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303" r:id="rId2"/>
    <p:sldId id="258" r:id="rId3"/>
    <p:sldId id="273" r:id="rId4"/>
    <p:sldId id="276" r:id="rId5"/>
    <p:sldId id="271" r:id="rId6"/>
    <p:sldId id="306" r:id="rId7"/>
    <p:sldId id="313" r:id="rId8"/>
    <p:sldId id="317" r:id="rId9"/>
    <p:sldId id="260" r:id="rId10"/>
    <p:sldId id="309" r:id="rId11"/>
    <p:sldId id="314" r:id="rId12"/>
    <p:sldId id="315" r:id="rId13"/>
    <p:sldId id="278" r:id="rId14"/>
    <p:sldId id="261" r:id="rId15"/>
    <p:sldId id="312" r:id="rId16"/>
    <p:sldId id="263" r:id="rId17"/>
    <p:sldId id="281" r:id="rId18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0"/>
      <p:bold r:id="rId21"/>
      <p:italic r:id="rId22"/>
      <p:boldItalic r:id="rId23"/>
    </p:embeddedFont>
    <p:embeddedFont>
      <p:font typeface="Barlow Semi Condensed Medium" panose="00000606000000000000" pitchFamily="2" charset="0"/>
      <p:regular r:id="rId24"/>
      <p:italic r:id="rId25"/>
    </p:embeddedFont>
    <p:embeddedFont>
      <p:font typeface="Bebas Neue" panose="020B0606020202050201" pitchFamily="34" charset="0"/>
      <p:regular r:id="rId26"/>
    </p:embeddedFont>
    <p:embeddedFont>
      <p:font typeface="Electrolize" panose="020B0604020202020204" charset="0"/>
      <p:regular r:id="rId27"/>
    </p:embeddedFont>
    <p:embeddedFont>
      <p:font typeface="Oswald" panose="00000500000000000000" pitchFamily="2" charset="0"/>
      <p:regular r:id="rId28"/>
      <p:bold r:id="rId29"/>
    </p:embeddedFont>
    <p:embeddedFont>
      <p:font typeface="Teko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8A6D0D-A909-4EAA-8F1E-6FB1A2C8090B}">
  <a:tblStyle styleId="{DE8A6D0D-A909-4EAA-8F1E-6FB1A2C809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02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g11e151b4c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8" name="Google Shape;3598;g11e151b4c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g14d6535e0d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3" name="Google Shape;2573;g14d6535e0d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g14d6535e0d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8" name="Google Shape;2868;g14d6535e0d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14d6535e0d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14d6535e0d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4d6535e0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4d6535e0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4d6535e0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4d6535e0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9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6365129" y="4154157"/>
            <a:ext cx="5053091" cy="435777"/>
            <a:chOff x="5896679" y="4472082"/>
            <a:chExt cx="5053091" cy="435777"/>
          </a:xfrm>
        </p:grpSpPr>
        <p:grpSp>
          <p:nvGrpSpPr>
            <p:cNvPr id="16" name="Google Shape;16;p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ctrTitle"/>
          </p:nvPr>
        </p:nvSpPr>
        <p:spPr>
          <a:xfrm>
            <a:off x="4824859" y="535000"/>
            <a:ext cx="35994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5" name="Google Shape;285;p27"/>
          <p:cNvSpPr txBox="1">
            <a:spLocks noGrp="1"/>
          </p:cNvSpPr>
          <p:nvPr>
            <p:ph type="subTitle" idx="1"/>
          </p:nvPr>
        </p:nvSpPr>
        <p:spPr>
          <a:xfrm>
            <a:off x="4824859" y="2128400"/>
            <a:ext cx="3599400" cy="12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7"/>
          <p:cNvSpPr txBox="1"/>
          <p:nvPr/>
        </p:nvSpPr>
        <p:spPr>
          <a:xfrm>
            <a:off x="4824475" y="3362300"/>
            <a:ext cx="35994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CREDITS: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This presentation template was created by </a:t>
            </a:r>
            <a:r>
              <a:rPr lang="en" sz="1200" b="1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,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including icons by </a:t>
            </a:r>
            <a:r>
              <a:rPr lang="en" sz="1200" b="1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,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infographics &amp; images by </a:t>
            </a:r>
            <a:r>
              <a:rPr lang="en" sz="1200" b="1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7588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709314" y="1105613"/>
            <a:ext cx="37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705225" y="1784588"/>
            <a:ext cx="3719700" cy="22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715100" y="1300950"/>
            <a:ext cx="4087500" cy="2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1" name="Google Shape;51;p8"/>
          <p:cNvGrpSpPr/>
          <p:nvPr/>
        </p:nvGrpSpPr>
        <p:grpSpPr>
          <a:xfrm flipH="1">
            <a:off x="-1786096" y="4532877"/>
            <a:ext cx="5253816" cy="1622108"/>
            <a:chOff x="5092229" y="-180802"/>
            <a:chExt cx="5253816" cy="1622108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>
            <a:spLocks noGrp="1"/>
          </p:cNvSpPr>
          <p:nvPr>
            <p:ph type="title" hasCustomPrompt="1"/>
          </p:nvPr>
        </p:nvSpPr>
        <p:spPr>
          <a:xfrm>
            <a:off x="5450450" y="1558475"/>
            <a:ext cx="29784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>
            <a:spLocks noGrp="1"/>
          </p:cNvSpPr>
          <p:nvPr>
            <p:ph type="subTitle" idx="1"/>
          </p:nvPr>
        </p:nvSpPr>
        <p:spPr>
          <a:xfrm>
            <a:off x="5450493" y="3069625"/>
            <a:ext cx="2978400" cy="764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2" name="Google Shape;102;p11"/>
          <p:cNvGrpSpPr/>
          <p:nvPr/>
        </p:nvGrpSpPr>
        <p:grpSpPr>
          <a:xfrm>
            <a:off x="5044704" y="4608502"/>
            <a:ext cx="5253816" cy="1622108"/>
            <a:chOff x="5092229" y="-180802"/>
            <a:chExt cx="5253816" cy="1622108"/>
          </a:xfrm>
        </p:grpSpPr>
        <p:sp>
          <p:nvSpPr>
            <p:cNvPr id="103" name="Google Shape;103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5044704" y="-1046873"/>
            <a:ext cx="5253816" cy="1622108"/>
            <a:chOff x="5092229" y="-180802"/>
            <a:chExt cx="5253816" cy="1622108"/>
          </a:xfrm>
        </p:grpSpPr>
        <p:sp>
          <p:nvSpPr>
            <p:cNvPr id="114" name="Google Shape;114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 hasCustomPrompt="1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 hasCustomPrompt="1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3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4" hasCustomPrompt="1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5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6" hasCustomPrompt="1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7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140" name="Google Shape;140;p1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13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50" name="Google Shape;150;p1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2290025" y="3339900"/>
            <a:ext cx="4563900" cy="3609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>
            <a:off x="745900" y="1055600"/>
            <a:ext cx="7652100" cy="21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8513106" y="1388306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00B0F0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7" r:id="rId4"/>
    <p:sldLayoutId id="2147483658" r:id="rId5"/>
    <p:sldLayoutId id="2147483659" r:id="rId6"/>
    <p:sldLayoutId id="2147483660" r:id="rId7"/>
    <p:sldLayoutId id="2147483669" r:id="rId8"/>
    <p:sldLayoutId id="2147483672" r:id="rId9"/>
    <p:sldLayoutId id="2147483673" r:id="rId10"/>
    <p:sldLayoutId id="2147483674" r:id="rId11"/>
    <p:sldLayoutId id="214748368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1" name="Freeform 5"/>
          <p:cNvSpPr/>
          <p:nvPr/>
        </p:nvSpPr>
        <p:spPr>
          <a:xfrm>
            <a:off x="628597" y="209876"/>
            <a:ext cx="2197448" cy="4605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41" y="0"/>
                </a:moveTo>
                <a:lnTo>
                  <a:pt x="9287" y="15"/>
                </a:lnTo>
                <a:lnTo>
                  <a:pt x="9189" y="57"/>
                </a:lnTo>
                <a:lnTo>
                  <a:pt x="9167" y="73"/>
                </a:lnTo>
                <a:lnTo>
                  <a:pt x="9133" y="99"/>
                </a:lnTo>
                <a:lnTo>
                  <a:pt x="9133" y="131"/>
                </a:lnTo>
                <a:lnTo>
                  <a:pt x="9101" y="156"/>
                </a:lnTo>
                <a:lnTo>
                  <a:pt x="9069" y="172"/>
                </a:lnTo>
                <a:lnTo>
                  <a:pt x="9013" y="172"/>
                </a:lnTo>
                <a:lnTo>
                  <a:pt x="8981" y="156"/>
                </a:lnTo>
                <a:lnTo>
                  <a:pt x="8915" y="156"/>
                </a:lnTo>
                <a:lnTo>
                  <a:pt x="8893" y="156"/>
                </a:lnTo>
                <a:lnTo>
                  <a:pt x="8893" y="172"/>
                </a:lnTo>
                <a:lnTo>
                  <a:pt x="8643" y="203"/>
                </a:lnTo>
                <a:lnTo>
                  <a:pt x="8621" y="214"/>
                </a:lnTo>
                <a:lnTo>
                  <a:pt x="8523" y="245"/>
                </a:lnTo>
                <a:lnTo>
                  <a:pt x="8403" y="271"/>
                </a:lnTo>
                <a:lnTo>
                  <a:pt x="8315" y="318"/>
                </a:lnTo>
                <a:lnTo>
                  <a:pt x="8227" y="318"/>
                </a:lnTo>
                <a:lnTo>
                  <a:pt x="8162" y="302"/>
                </a:lnTo>
                <a:lnTo>
                  <a:pt x="8129" y="287"/>
                </a:lnTo>
                <a:lnTo>
                  <a:pt x="8097" y="302"/>
                </a:lnTo>
                <a:lnTo>
                  <a:pt x="8075" y="334"/>
                </a:lnTo>
                <a:lnTo>
                  <a:pt x="8075" y="375"/>
                </a:lnTo>
                <a:lnTo>
                  <a:pt x="7977" y="402"/>
                </a:lnTo>
                <a:lnTo>
                  <a:pt x="7922" y="402"/>
                </a:lnTo>
                <a:lnTo>
                  <a:pt x="7890" y="433"/>
                </a:lnTo>
                <a:lnTo>
                  <a:pt x="7955" y="621"/>
                </a:lnTo>
                <a:lnTo>
                  <a:pt x="7955" y="678"/>
                </a:lnTo>
                <a:lnTo>
                  <a:pt x="7802" y="710"/>
                </a:lnTo>
                <a:lnTo>
                  <a:pt x="7770" y="736"/>
                </a:lnTo>
                <a:lnTo>
                  <a:pt x="7682" y="793"/>
                </a:lnTo>
                <a:lnTo>
                  <a:pt x="7650" y="824"/>
                </a:lnTo>
                <a:lnTo>
                  <a:pt x="7584" y="835"/>
                </a:lnTo>
                <a:lnTo>
                  <a:pt x="7464" y="835"/>
                </a:lnTo>
                <a:lnTo>
                  <a:pt x="7376" y="824"/>
                </a:lnTo>
                <a:lnTo>
                  <a:pt x="7312" y="824"/>
                </a:lnTo>
                <a:lnTo>
                  <a:pt x="7278" y="851"/>
                </a:lnTo>
                <a:lnTo>
                  <a:pt x="7224" y="851"/>
                </a:lnTo>
                <a:lnTo>
                  <a:pt x="7224" y="835"/>
                </a:lnTo>
                <a:lnTo>
                  <a:pt x="7190" y="835"/>
                </a:lnTo>
                <a:lnTo>
                  <a:pt x="7190" y="809"/>
                </a:lnTo>
                <a:lnTo>
                  <a:pt x="7158" y="809"/>
                </a:lnTo>
                <a:lnTo>
                  <a:pt x="7104" y="835"/>
                </a:lnTo>
                <a:lnTo>
                  <a:pt x="6918" y="908"/>
                </a:lnTo>
                <a:lnTo>
                  <a:pt x="6864" y="939"/>
                </a:lnTo>
                <a:lnTo>
                  <a:pt x="6590" y="1022"/>
                </a:lnTo>
                <a:lnTo>
                  <a:pt x="6611" y="1053"/>
                </a:lnTo>
                <a:lnTo>
                  <a:pt x="6589" y="1022"/>
                </a:lnTo>
                <a:lnTo>
                  <a:pt x="6525" y="1038"/>
                </a:lnTo>
                <a:lnTo>
                  <a:pt x="6491" y="1022"/>
                </a:lnTo>
                <a:lnTo>
                  <a:pt x="6437" y="1012"/>
                </a:lnTo>
                <a:lnTo>
                  <a:pt x="6251" y="965"/>
                </a:lnTo>
                <a:lnTo>
                  <a:pt x="6219" y="955"/>
                </a:lnTo>
                <a:lnTo>
                  <a:pt x="6219" y="923"/>
                </a:lnTo>
                <a:lnTo>
                  <a:pt x="6185" y="882"/>
                </a:lnTo>
                <a:lnTo>
                  <a:pt x="6219" y="850"/>
                </a:lnTo>
                <a:lnTo>
                  <a:pt x="6251" y="824"/>
                </a:lnTo>
                <a:lnTo>
                  <a:pt x="6163" y="824"/>
                </a:lnTo>
                <a:lnTo>
                  <a:pt x="5913" y="866"/>
                </a:lnTo>
                <a:lnTo>
                  <a:pt x="5793" y="866"/>
                </a:lnTo>
                <a:lnTo>
                  <a:pt x="5738" y="882"/>
                </a:lnTo>
                <a:lnTo>
                  <a:pt x="5738" y="897"/>
                </a:lnTo>
                <a:lnTo>
                  <a:pt x="5705" y="923"/>
                </a:lnTo>
                <a:lnTo>
                  <a:pt x="5673" y="939"/>
                </a:lnTo>
                <a:lnTo>
                  <a:pt x="5618" y="981"/>
                </a:lnTo>
                <a:lnTo>
                  <a:pt x="5585" y="1022"/>
                </a:lnTo>
                <a:lnTo>
                  <a:pt x="5553" y="1111"/>
                </a:lnTo>
                <a:lnTo>
                  <a:pt x="5553" y="1142"/>
                </a:lnTo>
                <a:lnTo>
                  <a:pt x="5498" y="1184"/>
                </a:lnTo>
                <a:lnTo>
                  <a:pt x="5498" y="1272"/>
                </a:lnTo>
                <a:lnTo>
                  <a:pt x="5465" y="1283"/>
                </a:lnTo>
                <a:lnTo>
                  <a:pt x="5400" y="1298"/>
                </a:lnTo>
                <a:lnTo>
                  <a:pt x="5400" y="1283"/>
                </a:lnTo>
                <a:lnTo>
                  <a:pt x="5367" y="1283"/>
                </a:lnTo>
                <a:lnTo>
                  <a:pt x="5312" y="1272"/>
                </a:lnTo>
                <a:lnTo>
                  <a:pt x="5280" y="1272"/>
                </a:lnTo>
                <a:lnTo>
                  <a:pt x="5247" y="1226"/>
                </a:lnTo>
                <a:lnTo>
                  <a:pt x="5226" y="1210"/>
                </a:lnTo>
                <a:lnTo>
                  <a:pt x="5160" y="1199"/>
                </a:lnTo>
                <a:lnTo>
                  <a:pt x="5128" y="1199"/>
                </a:lnTo>
                <a:lnTo>
                  <a:pt x="5072" y="1168"/>
                </a:lnTo>
                <a:lnTo>
                  <a:pt x="5040" y="1152"/>
                </a:lnTo>
                <a:lnTo>
                  <a:pt x="4974" y="1111"/>
                </a:lnTo>
                <a:lnTo>
                  <a:pt x="4952" y="1095"/>
                </a:lnTo>
                <a:lnTo>
                  <a:pt x="4920" y="1069"/>
                </a:lnTo>
                <a:lnTo>
                  <a:pt x="4734" y="981"/>
                </a:lnTo>
                <a:lnTo>
                  <a:pt x="4526" y="866"/>
                </a:lnTo>
                <a:lnTo>
                  <a:pt x="4494" y="866"/>
                </a:lnTo>
                <a:lnTo>
                  <a:pt x="4374" y="897"/>
                </a:lnTo>
                <a:lnTo>
                  <a:pt x="4340" y="907"/>
                </a:lnTo>
                <a:lnTo>
                  <a:pt x="4308" y="923"/>
                </a:lnTo>
                <a:lnTo>
                  <a:pt x="4286" y="955"/>
                </a:lnTo>
                <a:lnTo>
                  <a:pt x="4253" y="965"/>
                </a:lnTo>
                <a:lnTo>
                  <a:pt x="4188" y="1012"/>
                </a:lnTo>
                <a:lnTo>
                  <a:pt x="4188" y="1022"/>
                </a:lnTo>
                <a:lnTo>
                  <a:pt x="4221" y="1085"/>
                </a:lnTo>
                <a:lnTo>
                  <a:pt x="4286" y="1111"/>
                </a:lnTo>
                <a:lnTo>
                  <a:pt x="4374" y="1199"/>
                </a:lnTo>
                <a:lnTo>
                  <a:pt x="4374" y="1226"/>
                </a:lnTo>
                <a:lnTo>
                  <a:pt x="4406" y="1272"/>
                </a:lnTo>
                <a:lnTo>
                  <a:pt x="4406" y="1283"/>
                </a:lnTo>
                <a:lnTo>
                  <a:pt x="4374" y="1314"/>
                </a:lnTo>
                <a:lnTo>
                  <a:pt x="4367" y="1316"/>
                </a:lnTo>
                <a:lnTo>
                  <a:pt x="4399" y="1284"/>
                </a:lnTo>
                <a:lnTo>
                  <a:pt x="4399" y="1274"/>
                </a:lnTo>
                <a:lnTo>
                  <a:pt x="4367" y="1227"/>
                </a:lnTo>
                <a:lnTo>
                  <a:pt x="4367" y="1201"/>
                </a:lnTo>
                <a:lnTo>
                  <a:pt x="4279" y="1113"/>
                </a:lnTo>
                <a:lnTo>
                  <a:pt x="4213" y="1086"/>
                </a:lnTo>
                <a:lnTo>
                  <a:pt x="4213" y="1096"/>
                </a:lnTo>
                <a:lnTo>
                  <a:pt x="4181" y="1113"/>
                </a:lnTo>
                <a:lnTo>
                  <a:pt x="4093" y="1185"/>
                </a:lnTo>
                <a:lnTo>
                  <a:pt x="4061" y="1201"/>
                </a:lnTo>
                <a:lnTo>
                  <a:pt x="4005" y="1185"/>
                </a:lnTo>
                <a:lnTo>
                  <a:pt x="3973" y="1170"/>
                </a:lnTo>
                <a:lnTo>
                  <a:pt x="3907" y="1144"/>
                </a:lnTo>
                <a:lnTo>
                  <a:pt x="3787" y="1055"/>
                </a:lnTo>
                <a:lnTo>
                  <a:pt x="3787" y="1024"/>
                </a:lnTo>
                <a:lnTo>
                  <a:pt x="3755" y="998"/>
                </a:lnTo>
                <a:lnTo>
                  <a:pt x="3787" y="982"/>
                </a:lnTo>
                <a:lnTo>
                  <a:pt x="3755" y="956"/>
                </a:lnTo>
                <a:lnTo>
                  <a:pt x="3733" y="940"/>
                </a:lnTo>
                <a:lnTo>
                  <a:pt x="3668" y="909"/>
                </a:lnTo>
                <a:lnTo>
                  <a:pt x="3635" y="899"/>
                </a:lnTo>
                <a:lnTo>
                  <a:pt x="3602" y="883"/>
                </a:lnTo>
                <a:lnTo>
                  <a:pt x="3482" y="883"/>
                </a:lnTo>
                <a:lnTo>
                  <a:pt x="3395" y="982"/>
                </a:lnTo>
                <a:lnTo>
                  <a:pt x="3330" y="1039"/>
                </a:lnTo>
                <a:lnTo>
                  <a:pt x="3308" y="1055"/>
                </a:lnTo>
                <a:lnTo>
                  <a:pt x="3275" y="1086"/>
                </a:lnTo>
                <a:lnTo>
                  <a:pt x="3090" y="1128"/>
                </a:lnTo>
                <a:lnTo>
                  <a:pt x="3002" y="1154"/>
                </a:lnTo>
                <a:lnTo>
                  <a:pt x="2970" y="1201"/>
                </a:lnTo>
                <a:lnTo>
                  <a:pt x="2970" y="1212"/>
                </a:lnTo>
                <a:lnTo>
                  <a:pt x="3034" y="1242"/>
                </a:lnTo>
                <a:lnTo>
                  <a:pt x="3002" y="1258"/>
                </a:lnTo>
                <a:lnTo>
                  <a:pt x="2848" y="1316"/>
                </a:lnTo>
                <a:lnTo>
                  <a:pt x="2816" y="1316"/>
                </a:lnTo>
                <a:lnTo>
                  <a:pt x="2762" y="1331"/>
                </a:lnTo>
                <a:lnTo>
                  <a:pt x="2728" y="1341"/>
                </a:lnTo>
                <a:lnTo>
                  <a:pt x="2728" y="1404"/>
                </a:lnTo>
                <a:lnTo>
                  <a:pt x="2663" y="1415"/>
                </a:lnTo>
                <a:lnTo>
                  <a:pt x="2543" y="1415"/>
                </a:lnTo>
                <a:lnTo>
                  <a:pt x="2456" y="1373"/>
                </a:lnTo>
                <a:lnTo>
                  <a:pt x="2368" y="1358"/>
                </a:lnTo>
                <a:lnTo>
                  <a:pt x="2303" y="1341"/>
                </a:lnTo>
                <a:lnTo>
                  <a:pt x="2270" y="1331"/>
                </a:lnTo>
                <a:lnTo>
                  <a:pt x="2183" y="1242"/>
                </a:lnTo>
                <a:lnTo>
                  <a:pt x="2150" y="1212"/>
                </a:lnTo>
                <a:lnTo>
                  <a:pt x="2117" y="1185"/>
                </a:lnTo>
                <a:lnTo>
                  <a:pt x="2095" y="1170"/>
                </a:lnTo>
                <a:lnTo>
                  <a:pt x="2031" y="1154"/>
                </a:lnTo>
                <a:lnTo>
                  <a:pt x="1911" y="1144"/>
                </a:lnTo>
                <a:lnTo>
                  <a:pt x="1845" y="1128"/>
                </a:lnTo>
                <a:lnTo>
                  <a:pt x="1691" y="1055"/>
                </a:lnTo>
                <a:lnTo>
                  <a:pt x="1637" y="1039"/>
                </a:lnTo>
                <a:lnTo>
                  <a:pt x="1517" y="1039"/>
                </a:lnTo>
                <a:lnTo>
                  <a:pt x="1451" y="1024"/>
                </a:lnTo>
                <a:lnTo>
                  <a:pt x="1419" y="1013"/>
                </a:lnTo>
                <a:lnTo>
                  <a:pt x="1397" y="998"/>
                </a:lnTo>
                <a:lnTo>
                  <a:pt x="1363" y="982"/>
                </a:lnTo>
                <a:lnTo>
                  <a:pt x="1299" y="1013"/>
                </a:lnTo>
                <a:lnTo>
                  <a:pt x="1299" y="1024"/>
                </a:lnTo>
                <a:lnTo>
                  <a:pt x="1211" y="1024"/>
                </a:lnTo>
                <a:lnTo>
                  <a:pt x="1211" y="967"/>
                </a:lnTo>
                <a:lnTo>
                  <a:pt x="1179" y="940"/>
                </a:lnTo>
                <a:lnTo>
                  <a:pt x="1091" y="925"/>
                </a:lnTo>
                <a:lnTo>
                  <a:pt x="1026" y="909"/>
                </a:lnTo>
                <a:lnTo>
                  <a:pt x="938" y="909"/>
                </a:lnTo>
                <a:lnTo>
                  <a:pt x="906" y="940"/>
                </a:lnTo>
                <a:lnTo>
                  <a:pt x="873" y="998"/>
                </a:lnTo>
                <a:lnTo>
                  <a:pt x="851" y="1024"/>
                </a:lnTo>
                <a:lnTo>
                  <a:pt x="818" y="1039"/>
                </a:lnTo>
                <a:lnTo>
                  <a:pt x="731" y="1039"/>
                </a:lnTo>
                <a:lnTo>
                  <a:pt x="698" y="1055"/>
                </a:lnTo>
                <a:lnTo>
                  <a:pt x="698" y="1071"/>
                </a:lnTo>
                <a:lnTo>
                  <a:pt x="786" y="1113"/>
                </a:lnTo>
                <a:lnTo>
                  <a:pt x="786" y="1128"/>
                </a:lnTo>
                <a:lnTo>
                  <a:pt x="753" y="1144"/>
                </a:lnTo>
                <a:lnTo>
                  <a:pt x="392" y="1331"/>
                </a:lnTo>
                <a:lnTo>
                  <a:pt x="360" y="1341"/>
                </a:lnTo>
                <a:lnTo>
                  <a:pt x="326" y="1404"/>
                </a:lnTo>
                <a:lnTo>
                  <a:pt x="326" y="1430"/>
                </a:lnTo>
                <a:lnTo>
                  <a:pt x="306" y="1446"/>
                </a:lnTo>
                <a:lnTo>
                  <a:pt x="240" y="1446"/>
                </a:lnTo>
                <a:lnTo>
                  <a:pt x="206" y="1430"/>
                </a:lnTo>
                <a:lnTo>
                  <a:pt x="86" y="1430"/>
                </a:lnTo>
                <a:lnTo>
                  <a:pt x="32" y="1446"/>
                </a:lnTo>
                <a:lnTo>
                  <a:pt x="0" y="1472"/>
                </a:lnTo>
                <a:lnTo>
                  <a:pt x="32" y="1487"/>
                </a:lnTo>
                <a:lnTo>
                  <a:pt x="32" y="1503"/>
                </a:lnTo>
                <a:lnTo>
                  <a:pt x="54" y="1561"/>
                </a:lnTo>
                <a:lnTo>
                  <a:pt x="86" y="1561"/>
                </a:lnTo>
                <a:lnTo>
                  <a:pt x="86" y="1576"/>
                </a:lnTo>
                <a:lnTo>
                  <a:pt x="120" y="1576"/>
                </a:lnTo>
                <a:lnTo>
                  <a:pt x="120" y="1592"/>
                </a:lnTo>
                <a:lnTo>
                  <a:pt x="86" y="1602"/>
                </a:lnTo>
                <a:lnTo>
                  <a:pt x="152" y="1633"/>
                </a:lnTo>
                <a:lnTo>
                  <a:pt x="206" y="1649"/>
                </a:lnTo>
                <a:lnTo>
                  <a:pt x="240" y="1675"/>
                </a:lnTo>
                <a:lnTo>
                  <a:pt x="272" y="1706"/>
                </a:lnTo>
                <a:lnTo>
                  <a:pt x="306" y="1732"/>
                </a:lnTo>
                <a:lnTo>
                  <a:pt x="480" y="1780"/>
                </a:lnTo>
                <a:lnTo>
                  <a:pt x="698" y="1863"/>
                </a:lnTo>
                <a:lnTo>
                  <a:pt x="786" y="1894"/>
                </a:lnTo>
                <a:lnTo>
                  <a:pt x="818" y="1905"/>
                </a:lnTo>
                <a:lnTo>
                  <a:pt x="851" y="1920"/>
                </a:lnTo>
                <a:lnTo>
                  <a:pt x="873" y="1967"/>
                </a:lnTo>
                <a:lnTo>
                  <a:pt x="873" y="1977"/>
                </a:lnTo>
                <a:lnTo>
                  <a:pt x="938" y="1993"/>
                </a:lnTo>
                <a:lnTo>
                  <a:pt x="1026" y="2024"/>
                </a:lnTo>
                <a:lnTo>
                  <a:pt x="1058" y="2035"/>
                </a:lnTo>
                <a:lnTo>
                  <a:pt x="1026" y="2051"/>
                </a:lnTo>
                <a:lnTo>
                  <a:pt x="1026" y="2082"/>
                </a:lnTo>
                <a:lnTo>
                  <a:pt x="1058" y="2139"/>
                </a:lnTo>
                <a:lnTo>
                  <a:pt x="1179" y="2165"/>
                </a:lnTo>
                <a:lnTo>
                  <a:pt x="1299" y="2181"/>
                </a:lnTo>
                <a:lnTo>
                  <a:pt x="1397" y="2222"/>
                </a:lnTo>
                <a:lnTo>
                  <a:pt x="1485" y="2327"/>
                </a:lnTo>
                <a:lnTo>
                  <a:pt x="1517" y="2400"/>
                </a:lnTo>
                <a:lnTo>
                  <a:pt x="1517" y="2541"/>
                </a:lnTo>
                <a:lnTo>
                  <a:pt x="1549" y="2572"/>
                </a:lnTo>
                <a:lnTo>
                  <a:pt x="1571" y="2587"/>
                </a:lnTo>
                <a:lnTo>
                  <a:pt x="1757" y="2587"/>
                </a:lnTo>
                <a:lnTo>
                  <a:pt x="1845" y="2556"/>
                </a:lnTo>
                <a:lnTo>
                  <a:pt x="1943" y="2514"/>
                </a:lnTo>
                <a:lnTo>
                  <a:pt x="1965" y="2473"/>
                </a:lnTo>
                <a:lnTo>
                  <a:pt x="1965" y="2342"/>
                </a:lnTo>
                <a:lnTo>
                  <a:pt x="2031" y="2327"/>
                </a:lnTo>
                <a:lnTo>
                  <a:pt x="2095" y="2342"/>
                </a:lnTo>
                <a:lnTo>
                  <a:pt x="2095" y="2499"/>
                </a:lnTo>
                <a:lnTo>
                  <a:pt x="2150" y="2514"/>
                </a:lnTo>
                <a:lnTo>
                  <a:pt x="2183" y="2514"/>
                </a:lnTo>
                <a:lnTo>
                  <a:pt x="2390" y="2473"/>
                </a:lnTo>
                <a:lnTo>
                  <a:pt x="2423" y="2473"/>
                </a:lnTo>
                <a:lnTo>
                  <a:pt x="2456" y="2483"/>
                </a:lnTo>
                <a:lnTo>
                  <a:pt x="2488" y="2499"/>
                </a:lnTo>
                <a:lnTo>
                  <a:pt x="2488" y="2661"/>
                </a:lnTo>
                <a:lnTo>
                  <a:pt x="2510" y="2702"/>
                </a:lnTo>
                <a:lnTo>
                  <a:pt x="2510" y="2718"/>
                </a:lnTo>
                <a:lnTo>
                  <a:pt x="2270" y="2832"/>
                </a:lnTo>
                <a:lnTo>
                  <a:pt x="2150" y="2931"/>
                </a:lnTo>
                <a:lnTo>
                  <a:pt x="2183" y="2931"/>
                </a:lnTo>
                <a:lnTo>
                  <a:pt x="2238" y="2905"/>
                </a:lnTo>
                <a:lnTo>
                  <a:pt x="2303" y="2889"/>
                </a:lnTo>
                <a:lnTo>
                  <a:pt x="2336" y="2905"/>
                </a:lnTo>
                <a:lnTo>
                  <a:pt x="2336" y="2915"/>
                </a:lnTo>
                <a:lnTo>
                  <a:pt x="2238" y="2989"/>
                </a:lnTo>
                <a:lnTo>
                  <a:pt x="2238" y="3093"/>
                </a:lnTo>
                <a:lnTo>
                  <a:pt x="2215" y="3119"/>
                </a:lnTo>
                <a:lnTo>
                  <a:pt x="2183" y="3134"/>
                </a:lnTo>
                <a:lnTo>
                  <a:pt x="2095" y="3150"/>
                </a:lnTo>
                <a:lnTo>
                  <a:pt x="2031" y="3160"/>
                </a:lnTo>
                <a:lnTo>
                  <a:pt x="1997" y="3192"/>
                </a:lnTo>
                <a:lnTo>
                  <a:pt x="2150" y="3192"/>
                </a:lnTo>
                <a:lnTo>
                  <a:pt x="2183" y="3208"/>
                </a:lnTo>
                <a:lnTo>
                  <a:pt x="2238" y="3223"/>
                </a:lnTo>
                <a:lnTo>
                  <a:pt x="2270" y="3234"/>
                </a:lnTo>
                <a:lnTo>
                  <a:pt x="2270" y="3265"/>
                </a:lnTo>
                <a:lnTo>
                  <a:pt x="2238" y="3291"/>
                </a:lnTo>
                <a:lnTo>
                  <a:pt x="2238" y="3306"/>
                </a:lnTo>
                <a:lnTo>
                  <a:pt x="2270" y="3322"/>
                </a:lnTo>
                <a:lnTo>
                  <a:pt x="2303" y="3322"/>
                </a:lnTo>
                <a:lnTo>
                  <a:pt x="2336" y="3338"/>
                </a:lnTo>
                <a:lnTo>
                  <a:pt x="2368" y="3363"/>
                </a:lnTo>
                <a:lnTo>
                  <a:pt x="2390" y="3421"/>
                </a:lnTo>
                <a:lnTo>
                  <a:pt x="2423" y="3452"/>
                </a:lnTo>
                <a:lnTo>
                  <a:pt x="2423" y="3468"/>
                </a:lnTo>
                <a:lnTo>
                  <a:pt x="2456" y="3468"/>
                </a:lnTo>
                <a:lnTo>
                  <a:pt x="2488" y="3479"/>
                </a:lnTo>
                <a:lnTo>
                  <a:pt x="2510" y="3468"/>
                </a:lnTo>
                <a:lnTo>
                  <a:pt x="2576" y="3494"/>
                </a:lnTo>
                <a:lnTo>
                  <a:pt x="2642" y="3510"/>
                </a:lnTo>
                <a:lnTo>
                  <a:pt x="2696" y="3583"/>
                </a:lnTo>
                <a:lnTo>
                  <a:pt x="2784" y="3682"/>
                </a:lnTo>
                <a:lnTo>
                  <a:pt x="2848" y="3728"/>
                </a:lnTo>
                <a:lnTo>
                  <a:pt x="2936" y="3770"/>
                </a:lnTo>
                <a:lnTo>
                  <a:pt x="2970" y="3796"/>
                </a:lnTo>
                <a:lnTo>
                  <a:pt x="3034" y="3796"/>
                </a:lnTo>
                <a:lnTo>
                  <a:pt x="3056" y="3812"/>
                </a:lnTo>
                <a:lnTo>
                  <a:pt x="3122" y="3812"/>
                </a:lnTo>
                <a:lnTo>
                  <a:pt x="3188" y="3828"/>
                </a:lnTo>
                <a:lnTo>
                  <a:pt x="3188" y="3844"/>
                </a:lnTo>
                <a:lnTo>
                  <a:pt x="3242" y="3844"/>
                </a:lnTo>
                <a:lnTo>
                  <a:pt x="3242" y="3841"/>
                </a:lnTo>
                <a:lnTo>
                  <a:pt x="3274" y="3825"/>
                </a:lnTo>
                <a:lnTo>
                  <a:pt x="3308" y="3825"/>
                </a:lnTo>
                <a:lnTo>
                  <a:pt x="3362" y="3841"/>
                </a:lnTo>
                <a:lnTo>
                  <a:pt x="3515" y="3867"/>
                </a:lnTo>
                <a:lnTo>
                  <a:pt x="3602" y="3883"/>
                </a:lnTo>
                <a:lnTo>
                  <a:pt x="3635" y="3898"/>
                </a:lnTo>
                <a:lnTo>
                  <a:pt x="3668" y="3898"/>
                </a:lnTo>
                <a:lnTo>
                  <a:pt x="3733" y="3883"/>
                </a:lnTo>
                <a:lnTo>
                  <a:pt x="3787" y="3867"/>
                </a:lnTo>
                <a:lnTo>
                  <a:pt x="3821" y="3851"/>
                </a:lnTo>
                <a:lnTo>
                  <a:pt x="3821" y="3841"/>
                </a:lnTo>
                <a:lnTo>
                  <a:pt x="3853" y="3841"/>
                </a:lnTo>
                <a:lnTo>
                  <a:pt x="3907" y="3867"/>
                </a:lnTo>
                <a:lnTo>
                  <a:pt x="3973" y="3914"/>
                </a:lnTo>
                <a:lnTo>
                  <a:pt x="4007" y="3940"/>
                </a:lnTo>
                <a:lnTo>
                  <a:pt x="4029" y="3940"/>
                </a:lnTo>
                <a:lnTo>
                  <a:pt x="4061" y="3955"/>
                </a:lnTo>
                <a:lnTo>
                  <a:pt x="4095" y="3955"/>
                </a:lnTo>
                <a:lnTo>
                  <a:pt x="4281" y="3971"/>
                </a:lnTo>
                <a:lnTo>
                  <a:pt x="4335" y="3982"/>
                </a:lnTo>
                <a:lnTo>
                  <a:pt x="4520" y="4070"/>
                </a:lnTo>
                <a:lnTo>
                  <a:pt x="4520" y="4086"/>
                </a:lnTo>
                <a:lnTo>
                  <a:pt x="4640" y="4086"/>
                </a:lnTo>
                <a:lnTo>
                  <a:pt x="4673" y="4070"/>
                </a:lnTo>
                <a:lnTo>
                  <a:pt x="4695" y="4070"/>
                </a:lnTo>
                <a:lnTo>
                  <a:pt x="4695" y="4054"/>
                </a:lnTo>
                <a:lnTo>
                  <a:pt x="4673" y="4029"/>
                </a:lnTo>
                <a:lnTo>
                  <a:pt x="4640" y="4013"/>
                </a:lnTo>
                <a:lnTo>
                  <a:pt x="4673" y="3982"/>
                </a:lnTo>
                <a:lnTo>
                  <a:pt x="4695" y="3982"/>
                </a:lnTo>
                <a:lnTo>
                  <a:pt x="4760" y="3971"/>
                </a:lnTo>
                <a:lnTo>
                  <a:pt x="4826" y="3955"/>
                </a:lnTo>
                <a:lnTo>
                  <a:pt x="4826" y="3925"/>
                </a:lnTo>
                <a:lnTo>
                  <a:pt x="4794" y="3898"/>
                </a:lnTo>
                <a:lnTo>
                  <a:pt x="4826" y="3883"/>
                </a:lnTo>
                <a:lnTo>
                  <a:pt x="4848" y="3851"/>
                </a:lnTo>
                <a:lnTo>
                  <a:pt x="4880" y="3825"/>
                </a:lnTo>
                <a:lnTo>
                  <a:pt x="4880" y="3794"/>
                </a:lnTo>
                <a:lnTo>
                  <a:pt x="5034" y="3794"/>
                </a:lnTo>
                <a:lnTo>
                  <a:pt x="5088" y="3784"/>
                </a:lnTo>
                <a:lnTo>
                  <a:pt x="5122" y="3768"/>
                </a:lnTo>
                <a:lnTo>
                  <a:pt x="5340" y="3737"/>
                </a:lnTo>
                <a:lnTo>
                  <a:pt x="5395" y="3726"/>
                </a:lnTo>
                <a:lnTo>
                  <a:pt x="5460" y="3726"/>
                </a:lnTo>
                <a:lnTo>
                  <a:pt x="5547" y="3710"/>
                </a:lnTo>
                <a:lnTo>
                  <a:pt x="5701" y="3638"/>
                </a:lnTo>
                <a:lnTo>
                  <a:pt x="5821" y="3638"/>
                </a:lnTo>
                <a:lnTo>
                  <a:pt x="5853" y="3653"/>
                </a:lnTo>
                <a:lnTo>
                  <a:pt x="5887" y="3653"/>
                </a:lnTo>
                <a:lnTo>
                  <a:pt x="5909" y="3664"/>
                </a:lnTo>
                <a:lnTo>
                  <a:pt x="6007" y="3664"/>
                </a:lnTo>
                <a:lnTo>
                  <a:pt x="6095" y="3680"/>
                </a:lnTo>
                <a:lnTo>
                  <a:pt x="6127" y="3680"/>
                </a:lnTo>
                <a:lnTo>
                  <a:pt x="6127" y="3695"/>
                </a:lnTo>
                <a:lnTo>
                  <a:pt x="6159" y="3726"/>
                </a:lnTo>
                <a:lnTo>
                  <a:pt x="6181" y="3737"/>
                </a:lnTo>
                <a:lnTo>
                  <a:pt x="6280" y="3726"/>
                </a:lnTo>
                <a:lnTo>
                  <a:pt x="6312" y="3726"/>
                </a:lnTo>
                <a:lnTo>
                  <a:pt x="6334" y="3737"/>
                </a:lnTo>
                <a:lnTo>
                  <a:pt x="6367" y="3737"/>
                </a:lnTo>
                <a:lnTo>
                  <a:pt x="6400" y="3752"/>
                </a:lnTo>
                <a:lnTo>
                  <a:pt x="6432" y="3784"/>
                </a:lnTo>
                <a:lnTo>
                  <a:pt x="6488" y="3825"/>
                </a:lnTo>
                <a:lnTo>
                  <a:pt x="6520" y="3841"/>
                </a:lnTo>
                <a:lnTo>
                  <a:pt x="6552" y="3851"/>
                </a:lnTo>
                <a:lnTo>
                  <a:pt x="6586" y="3851"/>
                </a:lnTo>
                <a:lnTo>
                  <a:pt x="6608" y="3867"/>
                </a:lnTo>
                <a:lnTo>
                  <a:pt x="6608" y="3883"/>
                </a:lnTo>
                <a:lnTo>
                  <a:pt x="6674" y="3914"/>
                </a:lnTo>
                <a:lnTo>
                  <a:pt x="6728" y="3925"/>
                </a:lnTo>
                <a:lnTo>
                  <a:pt x="6860" y="3925"/>
                </a:lnTo>
                <a:lnTo>
                  <a:pt x="6880" y="3940"/>
                </a:lnTo>
                <a:lnTo>
                  <a:pt x="6914" y="3997"/>
                </a:lnTo>
                <a:lnTo>
                  <a:pt x="6980" y="4013"/>
                </a:lnTo>
                <a:lnTo>
                  <a:pt x="7132" y="4054"/>
                </a:lnTo>
                <a:lnTo>
                  <a:pt x="7274" y="4086"/>
                </a:lnTo>
                <a:lnTo>
                  <a:pt x="7339" y="4102"/>
                </a:lnTo>
                <a:lnTo>
                  <a:pt x="7339" y="4112"/>
                </a:lnTo>
                <a:lnTo>
                  <a:pt x="7427" y="4112"/>
                </a:lnTo>
                <a:lnTo>
                  <a:pt x="7525" y="4128"/>
                </a:lnTo>
                <a:lnTo>
                  <a:pt x="7527" y="4129"/>
                </a:lnTo>
                <a:lnTo>
                  <a:pt x="7432" y="4114"/>
                </a:lnTo>
                <a:lnTo>
                  <a:pt x="7345" y="4114"/>
                </a:lnTo>
                <a:lnTo>
                  <a:pt x="7312" y="4145"/>
                </a:lnTo>
                <a:lnTo>
                  <a:pt x="7138" y="4276"/>
                </a:lnTo>
                <a:lnTo>
                  <a:pt x="7072" y="4291"/>
                </a:lnTo>
                <a:lnTo>
                  <a:pt x="6984" y="4301"/>
                </a:lnTo>
                <a:lnTo>
                  <a:pt x="6918" y="4301"/>
                </a:lnTo>
                <a:lnTo>
                  <a:pt x="6832" y="4276"/>
                </a:lnTo>
                <a:lnTo>
                  <a:pt x="6766" y="4333"/>
                </a:lnTo>
                <a:lnTo>
                  <a:pt x="6612" y="4390"/>
                </a:lnTo>
                <a:lnTo>
                  <a:pt x="6590" y="4417"/>
                </a:lnTo>
                <a:lnTo>
                  <a:pt x="6678" y="4448"/>
                </a:lnTo>
                <a:lnTo>
                  <a:pt x="7224" y="4448"/>
                </a:lnTo>
                <a:lnTo>
                  <a:pt x="7378" y="4521"/>
                </a:lnTo>
                <a:lnTo>
                  <a:pt x="7497" y="4546"/>
                </a:lnTo>
                <a:lnTo>
                  <a:pt x="7531" y="4562"/>
                </a:lnTo>
                <a:lnTo>
                  <a:pt x="7552" y="4578"/>
                </a:lnTo>
                <a:lnTo>
                  <a:pt x="7552" y="4620"/>
                </a:lnTo>
                <a:lnTo>
                  <a:pt x="7531" y="4635"/>
                </a:lnTo>
                <a:lnTo>
                  <a:pt x="7497" y="4635"/>
                </a:lnTo>
                <a:lnTo>
                  <a:pt x="7465" y="4651"/>
                </a:lnTo>
                <a:lnTo>
                  <a:pt x="7465" y="4666"/>
                </a:lnTo>
                <a:lnTo>
                  <a:pt x="7432" y="4708"/>
                </a:lnTo>
                <a:lnTo>
                  <a:pt x="7465" y="4734"/>
                </a:lnTo>
                <a:lnTo>
                  <a:pt x="7465" y="4750"/>
                </a:lnTo>
                <a:lnTo>
                  <a:pt x="7552" y="4781"/>
                </a:lnTo>
                <a:lnTo>
                  <a:pt x="7683" y="4766"/>
                </a:lnTo>
                <a:lnTo>
                  <a:pt x="7825" y="4734"/>
                </a:lnTo>
                <a:lnTo>
                  <a:pt x="7957" y="4734"/>
                </a:lnTo>
                <a:lnTo>
                  <a:pt x="8197" y="4807"/>
                </a:lnTo>
                <a:lnTo>
                  <a:pt x="8197" y="4865"/>
                </a:lnTo>
                <a:lnTo>
                  <a:pt x="8229" y="4896"/>
                </a:lnTo>
                <a:lnTo>
                  <a:pt x="8350" y="4922"/>
                </a:lnTo>
                <a:lnTo>
                  <a:pt x="8371" y="4953"/>
                </a:lnTo>
                <a:lnTo>
                  <a:pt x="8350" y="4953"/>
                </a:lnTo>
                <a:lnTo>
                  <a:pt x="8317" y="4969"/>
                </a:lnTo>
                <a:lnTo>
                  <a:pt x="8317" y="5042"/>
                </a:lnTo>
                <a:lnTo>
                  <a:pt x="8350" y="5052"/>
                </a:lnTo>
                <a:lnTo>
                  <a:pt x="8317" y="5068"/>
                </a:lnTo>
                <a:lnTo>
                  <a:pt x="8317" y="5083"/>
                </a:lnTo>
                <a:lnTo>
                  <a:pt x="8371" y="5083"/>
                </a:lnTo>
                <a:lnTo>
                  <a:pt x="8523" y="5110"/>
                </a:lnTo>
                <a:lnTo>
                  <a:pt x="8371" y="5084"/>
                </a:lnTo>
                <a:lnTo>
                  <a:pt x="8315" y="5084"/>
                </a:lnTo>
                <a:lnTo>
                  <a:pt x="8283" y="5099"/>
                </a:lnTo>
                <a:lnTo>
                  <a:pt x="8251" y="5099"/>
                </a:lnTo>
                <a:lnTo>
                  <a:pt x="8163" y="5084"/>
                </a:lnTo>
                <a:lnTo>
                  <a:pt x="8097" y="5099"/>
                </a:lnTo>
                <a:lnTo>
                  <a:pt x="8075" y="5099"/>
                </a:lnTo>
                <a:lnTo>
                  <a:pt x="8075" y="5110"/>
                </a:lnTo>
                <a:lnTo>
                  <a:pt x="8043" y="5141"/>
                </a:lnTo>
                <a:lnTo>
                  <a:pt x="7977" y="5157"/>
                </a:lnTo>
                <a:lnTo>
                  <a:pt x="7825" y="5198"/>
                </a:lnTo>
                <a:lnTo>
                  <a:pt x="7770" y="5240"/>
                </a:lnTo>
                <a:lnTo>
                  <a:pt x="7737" y="5272"/>
                </a:lnTo>
                <a:lnTo>
                  <a:pt x="7857" y="5272"/>
                </a:lnTo>
                <a:lnTo>
                  <a:pt x="7923" y="5287"/>
                </a:lnTo>
                <a:lnTo>
                  <a:pt x="7923" y="5329"/>
                </a:lnTo>
                <a:lnTo>
                  <a:pt x="7890" y="5371"/>
                </a:lnTo>
                <a:lnTo>
                  <a:pt x="7825" y="5401"/>
                </a:lnTo>
                <a:lnTo>
                  <a:pt x="7770" y="5417"/>
                </a:lnTo>
                <a:lnTo>
                  <a:pt x="7704" y="5443"/>
                </a:lnTo>
                <a:lnTo>
                  <a:pt x="7650" y="5459"/>
                </a:lnTo>
                <a:lnTo>
                  <a:pt x="7552" y="5459"/>
                </a:lnTo>
                <a:lnTo>
                  <a:pt x="7530" y="5475"/>
                </a:lnTo>
                <a:lnTo>
                  <a:pt x="7496" y="5501"/>
                </a:lnTo>
                <a:lnTo>
                  <a:pt x="7464" y="5516"/>
                </a:lnTo>
                <a:lnTo>
                  <a:pt x="7376" y="5631"/>
                </a:lnTo>
                <a:lnTo>
                  <a:pt x="7344" y="5646"/>
                </a:lnTo>
                <a:lnTo>
                  <a:pt x="7310" y="5646"/>
                </a:lnTo>
                <a:lnTo>
                  <a:pt x="7256" y="5631"/>
                </a:lnTo>
                <a:lnTo>
                  <a:pt x="7224" y="5631"/>
                </a:lnTo>
                <a:lnTo>
                  <a:pt x="7224" y="5646"/>
                </a:lnTo>
                <a:lnTo>
                  <a:pt x="7158" y="5662"/>
                </a:lnTo>
                <a:lnTo>
                  <a:pt x="7004" y="5662"/>
                </a:lnTo>
                <a:lnTo>
                  <a:pt x="6863" y="5604"/>
                </a:lnTo>
                <a:lnTo>
                  <a:pt x="6765" y="5589"/>
                </a:lnTo>
                <a:lnTo>
                  <a:pt x="6710" y="5558"/>
                </a:lnTo>
                <a:lnTo>
                  <a:pt x="6677" y="5547"/>
                </a:lnTo>
                <a:lnTo>
                  <a:pt x="6645" y="5532"/>
                </a:lnTo>
                <a:lnTo>
                  <a:pt x="6590" y="5532"/>
                </a:lnTo>
                <a:lnTo>
                  <a:pt x="6525" y="5547"/>
                </a:lnTo>
                <a:lnTo>
                  <a:pt x="6405" y="5574"/>
                </a:lnTo>
                <a:lnTo>
                  <a:pt x="6339" y="5532"/>
                </a:lnTo>
                <a:lnTo>
                  <a:pt x="6251" y="5516"/>
                </a:lnTo>
                <a:lnTo>
                  <a:pt x="6185" y="5501"/>
                </a:lnTo>
                <a:lnTo>
                  <a:pt x="6131" y="5516"/>
                </a:lnTo>
                <a:lnTo>
                  <a:pt x="6011" y="5532"/>
                </a:lnTo>
                <a:lnTo>
                  <a:pt x="5913" y="5532"/>
                </a:lnTo>
                <a:lnTo>
                  <a:pt x="5913" y="5547"/>
                </a:lnTo>
                <a:lnTo>
                  <a:pt x="5891" y="5547"/>
                </a:lnTo>
                <a:lnTo>
                  <a:pt x="5891" y="5574"/>
                </a:lnTo>
                <a:lnTo>
                  <a:pt x="5858" y="5574"/>
                </a:lnTo>
                <a:lnTo>
                  <a:pt x="5792" y="5589"/>
                </a:lnTo>
                <a:lnTo>
                  <a:pt x="5738" y="5574"/>
                </a:lnTo>
                <a:lnTo>
                  <a:pt x="5584" y="5547"/>
                </a:lnTo>
                <a:lnTo>
                  <a:pt x="5552" y="5532"/>
                </a:lnTo>
                <a:lnTo>
                  <a:pt x="5520" y="5547"/>
                </a:lnTo>
                <a:lnTo>
                  <a:pt x="5520" y="5589"/>
                </a:lnTo>
                <a:lnTo>
                  <a:pt x="5584" y="5662"/>
                </a:lnTo>
                <a:lnTo>
                  <a:pt x="5618" y="5688"/>
                </a:lnTo>
                <a:lnTo>
                  <a:pt x="5705" y="5704"/>
                </a:lnTo>
                <a:lnTo>
                  <a:pt x="5738" y="5720"/>
                </a:lnTo>
                <a:lnTo>
                  <a:pt x="5771" y="5745"/>
                </a:lnTo>
                <a:lnTo>
                  <a:pt x="5771" y="5792"/>
                </a:lnTo>
                <a:lnTo>
                  <a:pt x="5792" y="5818"/>
                </a:lnTo>
                <a:lnTo>
                  <a:pt x="5792" y="5834"/>
                </a:lnTo>
                <a:lnTo>
                  <a:pt x="5771" y="5849"/>
                </a:lnTo>
                <a:lnTo>
                  <a:pt x="5705" y="5849"/>
                </a:lnTo>
                <a:lnTo>
                  <a:pt x="5705" y="5860"/>
                </a:lnTo>
                <a:lnTo>
                  <a:pt x="5672" y="5907"/>
                </a:lnTo>
                <a:lnTo>
                  <a:pt x="5672" y="5923"/>
                </a:lnTo>
                <a:lnTo>
                  <a:pt x="5640" y="5933"/>
                </a:lnTo>
                <a:lnTo>
                  <a:pt x="5584" y="5933"/>
                </a:lnTo>
                <a:lnTo>
                  <a:pt x="5520" y="5949"/>
                </a:lnTo>
                <a:lnTo>
                  <a:pt x="5464" y="5964"/>
                </a:lnTo>
                <a:lnTo>
                  <a:pt x="5400" y="5980"/>
                </a:lnTo>
                <a:lnTo>
                  <a:pt x="5366" y="5990"/>
                </a:lnTo>
                <a:lnTo>
                  <a:pt x="5312" y="6021"/>
                </a:lnTo>
                <a:lnTo>
                  <a:pt x="5246" y="6053"/>
                </a:lnTo>
                <a:lnTo>
                  <a:pt x="5158" y="6063"/>
                </a:lnTo>
                <a:lnTo>
                  <a:pt x="5094" y="6078"/>
                </a:lnTo>
                <a:lnTo>
                  <a:pt x="5094" y="6110"/>
                </a:lnTo>
                <a:lnTo>
                  <a:pt x="5158" y="6110"/>
                </a:lnTo>
                <a:lnTo>
                  <a:pt x="5224" y="6120"/>
                </a:lnTo>
                <a:lnTo>
                  <a:pt x="5246" y="6152"/>
                </a:lnTo>
                <a:lnTo>
                  <a:pt x="5278" y="6167"/>
                </a:lnTo>
                <a:lnTo>
                  <a:pt x="5366" y="6178"/>
                </a:lnTo>
                <a:lnTo>
                  <a:pt x="5464" y="6224"/>
                </a:lnTo>
                <a:lnTo>
                  <a:pt x="5520" y="6209"/>
                </a:lnTo>
                <a:lnTo>
                  <a:pt x="5640" y="6209"/>
                </a:lnTo>
                <a:lnTo>
                  <a:pt x="5977" y="6282"/>
                </a:lnTo>
                <a:lnTo>
                  <a:pt x="6099" y="6339"/>
                </a:lnTo>
                <a:lnTo>
                  <a:pt x="6131" y="6365"/>
                </a:lnTo>
                <a:lnTo>
                  <a:pt x="6131" y="6381"/>
                </a:lnTo>
                <a:lnTo>
                  <a:pt x="6163" y="6397"/>
                </a:lnTo>
                <a:lnTo>
                  <a:pt x="6285" y="6397"/>
                </a:lnTo>
                <a:lnTo>
                  <a:pt x="6339" y="6412"/>
                </a:lnTo>
                <a:lnTo>
                  <a:pt x="6371" y="6427"/>
                </a:lnTo>
                <a:lnTo>
                  <a:pt x="6437" y="6454"/>
                </a:lnTo>
                <a:lnTo>
                  <a:pt x="6459" y="6454"/>
                </a:lnTo>
                <a:lnTo>
                  <a:pt x="6590" y="6485"/>
                </a:lnTo>
                <a:lnTo>
                  <a:pt x="6612" y="6495"/>
                </a:lnTo>
                <a:lnTo>
                  <a:pt x="6710" y="6552"/>
                </a:lnTo>
                <a:lnTo>
                  <a:pt x="6732" y="6568"/>
                </a:lnTo>
                <a:lnTo>
                  <a:pt x="6797" y="6584"/>
                </a:lnTo>
                <a:lnTo>
                  <a:pt x="6884" y="6568"/>
                </a:lnTo>
                <a:lnTo>
                  <a:pt x="6950" y="6584"/>
                </a:lnTo>
                <a:lnTo>
                  <a:pt x="6983" y="6600"/>
                </a:lnTo>
                <a:lnTo>
                  <a:pt x="7038" y="6615"/>
                </a:lnTo>
                <a:lnTo>
                  <a:pt x="7136" y="6683"/>
                </a:lnTo>
                <a:lnTo>
                  <a:pt x="7158" y="6698"/>
                </a:lnTo>
                <a:lnTo>
                  <a:pt x="7256" y="6730"/>
                </a:lnTo>
                <a:lnTo>
                  <a:pt x="7310" y="6740"/>
                </a:lnTo>
                <a:lnTo>
                  <a:pt x="7376" y="6787"/>
                </a:lnTo>
                <a:lnTo>
                  <a:pt x="7432" y="6803"/>
                </a:lnTo>
                <a:lnTo>
                  <a:pt x="7530" y="6803"/>
                </a:lnTo>
                <a:lnTo>
                  <a:pt x="7552" y="6813"/>
                </a:lnTo>
                <a:lnTo>
                  <a:pt x="7584" y="6844"/>
                </a:lnTo>
                <a:lnTo>
                  <a:pt x="7617" y="6860"/>
                </a:lnTo>
                <a:lnTo>
                  <a:pt x="7650" y="6860"/>
                </a:lnTo>
                <a:lnTo>
                  <a:pt x="7770" y="6871"/>
                </a:lnTo>
                <a:lnTo>
                  <a:pt x="7890" y="6886"/>
                </a:lnTo>
                <a:lnTo>
                  <a:pt x="7923" y="6886"/>
                </a:lnTo>
                <a:lnTo>
                  <a:pt x="8097" y="6871"/>
                </a:lnTo>
                <a:lnTo>
                  <a:pt x="8163" y="6886"/>
                </a:lnTo>
                <a:lnTo>
                  <a:pt x="8195" y="6928"/>
                </a:lnTo>
                <a:lnTo>
                  <a:pt x="8229" y="6943"/>
                </a:lnTo>
                <a:lnTo>
                  <a:pt x="8437" y="6943"/>
                </a:lnTo>
                <a:lnTo>
                  <a:pt x="8589" y="6990"/>
                </a:lnTo>
                <a:lnTo>
                  <a:pt x="8643" y="7000"/>
                </a:lnTo>
                <a:lnTo>
                  <a:pt x="8709" y="7000"/>
                </a:lnTo>
                <a:lnTo>
                  <a:pt x="8742" y="6990"/>
                </a:lnTo>
                <a:lnTo>
                  <a:pt x="8775" y="6990"/>
                </a:lnTo>
                <a:lnTo>
                  <a:pt x="8797" y="7000"/>
                </a:lnTo>
                <a:lnTo>
                  <a:pt x="8895" y="7058"/>
                </a:lnTo>
                <a:lnTo>
                  <a:pt x="8950" y="7089"/>
                </a:lnTo>
                <a:lnTo>
                  <a:pt x="8982" y="7089"/>
                </a:lnTo>
                <a:lnTo>
                  <a:pt x="8982" y="7115"/>
                </a:lnTo>
                <a:lnTo>
                  <a:pt x="9048" y="7115"/>
                </a:lnTo>
                <a:lnTo>
                  <a:pt x="9244" y="7107"/>
                </a:lnTo>
                <a:lnTo>
                  <a:pt x="9045" y="7116"/>
                </a:lnTo>
                <a:lnTo>
                  <a:pt x="8979" y="7116"/>
                </a:lnTo>
                <a:lnTo>
                  <a:pt x="8946" y="7146"/>
                </a:lnTo>
                <a:lnTo>
                  <a:pt x="8858" y="7146"/>
                </a:lnTo>
                <a:lnTo>
                  <a:pt x="8794" y="7178"/>
                </a:lnTo>
                <a:lnTo>
                  <a:pt x="8772" y="7220"/>
                </a:lnTo>
                <a:lnTo>
                  <a:pt x="8706" y="7293"/>
                </a:lnTo>
                <a:lnTo>
                  <a:pt x="8706" y="7350"/>
                </a:lnTo>
                <a:lnTo>
                  <a:pt x="8738" y="7391"/>
                </a:lnTo>
                <a:lnTo>
                  <a:pt x="8794" y="7433"/>
                </a:lnTo>
                <a:lnTo>
                  <a:pt x="8892" y="7465"/>
                </a:lnTo>
                <a:lnTo>
                  <a:pt x="8946" y="7480"/>
                </a:lnTo>
                <a:lnTo>
                  <a:pt x="8946" y="7506"/>
                </a:lnTo>
                <a:lnTo>
                  <a:pt x="8914" y="7522"/>
                </a:lnTo>
                <a:lnTo>
                  <a:pt x="8914" y="7553"/>
                </a:lnTo>
                <a:lnTo>
                  <a:pt x="8946" y="7579"/>
                </a:lnTo>
                <a:lnTo>
                  <a:pt x="9099" y="7610"/>
                </a:lnTo>
                <a:lnTo>
                  <a:pt x="9099" y="7621"/>
                </a:lnTo>
                <a:lnTo>
                  <a:pt x="9132" y="7652"/>
                </a:lnTo>
                <a:lnTo>
                  <a:pt x="9165" y="7652"/>
                </a:lnTo>
                <a:lnTo>
                  <a:pt x="9187" y="7668"/>
                </a:lnTo>
                <a:lnTo>
                  <a:pt x="9219" y="7668"/>
                </a:lnTo>
                <a:lnTo>
                  <a:pt x="9319" y="7652"/>
                </a:lnTo>
                <a:lnTo>
                  <a:pt x="9341" y="7668"/>
                </a:lnTo>
                <a:lnTo>
                  <a:pt x="9341" y="7741"/>
                </a:lnTo>
                <a:lnTo>
                  <a:pt x="9373" y="7751"/>
                </a:lnTo>
                <a:lnTo>
                  <a:pt x="9405" y="7767"/>
                </a:lnTo>
                <a:lnTo>
                  <a:pt x="9461" y="7783"/>
                </a:lnTo>
                <a:lnTo>
                  <a:pt x="9527" y="7798"/>
                </a:lnTo>
                <a:lnTo>
                  <a:pt x="9559" y="7798"/>
                </a:lnTo>
                <a:lnTo>
                  <a:pt x="9559" y="7809"/>
                </a:lnTo>
                <a:lnTo>
                  <a:pt x="9591" y="7798"/>
                </a:lnTo>
                <a:lnTo>
                  <a:pt x="9591" y="7783"/>
                </a:lnTo>
                <a:lnTo>
                  <a:pt x="9613" y="7751"/>
                </a:lnTo>
                <a:lnTo>
                  <a:pt x="9613" y="7741"/>
                </a:lnTo>
                <a:lnTo>
                  <a:pt x="9679" y="7725"/>
                </a:lnTo>
                <a:lnTo>
                  <a:pt x="9734" y="7725"/>
                </a:lnTo>
                <a:lnTo>
                  <a:pt x="9799" y="7741"/>
                </a:lnTo>
                <a:lnTo>
                  <a:pt x="9832" y="7751"/>
                </a:lnTo>
                <a:lnTo>
                  <a:pt x="9864" y="7767"/>
                </a:lnTo>
                <a:lnTo>
                  <a:pt x="9886" y="7809"/>
                </a:lnTo>
                <a:lnTo>
                  <a:pt x="9886" y="7824"/>
                </a:lnTo>
                <a:lnTo>
                  <a:pt x="9864" y="7840"/>
                </a:lnTo>
                <a:lnTo>
                  <a:pt x="9920" y="7840"/>
                </a:lnTo>
                <a:lnTo>
                  <a:pt x="9920" y="7855"/>
                </a:lnTo>
                <a:lnTo>
                  <a:pt x="9986" y="7897"/>
                </a:lnTo>
                <a:lnTo>
                  <a:pt x="10006" y="7913"/>
                </a:lnTo>
                <a:lnTo>
                  <a:pt x="10040" y="7929"/>
                </a:lnTo>
                <a:lnTo>
                  <a:pt x="10072" y="7939"/>
                </a:lnTo>
                <a:lnTo>
                  <a:pt x="10106" y="7954"/>
                </a:lnTo>
                <a:lnTo>
                  <a:pt x="10106" y="7996"/>
                </a:lnTo>
                <a:lnTo>
                  <a:pt x="10138" y="8012"/>
                </a:lnTo>
                <a:lnTo>
                  <a:pt x="10194" y="8028"/>
                </a:lnTo>
                <a:lnTo>
                  <a:pt x="10258" y="8069"/>
                </a:lnTo>
                <a:lnTo>
                  <a:pt x="10261" y="8068"/>
                </a:lnTo>
                <a:lnTo>
                  <a:pt x="10229" y="8182"/>
                </a:lnTo>
                <a:lnTo>
                  <a:pt x="10261" y="8245"/>
                </a:lnTo>
                <a:lnTo>
                  <a:pt x="10381" y="8286"/>
                </a:lnTo>
                <a:lnTo>
                  <a:pt x="10435" y="8359"/>
                </a:lnTo>
                <a:lnTo>
                  <a:pt x="10501" y="8401"/>
                </a:lnTo>
                <a:lnTo>
                  <a:pt x="10533" y="8433"/>
                </a:lnTo>
                <a:lnTo>
                  <a:pt x="10555" y="8474"/>
                </a:lnTo>
                <a:lnTo>
                  <a:pt x="10589" y="8500"/>
                </a:lnTo>
                <a:lnTo>
                  <a:pt x="10621" y="8516"/>
                </a:lnTo>
                <a:lnTo>
                  <a:pt x="10774" y="8547"/>
                </a:lnTo>
                <a:lnTo>
                  <a:pt x="10894" y="8574"/>
                </a:lnTo>
                <a:lnTo>
                  <a:pt x="10959" y="8620"/>
                </a:lnTo>
                <a:lnTo>
                  <a:pt x="11134" y="8735"/>
                </a:lnTo>
                <a:lnTo>
                  <a:pt x="11199" y="8761"/>
                </a:lnTo>
                <a:lnTo>
                  <a:pt x="11472" y="8907"/>
                </a:lnTo>
                <a:lnTo>
                  <a:pt x="11952" y="9111"/>
                </a:lnTo>
                <a:lnTo>
                  <a:pt x="12018" y="9126"/>
                </a:lnTo>
                <a:lnTo>
                  <a:pt x="12050" y="9137"/>
                </a:lnTo>
                <a:lnTo>
                  <a:pt x="12106" y="9126"/>
                </a:lnTo>
                <a:lnTo>
                  <a:pt x="12138" y="9095"/>
                </a:lnTo>
                <a:lnTo>
                  <a:pt x="12170" y="9080"/>
                </a:lnTo>
                <a:lnTo>
                  <a:pt x="12170" y="9064"/>
                </a:lnTo>
                <a:lnTo>
                  <a:pt x="12192" y="9064"/>
                </a:lnTo>
                <a:lnTo>
                  <a:pt x="12258" y="9080"/>
                </a:lnTo>
                <a:lnTo>
                  <a:pt x="12258" y="9126"/>
                </a:lnTo>
                <a:lnTo>
                  <a:pt x="12324" y="9152"/>
                </a:lnTo>
                <a:lnTo>
                  <a:pt x="12324" y="9168"/>
                </a:lnTo>
                <a:lnTo>
                  <a:pt x="12291" y="9194"/>
                </a:lnTo>
                <a:lnTo>
                  <a:pt x="12291" y="9210"/>
                </a:lnTo>
                <a:lnTo>
                  <a:pt x="12324" y="9225"/>
                </a:lnTo>
                <a:lnTo>
                  <a:pt x="12411" y="9299"/>
                </a:lnTo>
                <a:lnTo>
                  <a:pt x="12531" y="9371"/>
                </a:lnTo>
                <a:lnTo>
                  <a:pt x="12564" y="9382"/>
                </a:lnTo>
                <a:lnTo>
                  <a:pt x="12564" y="9413"/>
                </a:lnTo>
                <a:lnTo>
                  <a:pt x="12531" y="9429"/>
                </a:lnTo>
                <a:lnTo>
                  <a:pt x="12596" y="9470"/>
                </a:lnTo>
                <a:lnTo>
                  <a:pt x="12618" y="9486"/>
                </a:lnTo>
                <a:lnTo>
                  <a:pt x="12618" y="9502"/>
                </a:lnTo>
                <a:lnTo>
                  <a:pt x="12651" y="9512"/>
                </a:lnTo>
                <a:lnTo>
                  <a:pt x="12684" y="9512"/>
                </a:lnTo>
                <a:lnTo>
                  <a:pt x="12738" y="9528"/>
                </a:lnTo>
                <a:lnTo>
                  <a:pt x="12803" y="9528"/>
                </a:lnTo>
                <a:lnTo>
                  <a:pt x="12869" y="9544"/>
                </a:lnTo>
                <a:lnTo>
                  <a:pt x="12957" y="9502"/>
                </a:lnTo>
                <a:lnTo>
                  <a:pt x="12989" y="9528"/>
                </a:lnTo>
                <a:lnTo>
                  <a:pt x="12989" y="9560"/>
                </a:lnTo>
                <a:lnTo>
                  <a:pt x="13043" y="9544"/>
                </a:lnTo>
                <a:lnTo>
                  <a:pt x="13141" y="9528"/>
                </a:lnTo>
                <a:lnTo>
                  <a:pt x="13623" y="9544"/>
                </a:lnTo>
                <a:lnTo>
                  <a:pt x="13709" y="9544"/>
                </a:lnTo>
                <a:lnTo>
                  <a:pt x="13808" y="9528"/>
                </a:lnTo>
                <a:lnTo>
                  <a:pt x="13829" y="9502"/>
                </a:lnTo>
                <a:lnTo>
                  <a:pt x="13895" y="9470"/>
                </a:lnTo>
                <a:lnTo>
                  <a:pt x="13928" y="9429"/>
                </a:lnTo>
                <a:lnTo>
                  <a:pt x="14015" y="9371"/>
                </a:lnTo>
                <a:lnTo>
                  <a:pt x="14048" y="9341"/>
                </a:lnTo>
                <a:lnTo>
                  <a:pt x="14354" y="9251"/>
                </a:lnTo>
                <a:lnTo>
                  <a:pt x="14376" y="9251"/>
                </a:lnTo>
                <a:lnTo>
                  <a:pt x="14201" y="9194"/>
                </a:lnTo>
                <a:lnTo>
                  <a:pt x="13655" y="8996"/>
                </a:lnTo>
                <a:lnTo>
                  <a:pt x="13383" y="8865"/>
                </a:lnTo>
                <a:lnTo>
                  <a:pt x="13349" y="8834"/>
                </a:lnTo>
                <a:lnTo>
                  <a:pt x="13349" y="8819"/>
                </a:lnTo>
                <a:lnTo>
                  <a:pt x="13283" y="8808"/>
                </a:lnTo>
                <a:lnTo>
                  <a:pt x="13263" y="8808"/>
                </a:lnTo>
                <a:lnTo>
                  <a:pt x="13263" y="8777"/>
                </a:lnTo>
                <a:lnTo>
                  <a:pt x="13229" y="8735"/>
                </a:lnTo>
                <a:lnTo>
                  <a:pt x="13077" y="8620"/>
                </a:lnTo>
                <a:lnTo>
                  <a:pt x="12989" y="8574"/>
                </a:lnTo>
                <a:lnTo>
                  <a:pt x="12923" y="8500"/>
                </a:lnTo>
                <a:lnTo>
                  <a:pt x="12891" y="8490"/>
                </a:lnTo>
                <a:lnTo>
                  <a:pt x="12837" y="8474"/>
                </a:lnTo>
                <a:lnTo>
                  <a:pt x="12765" y="8451"/>
                </a:lnTo>
                <a:lnTo>
                  <a:pt x="12803" y="8458"/>
                </a:lnTo>
                <a:lnTo>
                  <a:pt x="12837" y="8458"/>
                </a:lnTo>
                <a:lnTo>
                  <a:pt x="12869" y="8443"/>
                </a:lnTo>
                <a:lnTo>
                  <a:pt x="12803" y="8417"/>
                </a:lnTo>
                <a:lnTo>
                  <a:pt x="12803" y="8385"/>
                </a:lnTo>
                <a:lnTo>
                  <a:pt x="12771" y="8313"/>
                </a:lnTo>
                <a:lnTo>
                  <a:pt x="12738" y="8271"/>
                </a:lnTo>
                <a:lnTo>
                  <a:pt x="12717" y="8245"/>
                </a:lnTo>
                <a:lnTo>
                  <a:pt x="12738" y="8229"/>
                </a:lnTo>
                <a:lnTo>
                  <a:pt x="12738" y="8213"/>
                </a:lnTo>
                <a:lnTo>
                  <a:pt x="12684" y="8213"/>
                </a:lnTo>
                <a:lnTo>
                  <a:pt x="12684" y="8197"/>
                </a:lnTo>
                <a:lnTo>
                  <a:pt x="12738" y="8197"/>
                </a:lnTo>
                <a:lnTo>
                  <a:pt x="12771" y="8182"/>
                </a:lnTo>
                <a:lnTo>
                  <a:pt x="12803" y="8172"/>
                </a:lnTo>
                <a:lnTo>
                  <a:pt x="12837" y="8140"/>
                </a:lnTo>
                <a:lnTo>
                  <a:pt x="12891" y="8125"/>
                </a:lnTo>
                <a:lnTo>
                  <a:pt x="12957" y="8114"/>
                </a:lnTo>
                <a:lnTo>
                  <a:pt x="12957" y="8098"/>
                </a:lnTo>
                <a:lnTo>
                  <a:pt x="12923" y="8083"/>
                </a:lnTo>
                <a:lnTo>
                  <a:pt x="12719" y="7954"/>
                </a:lnTo>
                <a:lnTo>
                  <a:pt x="12654" y="7913"/>
                </a:lnTo>
                <a:lnTo>
                  <a:pt x="12654" y="7882"/>
                </a:lnTo>
                <a:lnTo>
                  <a:pt x="12686" y="7855"/>
                </a:lnTo>
                <a:lnTo>
                  <a:pt x="12686" y="7840"/>
                </a:lnTo>
                <a:lnTo>
                  <a:pt x="12654" y="7840"/>
                </a:lnTo>
                <a:lnTo>
                  <a:pt x="12599" y="7871"/>
                </a:lnTo>
                <a:lnTo>
                  <a:pt x="12566" y="7882"/>
                </a:lnTo>
                <a:lnTo>
                  <a:pt x="12533" y="7882"/>
                </a:lnTo>
                <a:lnTo>
                  <a:pt x="12533" y="7871"/>
                </a:lnTo>
                <a:lnTo>
                  <a:pt x="12501" y="7871"/>
                </a:lnTo>
                <a:lnTo>
                  <a:pt x="12468" y="7882"/>
                </a:lnTo>
                <a:lnTo>
                  <a:pt x="12447" y="7882"/>
                </a:lnTo>
                <a:lnTo>
                  <a:pt x="12447" y="7939"/>
                </a:lnTo>
                <a:lnTo>
                  <a:pt x="12413" y="7913"/>
                </a:lnTo>
                <a:lnTo>
                  <a:pt x="12381" y="7897"/>
                </a:lnTo>
                <a:lnTo>
                  <a:pt x="12413" y="7882"/>
                </a:lnTo>
                <a:lnTo>
                  <a:pt x="12325" y="7882"/>
                </a:lnTo>
                <a:lnTo>
                  <a:pt x="12325" y="7871"/>
                </a:lnTo>
                <a:lnTo>
                  <a:pt x="12347" y="7855"/>
                </a:lnTo>
                <a:lnTo>
                  <a:pt x="12447" y="7855"/>
                </a:lnTo>
                <a:lnTo>
                  <a:pt x="12447" y="7824"/>
                </a:lnTo>
                <a:lnTo>
                  <a:pt x="12381" y="7809"/>
                </a:lnTo>
                <a:lnTo>
                  <a:pt x="12293" y="7783"/>
                </a:lnTo>
                <a:lnTo>
                  <a:pt x="12195" y="7725"/>
                </a:lnTo>
                <a:lnTo>
                  <a:pt x="12173" y="7709"/>
                </a:lnTo>
                <a:lnTo>
                  <a:pt x="12107" y="7709"/>
                </a:lnTo>
                <a:lnTo>
                  <a:pt x="12107" y="7694"/>
                </a:lnTo>
                <a:lnTo>
                  <a:pt x="11954" y="7636"/>
                </a:lnTo>
                <a:lnTo>
                  <a:pt x="11834" y="7636"/>
                </a:lnTo>
                <a:lnTo>
                  <a:pt x="11779" y="7652"/>
                </a:lnTo>
                <a:lnTo>
                  <a:pt x="11714" y="7652"/>
                </a:lnTo>
                <a:lnTo>
                  <a:pt x="11680" y="7636"/>
                </a:lnTo>
                <a:lnTo>
                  <a:pt x="11746" y="7636"/>
                </a:lnTo>
                <a:lnTo>
                  <a:pt x="11746" y="7621"/>
                </a:lnTo>
                <a:lnTo>
                  <a:pt x="11714" y="7595"/>
                </a:lnTo>
                <a:lnTo>
                  <a:pt x="11528" y="7538"/>
                </a:lnTo>
                <a:lnTo>
                  <a:pt x="11440" y="7465"/>
                </a:lnTo>
                <a:lnTo>
                  <a:pt x="11406" y="7465"/>
                </a:lnTo>
                <a:lnTo>
                  <a:pt x="11352" y="7433"/>
                </a:lnTo>
                <a:lnTo>
                  <a:pt x="11320" y="7423"/>
                </a:lnTo>
                <a:lnTo>
                  <a:pt x="11286" y="7391"/>
                </a:lnTo>
                <a:lnTo>
                  <a:pt x="11254" y="7365"/>
                </a:lnTo>
                <a:lnTo>
                  <a:pt x="11254" y="7334"/>
                </a:lnTo>
                <a:lnTo>
                  <a:pt x="11166" y="7334"/>
                </a:lnTo>
                <a:lnTo>
                  <a:pt x="11047" y="7277"/>
                </a:lnTo>
                <a:lnTo>
                  <a:pt x="10893" y="7146"/>
                </a:lnTo>
                <a:lnTo>
                  <a:pt x="10827" y="7048"/>
                </a:lnTo>
                <a:lnTo>
                  <a:pt x="10805" y="7032"/>
                </a:lnTo>
                <a:lnTo>
                  <a:pt x="10805" y="6959"/>
                </a:lnTo>
                <a:lnTo>
                  <a:pt x="10773" y="6928"/>
                </a:lnTo>
                <a:lnTo>
                  <a:pt x="10707" y="6901"/>
                </a:lnTo>
                <a:lnTo>
                  <a:pt x="10707" y="6917"/>
                </a:lnTo>
                <a:lnTo>
                  <a:pt x="10739" y="7000"/>
                </a:lnTo>
                <a:lnTo>
                  <a:pt x="10739" y="7032"/>
                </a:lnTo>
                <a:lnTo>
                  <a:pt x="10687" y="7047"/>
                </a:lnTo>
                <a:lnTo>
                  <a:pt x="10687" y="7032"/>
                </a:lnTo>
                <a:lnTo>
                  <a:pt x="10709" y="7000"/>
                </a:lnTo>
                <a:lnTo>
                  <a:pt x="10687" y="6975"/>
                </a:lnTo>
                <a:lnTo>
                  <a:pt x="10654" y="6959"/>
                </a:lnTo>
                <a:lnTo>
                  <a:pt x="10654" y="6943"/>
                </a:lnTo>
                <a:lnTo>
                  <a:pt x="10709" y="6886"/>
                </a:lnTo>
                <a:lnTo>
                  <a:pt x="10687" y="6871"/>
                </a:lnTo>
                <a:lnTo>
                  <a:pt x="10654" y="6844"/>
                </a:lnTo>
                <a:lnTo>
                  <a:pt x="10589" y="6813"/>
                </a:lnTo>
                <a:lnTo>
                  <a:pt x="10555" y="6803"/>
                </a:lnTo>
                <a:lnTo>
                  <a:pt x="10501" y="6813"/>
                </a:lnTo>
                <a:lnTo>
                  <a:pt x="10501" y="6803"/>
                </a:lnTo>
                <a:lnTo>
                  <a:pt x="10469" y="6771"/>
                </a:lnTo>
                <a:lnTo>
                  <a:pt x="10501" y="6771"/>
                </a:lnTo>
                <a:lnTo>
                  <a:pt x="10533" y="6787"/>
                </a:lnTo>
                <a:lnTo>
                  <a:pt x="10533" y="6803"/>
                </a:lnTo>
                <a:lnTo>
                  <a:pt x="10589" y="6771"/>
                </a:lnTo>
                <a:lnTo>
                  <a:pt x="10501" y="6756"/>
                </a:lnTo>
                <a:lnTo>
                  <a:pt x="10435" y="6730"/>
                </a:lnTo>
                <a:lnTo>
                  <a:pt x="10381" y="6714"/>
                </a:lnTo>
                <a:lnTo>
                  <a:pt x="10349" y="6683"/>
                </a:lnTo>
                <a:lnTo>
                  <a:pt x="10315" y="6672"/>
                </a:lnTo>
                <a:lnTo>
                  <a:pt x="10283" y="6615"/>
                </a:lnTo>
                <a:lnTo>
                  <a:pt x="10283" y="6552"/>
                </a:lnTo>
                <a:lnTo>
                  <a:pt x="10315" y="6511"/>
                </a:lnTo>
                <a:lnTo>
                  <a:pt x="10349" y="6454"/>
                </a:lnTo>
                <a:lnTo>
                  <a:pt x="10435" y="6412"/>
                </a:lnTo>
                <a:lnTo>
                  <a:pt x="10533" y="6427"/>
                </a:lnTo>
                <a:lnTo>
                  <a:pt x="10533" y="6412"/>
                </a:lnTo>
                <a:lnTo>
                  <a:pt x="10555" y="6412"/>
                </a:lnTo>
                <a:lnTo>
                  <a:pt x="10654" y="6397"/>
                </a:lnTo>
                <a:lnTo>
                  <a:pt x="10621" y="6355"/>
                </a:lnTo>
                <a:lnTo>
                  <a:pt x="10621" y="6298"/>
                </a:lnTo>
                <a:lnTo>
                  <a:pt x="10654" y="6209"/>
                </a:lnTo>
                <a:lnTo>
                  <a:pt x="10654" y="6194"/>
                </a:lnTo>
                <a:lnTo>
                  <a:pt x="10709" y="6209"/>
                </a:lnTo>
                <a:lnTo>
                  <a:pt x="10741" y="6194"/>
                </a:lnTo>
                <a:lnTo>
                  <a:pt x="10774" y="6167"/>
                </a:lnTo>
                <a:lnTo>
                  <a:pt x="10807" y="6152"/>
                </a:lnTo>
                <a:lnTo>
                  <a:pt x="10829" y="6152"/>
                </a:lnTo>
                <a:lnTo>
                  <a:pt x="10830" y="6152"/>
                </a:lnTo>
                <a:lnTo>
                  <a:pt x="10830" y="6136"/>
                </a:lnTo>
                <a:lnTo>
                  <a:pt x="10862" y="6110"/>
                </a:lnTo>
                <a:lnTo>
                  <a:pt x="10808" y="6110"/>
                </a:lnTo>
                <a:lnTo>
                  <a:pt x="10808" y="6079"/>
                </a:lnTo>
                <a:lnTo>
                  <a:pt x="10862" y="6094"/>
                </a:lnTo>
                <a:lnTo>
                  <a:pt x="10862" y="6079"/>
                </a:lnTo>
                <a:lnTo>
                  <a:pt x="10808" y="6021"/>
                </a:lnTo>
                <a:lnTo>
                  <a:pt x="10774" y="5980"/>
                </a:lnTo>
                <a:lnTo>
                  <a:pt x="10774" y="5964"/>
                </a:lnTo>
                <a:lnTo>
                  <a:pt x="10742" y="5949"/>
                </a:lnTo>
                <a:lnTo>
                  <a:pt x="10774" y="5949"/>
                </a:lnTo>
                <a:lnTo>
                  <a:pt x="10808" y="5922"/>
                </a:lnTo>
                <a:lnTo>
                  <a:pt x="10862" y="5922"/>
                </a:lnTo>
                <a:lnTo>
                  <a:pt x="10830" y="5860"/>
                </a:lnTo>
                <a:lnTo>
                  <a:pt x="10862" y="5761"/>
                </a:lnTo>
                <a:lnTo>
                  <a:pt x="10862" y="5672"/>
                </a:lnTo>
                <a:lnTo>
                  <a:pt x="10894" y="5662"/>
                </a:lnTo>
                <a:lnTo>
                  <a:pt x="10894" y="5604"/>
                </a:lnTo>
                <a:lnTo>
                  <a:pt x="10928" y="5573"/>
                </a:lnTo>
                <a:lnTo>
                  <a:pt x="10982" y="5531"/>
                </a:lnTo>
                <a:lnTo>
                  <a:pt x="10982" y="5501"/>
                </a:lnTo>
                <a:lnTo>
                  <a:pt x="11016" y="5484"/>
                </a:lnTo>
                <a:lnTo>
                  <a:pt x="11102" y="5484"/>
                </a:lnTo>
                <a:lnTo>
                  <a:pt x="11102" y="5474"/>
                </a:lnTo>
                <a:lnTo>
                  <a:pt x="11136" y="5443"/>
                </a:lnTo>
                <a:lnTo>
                  <a:pt x="11202" y="5417"/>
                </a:lnTo>
                <a:lnTo>
                  <a:pt x="11202" y="5401"/>
                </a:lnTo>
                <a:lnTo>
                  <a:pt x="11080" y="5401"/>
                </a:lnTo>
                <a:lnTo>
                  <a:pt x="11048" y="5417"/>
                </a:lnTo>
                <a:lnTo>
                  <a:pt x="11016" y="5401"/>
                </a:lnTo>
                <a:lnTo>
                  <a:pt x="11102" y="5385"/>
                </a:lnTo>
                <a:lnTo>
                  <a:pt x="11136" y="5370"/>
                </a:lnTo>
                <a:lnTo>
                  <a:pt x="11168" y="5360"/>
                </a:lnTo>
                <a:lnTo>
                  <a:pt x="11202" y="5370"/>
                </a:lnTo>
                <a:lnTo>
                  <a:pt x="11202" y="5313"/>
                </a:lnTo>
                <a:lnTo>
                  <a:pt x="11234" y="5297"/>
                </a:lnTo>
                <a:lnTo>
                  <a:pt x="11288" y="5256"/>
                </a:lnTo>
                <a:lnTo>
                  <a:pt x="11288" y="5239"/>
                </a:lnTo>
                <a:lnTo>
                  <a:pt x="11256" y="5214"/>
                </a:lnTo>
                <a:lnTo>
                  <a:pt x="11256" y="5198"/>
                </a:lnTo>
                <a:lnTo>
                  <a:pt x="11288" y="5182"/>
                </a:lnTo>
                <a:lnTo>
                  <a:pt x="11322" y="5172"/>
                </a:lnTo>
                <a:lnTo>
                  <a:pt x="11441" y="5110"/>
                </a:lnTo>
                <a:lnTo>
                  <a:pt x="11474" y="5083"/>
                </a:lnTo>
                <a:lnTo>
                  <a:pt x="11474" y="5068"/>
                </a:lnTo>
                <a:lnTo>
                  <a:pt x="11507" y="5068"/>
                </a:lnTo>
                <a:lnTo>
                  <a:pt x="11526" y="5082"/>
                </a:lnTo>
                <a:lnTo>
                  <a:pt x="11560" y="5097"/>
                </a:lnTo>
                <a:lnTo>
                  <a:pt x="11624" y="5108"/>
                </a:lnTo>
                <a:lnTo>
                  <a:pt x="11646" y="5123"/>
                </a:lnTo>
                <a:lnTo>
                  <a:pt x="11680" y="5108"/>
                </a:lnTo>
                <a:lnTo>
                  <a:pt x="11712" y="5040"/>
                </a:lnTo>
                <a:lnTo>
                  <a:pt x="11712" y="5008"/>
                </a:lnTo>
                <a:lnTo>
                  <a:pt x="11740" y="5008"/>
                </a:lnTo>
                <a:lnTo>
                  <a:pt x="11740" y="5050"/>
                </a:lnTo>
                <a:lnTo>
                  <a:pt x="11708" y="5066"/>
                </a:lnTo>
                <a:lnTo>
                  <a:pt x="11708" y="5123"/>
                </a:lnTo>
                <a:lnTo>
                  <a:pt x="11774" y="5097"/>
                </a:lnTo>
                <a:lnTo>
                  <a:pt x="11894" y="5097"/>
                </a:lnTo>
                <a:lnTo>
                  <a:pt x="11915" y="5081"/>
                </a:lnTo>
                <a:lnTo>
                  <a:pt x="11949" y="5066"/>
                </a:lnTo>
                <a:lnTo>
                  <a:pt x="11981" y="5008"/>
                </a:lnTo>
                <a:lnTo>
                  <a:pt x="12013" y="4992"/>
                </a:lnTo>
                <a:lnTo>
                  <a:pt x="12013" y="5008"/>
                </a:lnTo>
                <a:lnTo>
                  <a:pt x="11981" y="5050"/>
                </a:lnTo>
                <a:lnTo>
                  <a:pt x="12047" y="5040"/>
                </a:lnTo>
                <a:lnTo>
                  <a:pt x="12101" y="4992"/>
                </a:lnTo>
                <a:lnTo>
                  <a:pt x="12167" y="4982"/>
                </a:lnTo>
                <a:lnTo>
                  <a:pt x="12221" y="4920"/>
                </a:lnTo>
                <a:lnTo>
                  <a:pt x="12321" y="4909"/>
                </a:lnTo>
                <a:lnTo>
                  <a:pt x="12408" y="4836"/>
                </a:lnTo>
                <a:lnTo>
                  <a:pt x="12441" y="4805"/>
                </a:lnTo>
                <a:lnTo>
                  <a:pt x="12463" y="4789"/>
                </a:lnTo>
                <a:lnTo>
                  <a:pt x="12528" y="4779"/>
                </a:lnTo>
                <a:lnTo>
                  <a:pt x="12561" y="4779"/>
                </a:lnTo>
                <a:lnTo>
                  <a:pt x="12528" y="4763"/>
                </a:lnTo>
                <a:lnTo>
                  <a:pt x="12528" y="4747"/>
                </a:lnTo>
                <a:lnTo>
                  <a:pt x="12561" y="4747"/>
                </a:lnTo>
                <a:lnTo>
                  <a:pt x="12561" y="4732"/>
                </a:lnTo>
                <a:lnTo>
                  <a:pt x="12594" y="4732"/>
                </a:lnTo>
                <a:lnTo>
                  <a:pt x="12594" y="4747"/>
                </a:lnTo>
                <a:lnTo>
                  <a:pt x="12561" y="4747"/>
                </a:lnTo>
                <a:lnTo>
                  <a:pt x="12561" y="4763"/>
                </a:lnTo>
                <a:lnTo>
                  <a:pt x="12768" y="4747"/>
                </a:lnTo>
                <a:lnTo>
                  <a:pt x="12890" y="4747"/>
                </a:lnTo>
                <a:lnTo>
                  <a:pt x="12954" y="4732"/>
                </a:lnTo>
                <a:lnTo>
                  <a:pt x="13042" y="4732"/>
                </a:lnTo>
                <a:lnTo>
                  <a:pt x="13076" y="4722"/>
                </a:lnTo>
                <a:lnTo>
                  <a:pt x="13076" y="4674"/>
                </a:lnTo>
                <a:lnTo>
                  <a:pt x="13042" y="4648"/>
                </a:lnTo>
                <a:lnTo>
                  <a:pt x="13042" y="4633"/>
                </a:lnTo>
                <a:lnTo>
                  <a:pt x="13010" y="4633"/>
                </a:lnTo>
                <a:lnTo>
                  <a:pt x="12956" y="4602"/>
                </a:lnTo>
                <a:lnTo>
                  <a:pt x="12991" y="4602"/>
                </a:lnTo>
                <a:lnTo>
                  <a:pt x="13013" y="4618"/>
                </a:lnTo>
                <a:lnTo>
                  <a:pt x="13042" y="4633"/>
                </a:lnTo>
                <a:lnTo>
                  <a:pt x="13045" y="4634"/>
                </a:lnTo>
                <a:lnTo>
                  <a:pt x="13111" y="4676"/>
                </a:lnTo>
                <a:lnTo>
                  <a:pt x="13144" y="4665"/>
                </a:lnTo>
                <a:lnTo>
                  <a:pt x="13144" y="4560"/>
                </a:lnTo>
                <a:lnTo>
                  <a:pt x="13111" y="4545"/>
                </a:lnTo>
                <a:lnTo>
                  <a:pt x="13111" y="4535"/>
                </a:lnTo>
                <a:lnTo>
                  <a:pt x="13045" y="4503"/>
                </a:lnTo>
                <a:lnTo>
                  <a:pt x="13078" y="4503"/>
                </a:lnTo>
                <a:lnTo>
                  <a:pt x="13111" y="4518"/>
                </a:lnTo>
                <a:lnTo>
                  <a:pt x="13144" y="4503"/>
                </a:lnTo>
                <a:lnTo>
                  <a:pt x="13144" y="4461"/>
                </a:lnTo>
                <a:lnTo>
                  <a:pt x="13166" y="4404"/>
                </a:lnTo>
                <a:lnTo>
                  <a:pt x="13144" y="4388"/>
                </a:lnTo>
                <a:lnTo>
                  <a:pt x="13045" y="4388"/>
                </a:lnTo>
                <a:lnTo>
                  <a:pt x="12991" y="4404"/>
                </a:lnTo>
                <a:lnTo>
                  <a:pt x="12959" y="4415"/>
                </a:lnTo>
                <a:lnTo>
                  <a:pt x="12925" y="4415"/>
                </a:lnTo>
                <a:lnTo>
                  <a:pt x="12959" y="4404"/>
                </a:lnTo>
                <a:lnTo>
                  <a:pt x="12959" y="4388"/>
                </a:lnTo>
                <a:lnTo>
                  <a:pt x="12991" y="4373"/>
                </a:lnTo>
                <a:lnTo>
                  <a:pt x="13013" y="4373"/>
                </a:lnTo>
                <a:lnTo>
                  <a:pt x="13111" y="4357"/>
                </a:lnTo>
                <a:lnTo>
                  <a:pt x="13144" y="4331"/>
                </a:lnTo>
                <a:lnTo>
                  <a:pt x="13111" y="4299"/>
                </a:lnTo>
                <a:lnTo>
                  <a:pt x="13078" y="4289"/>
                </a:lnTo>
                <a:lnTo>
                  <a:pt x="13111" y="4257"/>
                </a:lnTo>
                <a:lnTo>
                  <a:pt x="13111" y="4242"/>
                </a:lnTo>
                <a:lnTo>
                  <a:pt x="13013" y="4274"/>
                </a:lnTo>
                <a:lnTo>
                  <a:pt x="12991" y="4274"/>
                </a:lnTo>
                <a:lnTo>
                  <a:pt x="12925" y="4257"/>
                </a:lnTo>
                <a:lnTo>
                  <a:pt x="13111" y="4226"/>
                </a:lnTo>
                <a:lnTo>
                  <a:pt x="13198" y="4200"/>
                </a:lnTo>
                <a:lnTo>
                  <a:pt x="13232" y="4184"/>
                </a:lnTo>
                <a:lnTo>
                  <a:pt x="13264" y="4184"/>
                </a:lnTo>
                <a:lnTo>
                  <a:pt x="13264" y="4142"/>
                </a:lnTo>
                <a:lnTo>
                  <a:pt x="13198" y="4142"/>
                </a:lnTo>
                <a:lnTo>
                  <a:pt x="13166" y="4112"/>
                </a:lnTo>
                <a:lnTo>
                  <a:pt x="13144" y="4101"/>
                </a:lnTo>
                <a:lnTo>
                  <a:pt x="13140" y="4101"/>
                </a:lnTo>
                <a:lnTo>
                  <a:pt x="13140" y="4070"/>
                </a:lnTo>
                <a:lnTo>
                  <a:pt x="13162" y="4086"/>
                </a:lnTo>
                <a:lnTo>
                  <a:pt x="13194" y="4112"/>
                </a:lnTo>
                <a:lnTo>
                  <a:pt x="13228" y="4128"/>
                </a:lnTo>
                <a:lnTo>
                  <a:pt x="13315" y="4128"/>
                </a:lnTo>
                <a:lnTo>
                  <a:pt x="13381" y="4112"/>
                </a:lnTo>
                <a:lnTo>
                  <a:pt x="13414" y="4101"/>
                </a:lnTo>
                <a:lnTo>
                  <a:pt x="13468" y="4086"/>
                </a:lnTo>
                <a:lnTo>
                  <a:pt x="13468" y="4070"/>
                </a:lnTo>
                <a:lnTo>
                  <a:pt x="13435" y="4054"/>
                </a:lnTo>
                <a:lnTo>
                  <a:pt x="13348" y="4039"/>
                </a:lnTo>
                <a:lnTo>
                  <a:pt x="13348" y="4029"/>
                </a:lnTo>
                <a:lnTo>
                  <a:pt x="13381" y="4029"/>
                </a:lnTo>
                <a:lnTo>
                  <a:pt x="13468" y="4039"/>
                </a:lnTo>
                <a:lnTo>
                  <a:pt x="13501" y="4039"/>
                </a:lnTo>
                <a:lnTo>
                  <a:pt x="13533" y="4029"/>
                </a:lnTo>
                <a:lnTo>
                  <a:pt x="13589" y="4029"/>
                </a:lnTo>
                <a:lnTo>
                  <a:pt x="13589" y="4012"/>
                </a:lnTo>
                <a:lnTo>
                  <a:pt x="13621" y="4012"/>
                </a:lnTo>
                <a:lnTo>
                  <a:pt x="13655" y="3997"/>
                </a:lnTo>
                <a:lnTo>
                  <a:pt x="13687" y="4012"/>
                </a:lnTo>
                <a:lnTo>
                  <a:pt x="13709" y="4029"/>
                </a:lnTo>
                <a:lnTo>
                  <a:pt x="13775" y="4054"/>
                </a:lnTo>
                <a:lnTo>
                  <a:pt x="13709" y="3971"/>
                </a:lnTo>
                <a:lnTo>
                  <a:pt x="13687" y="3955"/>
                </a:lnTo>
                <a:lnTo>
                  <a:pt x="13687" y="3971"/>
                </a:lnTo>
                <a:lnTo>
                  <a:pt x="13621" y="3940"/>
                </a:lnTo>
                <a:lnTo>
                  <a:pt x="13589" y="3913"/>
                </a:lnTo>
                <a:lnTo>
                  <a:pt x="13533" y="3883"/>
                </a:lnTo>
                <a:lnTo>
                  <a:pt x="13533" y="3851"/>
                </a:lnTo>
                <a:lnTo>
                  <a:pt x="13555" y="3883"/>
                </a:lnTo>
                <a:lnTo>
                  <a:pt x="13621" y="3867"/>
                </a:lnTo>
                <a:lnTo>
                  <a:pt x="13621" y="3841"/>
                </a:lnTo>
                <a:lnTo>
                  <a:pt x="13589" y="3794"/>
                </a:lnTo>
                <a:lnTo>
                  <a:pt x="13533" y="3784"/>
                </a:lnTo>
                <a:lnTo>
                  <a:pt x="13468" y="3752"/>
                </a:lnTo>
                <a:lnTo>
                  <a:pt x="13533" y="3726"/>
                </a:lnTo>
                <a:lnTo>
                  <a:pt x="13589" y="3752"/>
                </a:lnTo>
                <a:lnTo>
                  <a:pt x="13589" y="3726"/>
                </a:lnTo>
                <a:lnTo>
                  <a:pt x="13621" y="3710"/>
                </a:lnTo>
                <a:lnTo>
                  <a:pt x="13621" y="3664"/>
                </a:lnTo>
                <a:lnTo>
                  <a:pt x="13589" y="3653"/>
                </a:lnTo>
                <a:lnTo>
                  <a:pt x="13555" y="3664"/>
                </a:lnTo>
                <a:lnTo>
                  <a:pt x="13501" y="3653"/>
                </a:lnTo>
                <a:lnTo>
                  <a:pt x="13435" y="3638"/>
                </a:lnTo>
                <a:lnTo>
                  <a:pt x="13381" y="3638"/>
                </a:lnTo>
                <a:lnTo>
                  <a:pt x="13381" y="3606"/>
                </a:lnTo>
                <a:lnTo>
                  <a:pt x="13348" y="3580"/>
                </a:lnTo>
                <a:lnTo>
                  <a:pt x="13348" y="3564"/>
                </a:lnTo>
                <a:lnTo>
                  <a:pt x="13381" y="3564"/>
                </a:lnTo>
                <a:lnTo>
                  <a:pt x="13414" y="3580"/>
                </a:lnTo>
                <a:lnTo>
                  <a:pt x="13414" y="3564"/>
                </a:lnTo>
                <a:lnTo>
                  <a:pt x="13315" y="3549"/>
                </a:lnTo>
                <a:lnTo>
                  <a:pt x="13314" y="3549"/>
                </a:lnTo>
                <a:lnTo>
                  <a:pt x="13282" y="3534"/>
                </a:lnTo>
                <a:lnTo>
                  <a:pt x="13414" y="3534"/>
                </a:lnTo>
                <a:lnTo>
                  <a:pt x="13533" y="3564"/>
                </a:lnTo>
                <a:lnTo>
                  <a:pt x="13533" y="3549"/>
                </a:lnTo>
                <a:lnTo>
                  <a:pt x="13501" y="3549"/>
                </a:lnTo>
                <a:lnTo>
                  <a:pt x="13501" y="3534"/>
                </a:lnTo>
                <a:lnTo>
                  <a:pt x="13555" y="3523"/>
                </a:lnTo>
                <a:lnTo>
                  <a:pt x="13588" y="3534"/>
                </a:lnTo>
                <a:lnTo>
                  <a:pt x="13653" y="3549"/>
                </a:lnTo>
                <a:lnTo>
                  <a:pt x="13709" y="3549"/>
                </a:lnTo>
                <a:lnTo>
                  <a:pt x="13709" y="3534"/>
                </a:lnTo>
                <a:lnTo>
                  <a:pt x="13775" y="3534"/>
                </a:lnTo>
                <a:lnTo>
                  <a:pt x="13807" y="3549"/>
                </a:lnTo>
                <a:lnTo>
                  <a:pt x="13741" y="3564"/>
                </a:lnTo>
                <a:lnTo>
                  <a:pt x="13775" y="3580"/>
                </a:lnTo>
                <a:lnTo>
                  <a:pt x="13807" y="3580"/>
                </a:lnTo>
                <a:lnTo>
                  <a:pt x="13807" y="3622"/>
                </a:lnTo>
                <a:lnTo>
                  <a:pt x="13709" y="3622"/>
                </a:lnTo>
                <a:lnTo>
                  <a:pt x="13687" y="3638"/>
                </a:lnTo>
                <a:lnTo>
                  <a:pt x="13709" y="3653"/>
                </a:lnTo>
                <a:lnTo>
                  <a:pt x="13775" y="3679"/>
                </a:lnTo>
                <a:lnTo>
                  <a:pt x="13829" y="3664"/>
                </a:lnTo>
                <a:lnTo>
                  <a:pt x="13861" y="3664"/>
                </a:lnTo>
                <a:lnTo>
                  <a:pt x="13861" y="3679"/>
                </a:lnTo>
                <a:lnTo>
                  <a:pt x="13927" y="3710"/>
                </a:lnTo>
                <a:lnTo>
                  <a:pt x="13927" y="3736"/>
                </a:lnTo>
                <a:lnTo>
                  <a:pt x="13961" y="3752"/>
                </a:lnTo>
                <a:lnTo>
                  <a:pt x="14015" y="3710"/>
                </a:lnTo>
                <a:lnTo>
                  <a:pt x="13983" y="3695"/>
                </a:lnTo>
                <a:lnTo>
                  <a:pt x="13983" y="3664"/>
                </a:lnTo>
                <a:lnTo>
                  <a:pt x="14015" y="3695"/>
                </a:lnTo>
                <a:lnTo>
                  <a:pt x="14047" y="3710"/>
                </a:lnTo>
                <a:lnTo>
                  <a:pt x="14103" y="3710"/>
                </a:lnTo>
                <a:lnTo>
                  <a:pt x="14168" y="3726"/>
                </a:lnTo>
                <a:lnTo>
                  <a:pt x="14168" y="3710"/>
                </a:lnTo>
                <a:lnTo>
                  <a:pt x="14135" y="3695"/>
                </a:lnTo>
                <a:lnTo>
                  <a:pt x="14135" y="3679"/>
                </a:lnTo>
                <a:lnTo>
                  <a:pt x="14103" y="3664"/>
                </a:lnTo>
                <a:lnTo>
                  <a:pt x="14047" y="3653"/>
                </a:lnTo>
                <a:lnTo>
                  <a:pt x="14015" y="3638"/>
                </a:lnTo>
                <a:lnTo>
                  <a:pt x="13927" y="3580"/>
                </a:lnTo>
                <a:lnTo>
                  <a:pt x="13961" y="3580"/>
                </a:lnTo>
                <a:lnTo>
                  <a:pt x="13961" y="3596"/>
                </a:lnTo>
                <a:lnTo>
                  <a:pt x="13983" y="3580"/>
                </a:lnTo>
                <a:lnTo>
                  <a:pt x="14015" y="3580"/>
                </a:lnTo>
                <a:lnTo>
                  <a:pt x="14081" y="3606"/>
                </a:lnTo>
                <a:lnTo>
                  <a:pt x="14103" y="3622"/>
                </a:lnTo>
                <a:lnTo>
                  <a:pt x="14135" y="3638"/>
                </a:lnTo>
                <a:lnTo>
                  <a:pt x="14201" y="3638"/>
                </a:lnTo>
                <a:lnTo>
                  <a:pt x="14234" y="3653"/>
                </a:lnTo>
                <a:lnTo>
                  <a:pt x="14354" y="3653"/>
                </a:lnTo>
                <a:lnTo>
                  <a:pt x="14376" y="3638"/>
                </a:lnTo>
                <a:lnTo>
                  <a:pt x="14408" y="3606"/>
                </a:lnTo>
                <a:lnTo>
                  <a:pt x="14408" y="3596"/>
                </a:lnTo>
                <a:lnTo>
                  <a:pt x="14321" y="3564"/>
                </a:lnTo>
                <a:lnTo>
                  <a:pt x="14354" y="3534"/>
                </a:lnTo>
                <a:lnTo>
                  <a:pt x="14376" y="3564"/>
                </a:lnTo>
                <a:lnTo>
                  <a:pt x="14408" y="3580"/>
                </a:lnTo>
                <a:lnTo>
                  <a:pt x="14474" y="3580"/>
                </a:lnTo>
                <a:lnTo>
                  <a:pt x="14408" y="3549"/>
                </a:lnTo>
                <a:lnTo>
                  <a:pt x="14442" y="3549"/>
                </a:lnTo>
                <a:lnTo>
                  <a:pt x="14442" y="3534"/>
                </a:lnTo>
                <a:lnTo>
                  <a:pt x="14408" y="3534"/>
                </a:lnTo>
                <a:lnTo>
                  <a:pt x="14408" y="3523"/>
                </a:lnTo>
                <a:lnTo>
                  <a:pt x="14474" y="3523"/>
                </a:lnTo>
                <a:lnTo>
                  <a:pt x="14474" y="3580"/>
                </a:lnTo>
                <a:lnTo>
                  <a:pt x="14508" y="3564"/>
                </a:lnTo>
                <a:lnTo>
                  <a:pt x="14508" y="3549"/>
                </a:lnTo>
                <a:lnTo>
                  <a:pt x="14508" y="3523"/>
                </a:lnTo>
                <a:lnTo>
                  <a:pt x="14530" y="3523"/>
                </a:lnTo>
                <a:lnTo>
                  <a:pt x="14508" y="3549"/>
                </a:lnTo>
                <a:lnTo>
                  <a:pt x="14530" y="3564"/>
                </a:lnTo>
                <a:lnTo>
                  <a:pt x="14562" y="3549"/>
                </a:lnTo>
                <a:lnTo>
                  <a:pt x="14594" y="3523"/>
                </a:lnTo>
                <a:lnTo>
                  <a:pt x="14594" y="3564"/>
                </a:lnTo>
                <a:lnTo>
                  <a:pt x="14628" y="3564"/>
                </a:lnTo>
                <a:lnTo>
                  <a:pt x="14628" y="3534"/>
                </a:lnTo>
                <a:lnTo>
                  <a:pt x="14650" y="3534"/>
                </a:lnTo>
                <a:lnTo>
                  <a:pt x="14682" y="3523"/>
                </a:lnTo>
                <a:lnTo>
                  <a:pt x="14716" y="3523"/>
                </a:lnTo>
                <a:lnTo>
                  <a:pt x="14748" y="3507"/>
                </a:lnTo>
                <a:lnTo>
                  <a:pt x="14780" y="3507"/>
                </a:lnTo>
                <a:lnTo>
                  <a:pt x="14780" y="3523"/>
                </a:lnTo>
                <a:lnTo>
                  <a:pt x="14628" y="3564"/>
                </a:lnTo>
                <a:lnTo>
                  <a:pt x="14530" y="3622"/>
                </a:lnTo>
                <a:lnTo>
                  <a:pt x="14530" y="3638"/>
                </a:lnTo>
                <a:lnTo>
                  <a:pt x="14594" y="3653"/>
                </a:lnTo>
                <a:lnTo>
                  <a:pt x="14748" y="3653"/>
                </a:lnTo>
                <a:lnTo>
                  <a:pt x="14780" y="3679"/>
                </a:lnTo>
                <a:lnTo>
                  <a:pt x="14780" y="3664"/>
                </a:lnTo>
                <a:lnTo>
                  <a:pt x="14802" y="3679"/>
                </a:lnTo>
                <a:lnTo>
                  <a:pt x="14835" y="3664"/>
                </a:lnTo>
                <a:lnTo>
                  <a:pt x="14923" y="3664"/>
                </a:lnTo>
                <a:lnTo>
                  <a:pt x="14923" y="3638"/>
                </a:lnTo>
                <a:lnTo>
                  <a:pt x="14989" y="3606"/>
                </a:lnTo>
                <a:lnTo>
                  <a:pt x="15021" y="3606"/>
                </a:lnTo>
                <a:lnTo>
                  <a:pt x="15021" y="3596"/>
                </a:lnTo>
                <a:lnTo>
                  <a:pt x="14989" y="3596"/>
                </a:lnTo>
                <a:lnTo>
                  <a:pt x="14955" y="3580"/>
                </a:lnTo>
                <a:lnTo>
                  <a:pt x="15021" y="3580"/>
                </a:lnTo>
                <a:lnTo>
                  <a:pt x="15075" y="3564"/>
                </a:lnTo>
                <a:lnTo>
                  <a:pt x="15141" y="3564"/>
                </a:lnTo>
                <a:lnTo>
                  <a:pt x="15175" y="3580"/>
                </a:lnTo>
                <a:lnTo>
                  <a:pt x="15197" y="3564"/>
                </a:lnTo>
                <a:lnTo>
                  <a:pt x="15327" y="3564"/>
                </a:lnTo>
                <a:lnTo>
                  <a:pt x="15383" y="3549"/>
                </a:lnTo>
                <a:lnTo>
                  <a:pt x="15448" y="3534"/>
                </a:lnTo>
                <a:lnTo>
                  <a:pt x="15448" y="3523"/>
                </a:lnTo>
                <a:lnTo>
                  <a:pt x="15415" y="3507"/>
                </a:lnTo>
                <a:lnTo>
                  <a:pt x="15415" y="3476"/>
                </a:lnTo>
                <a:lnTo>
                  <a:pt x="15383" y="3451"/>
                </a:lnTo>
                <a:lnTo>
                  <a:pt x="15415" y="3451"/>
                </a:lnTo>
                <a:lnTo>
                  <a:pt x="15415" y="3419"/>
                </a:lnTo>
                <a:lnTo>
                  <a:pt x="15448" y="3393"/>
                </a:lnTo>
                <a:lnTo>
                  <a:pt x="15470" y="3362"/>
                </a:lnTo>
                <a:lnTo>
                  <a:pt x="15470" y="3305"/>
                </a:lnTo>
                <a:lnTo>
                  <a:pt x="15448" y="3305"/>
                </a:lnTo>
                <a:lnTo>
                  <a:pt x="15415" y="3289"/>
                </a:lnTo>
                <a:lnTo>
                  <a:pt x="15383" y="3289"/>
                </a:lnTo>
                <a:lnTo>
                  <a:pt x="15415" y="3263"/>
                </a:lnTo>
                <a:lnTo>
                  <a:pt x="15415" y="3206"/>
                </a:lnTo>
                <a:lnTo>
                  <a:pt x="15448" y="3190"/>
                </a:lnTo>
                <a:lnTo>
                  <a:pt x="15415" y="3175"/>
                </a:lnTo>
                <a:lnTo>
                  <a:pt x="15415" y="3159"/>
                </a:lnTo>
                <a:lnTo>
                  <a:pt x="15503" y="3148"/>
                </a:lnTo>
                <a:lnTo>
                  <a:pt x="15656" y="3148"/>
                </a:lnTo>
                <a:lnTo>
                  <a:pt x="15656" y="3133"/>
                </a:lnTo>
                <a:lnTo>
                  <a:pt x="15568" y="3102"/>
                </a:lnTo>
                <a:lnTo>
                  <a:pt x="15535" y="3102"/>
                </a:lnTo>
                <a:lnTo>
                  <a:pt x="15568" y="3076"/>
                </a:lnTo>
                <a:lnTo>
                  <a:pt x="15688" y="3091"/>
                </a:lnTo>
                <a:lnTo>
                  <a:pt x="15722" y="3102"/>
                </a:lnTo>
                <a:lnTo>
                  <a:pt x="15744" y="3118"/>
                </a:lnTo>
                <a:lnTo>
                  <a:pt x="15776" y="3118"/>
                </a:lnTo>
                <a:lnTo>
                  <a:pt x="15842" y="3133"/>
                </a:lnTo>
                <a:lnTo>
                  <a:pt x="15896" y="3118"/>
                </a:lnTo>
                <a:lnTo>
                  <a:pt x="15896" y="3076"/>
                </a:lnTo>
                <a:lnTo>
                  <a:pt x="15874" y="3060"/>
                </a:lnTo>
                <a:lnTo>
                  <a:pt x="15874" y="3044"/>
                </a:lnTo>
                <a:lnTo>
                  <a:pt x="15930" y="3060"/>
                </a:lnTo>
                <a:lnTo>
                  <a:pt x="15930" y="3091"/>
                </a:lnTo>
                <a:lnTo>
                  <a:pt x="15962" y="3102"/>
                </a:lnTo>
                <a:lnTo>
                  <a:pt x="15994" y="3118"/>
                </a:lnTo>
                <a:lnTo>
                  <a:pt x="15994" y="3133"/>
                </a:lnTo>
                <a:lnTo>
                  <a:pt x="16082" y="3133"/>
                </a:lnTo>
                <a:lnTo>
                  <a:pt x="16116" y="3118"/>
                </a:lnTo>
                <a:lnTo>
                  <a:pt x="16116" y="3102"/>
                </a:lnTo>
                <a:lnTo>
                  <a:pt x="16148" y="3076"/>
                </a:lnTo>
                <a:lnTo>
                  <a:pt x="16170" y="3076"/>
                </a:lnTo>
                <a:lnTo>
                  <a:pt x="16203" y="3060"/>
                </a:lnTo>
                <a:lnTo>
                  <a:pt x="16235" y="3060"/>
                </a:lnTo>
                <a:lnTo>
                  <a:pt x="16203" y="3044"/>
                </a:lnTo>
                <a:lnTo>
                  <a:pt x="16203" y="3034"/>
                </a:lnTo>
                <a:lnTo>
                  <a:pt x="16235" y="3034"/>
                </a:lnTo>
                <a:lnTo>
                  <a:pt x="16235" y="3003"/>
                </a:lnTo>
                <a:lnTo>
                  <a:pt x="16290" y="3003"/>
                </a:lnTo>
                <a:lnTo>
                  <a:pt x="16323" y="2987"/>
                </a:lnTo>
                <a:lnTo>
                  <a:pt x="16290" y="2972"/>
                </a:lnTo>
                <a:lnTo>
                  <a:pt x="16290" y="2961"/>
                </a:lnTo>
                <a:lnTo>
                  <a:pt x="16323" y="2961"/>
                </a:lnTo>
                <a:lnTo>
                  <a:pt x="16355" y="2972"/>
                </a:lnTo>
                <a:lnTo>
                  <a:pt x="16443" y="2972"/>
                </a:lnTo>
                <a:lnTo>
                  <a:pt x="16443" y="2961"/>
                </a:lnTo>
                <a:lnTo>
                  <a:pt x="16541" y="2961"/>
                </a:lnTo>
                <a:lnTo>
                  <a:pt x="16597" y="2915"/>
                </a:lnTo>
                <a:lnTo>
                  <a:pt x="16563" y="2904"/>
                </a:lnTo>
                <a:lnTo>
                  <a:pt x="16597" y="2904"/>
                </a:lnTo>
                <a:lnTo>
                  <a:pt x="16597" y="2889"/>
                </a:lnTo>
                <a:lnTo>
                  <a:pt x="16663" y="2889"/>
                </a:lnTo>
                <a:lnTo>
                  <a:pt x="16663" y="2857"/>
                </a:lnTo>
                <a:lnTo>
                  <a:pt x="16629" y="2847"/>
                </a:lnTo>
                <a:lnTo>
                  <a:pt x="16695" y="2857"/>
                </a:lnTo>
                <a:lnTo>
                  <a:pt x="16663" y="2832"/>
                </a:lnTo>
                <a:lnTo>
                  <a:pt x="16629" y="2816"/>
                </a:lnTo>
                <a:lnTo>
                  <a:pt x="16563" y="2816"/>
                </a:lnTo>
                <a:lnTo>
                  <a:pt x="16563" y="2800"/>
                </a:lnTo>
                <a:lnTo>
                  <a:pt x="16597" y="2785"/>
                </a:lnTo>
                <a:lnTo>
                  <a:pt x="16663" y="2785"/>
                </a:lnTo>
                <a:lnTo>
                  <a:pt x="16695" y="2800"/>
                </a:lnTo>
                <a:lnTo>
                  <a:pt x="16695" y="2832"/>
                </a:lnTo>
                <a:lnTo>
                  <a:pt x="16717" y="2816"/>
                </a:lnTo>
                <a:lnTo>
                  <a:pt x="16749" y="2832"/>
                </a:lnTo>
                <a:lnTo>
                  <a:pt x="16749" y="2785"/>
                </a:lnTo>
                <a:lnTo>
                  <a:pt x="16783" y="2785"/>
                </a:lnTo>
                <a:lnTo>
                  <a:pt x="16783" y="2832"/>
                </a:lnTo>
                <a:lnTo>
                  <a:pt x="16815" y="2847"/>
                </a:lnTo>
                <a:lnTo>
                  <a:pt x="16837" y="2832"/>
                </a:lnTo>
                <a:lnTo>
                  <a:pt x="16870" y="2785"/>
                </a:lnTo>
                <a:lnTo>
                  <a:pt x="16870" y="2774"/>
                </a:lnTo>
                <a:lnTo>
                  <a:pt x="16903" y="2800"/>
                </a:lnTo>
                <a:lnTo>
                  <a:pt x="16936" y="2800"/>
                </a:lnTo>
                <a:lnTo>
                  <a:pt x="16936" y="2774"/>
                </a:lnTo>
                <a:lnTo>
                  <a:pt x="16990" y="2774"/>
                </a:lnTo>
                <a:lnTo>
                  <a:pt x="17023" y="2785"/>
                </a:lnTo>
                <a:lnTo>
                  <a:pt x="17056" y="2800"/>
                </a:lnTo>
                <a:lnTo>
                  <a:pt x="17056" y="2832"/>
                </a:lnTo>
                <a:lnTo>
                  <a:pt x="17088" y="2832"/>
                </a:lnTo>
                <a:lnTo>
                  <a:pt x="17088" y="2857"/>
                </a:lnTo>
                <a:lnTo>
                  <a:pt x="17056" y="2857"/>
                </a:lnTo>
                <a:lnTo>
                  <a:pt x="17056" y="2889"/>
                </a:lnTo>
                <a:lnTo>
                  <a:pt x="17088" y="2915"/>
                </a:lnTo>
                <a:lnTo>
                  <a:pt x="17210" y="2857"/>
                </a:lnTo>
                <a:lnTo>
                  <a:pt x="17264" y="2847"/>
                </a:lnTo>
                <a:lnTo>
                  <a:pt x="17110" y="2774"/>
                </a:lnTo>
                <a:lnTo>
                  <a:pt x="17088" y="2774"/>
                </a:lnTo>
                <a:lnTo>
                  <a:pt x="16990" y="2717"/>
                </a:lnTo>
                <a:lnTo>
                  <a:pt x="16903" y="2686"/>
                </a:lnTo>
                <a:lnTo>
                  <a:pt x="16870" y="2670"/>
                </a:lnTo>
                <a:lnTo>
                  <a:pt x="16837" y="2644"/>
                </a:lnTo>
                <a:lnTo>
                  <a:pt x="16815" y="2628"/>
                </a:lnTo>
                <a:lnTo>
                  <a:pt x="16783" y="2613"/>
                </a:lnTo>
                <a:lnTo>
                  <a:pt x="16717" y="2597"/>
                </a:lnTo>
                <a:lnTo>
                  <a:pt x="16629" y="2587"/>
                </a:lnTo>
                <a:lnTo>
                  <a:pt x="16541" y="2587"/>
                </a:lnTo>
                <a:lnTo>
                  <a:pt x="16509" y="2597"/>
                </a:lnTo>
                <a:lnTo>
                  <a:pt x="16389" y="2644"/>
                </a:lnTo>
                <a:lnTo>
                  <a:pt x="16323" y="2644"/>
                </a:lnTo>
                <a:lnTo>
                  <a:pt x="16148" y="2670"/>
                </a:lnTo>
                <a:lnTo>
                  <a:pt x="16082" y="2670"/>
                </a:lnTo>
                <a:lnTo>
                  <a:pt x="15962" y="2660"/>
                </a:lnTo>
                <a:lnTo>
                  <a:pt x="15896" y="2660"/>
                </a:lnTo>
                <a:lnTo>
                  <a:pt x="15896" y="2670"/>
                </a:lnTo>
                <a:lnTo>
                  <a:pt x="15874" y="2686"/>
                </a:lnTo>
                <a:lnTo>
                  <a:pt x="15842" y="2701"/>
                </a:lnTo>
                <a:lnTo>
                  <a:pt x="15776" y="2701"/>
                </a:lnTo>
                <a:lnTo>
                  <a:pt x="15744" y="2686"/>
                </a:lnTo>
                <a:lnTo>
                  <a:pt x="15722" y="2686"/>
                </a:lnTo>
                <a:lnTo>
                  <a:pt x="15688" y="2628"/>
                </a:lnTo>
                <a:lnTo>
                  <a:pt x="15656" y="2597"/>
                </a:lnTo>
                <a:lnTo>
                  <a:pt x="15568" y="2597"/>
                </a:lnTo>
                <a:lnTo>
                  <a:pt x="15470" y="2644"/>
                </a:lnTo>
                <a:lnTo>
                  <a:pt x="15383" y="2670"/>
                </a:lnTo>
                <a:lnTo>
                  <a:pt x="15327" y="2660"/>
                </a:lnTo>
                <a:lnTo>
                  <a:pt x="15330" y="2658"/>
                </a:lnTo>
                <a:lnTo>
                  <a:pt x="15330" y="2643"/>
                </a:lnTo>
                <a:lnTo>
                  <a:pt x="15232" y="2539"/>
                </a:lnTo>
                <a:lnTo>
                  <a:pt x="15144" y="2497"/>
                </a:lnTo>
                <a:lnTo>
                  <a:pt x="15056" y="2497"/>
                </a:lnTo>
                <a:lnTo>
                  <a:pt x="14958" y="2513"/>
                </a:lnTo>
                <a:lnTo>
                  <a:pt x="14871" y="2497"/>
                </a:lnTo>
                <a:lnTo>
                  <a:pt x="14629" y="2398"/>
                </a:lnTo>
                <a:lnTo>
                  <a:pt x="14531" y="2382"/>
                </a:lnTo>
                <a:lnTo>
                  <a:pt x="14411" y="2367"/>
                </a:lnTo>
                <a:lnTo>
                  <a:pt x="14357" y="2351"/>
                </a:lnTo>
                <a:lnTo>
                  <a:pt x="14323" y="2340"/>
                </a:lnTo>
                <a:lnTo>
                  <a:pt x="14323" y="2309"/>
                </a:lnTo>
                <a:lnTo>
                  <a:pt x="14357" y="2278"/>
                </a:lnTo>
                <a:lnTo>
                  <a:pt x="14379" y="2252"/>
                </a:lnTo>
                <a:lnTo>
                  <a:pt x="14411" y="2236"/>
                </a:lnTo>
                <a:lnTo>
                  <a:pt x="14411" y="2210"/>
                </a:lnTo>
                <a:lnTo>
                  <a:pt x="14379" y="2179"/>
                </a:lnTo>
                <a:lnTo>
                  <a:pt x="14323" y="2163"/>
                </a:lnTo>
                <a:lnTo>
                  <a:pt x="14258" y="2163"/>
                </a:lnTo>
                <a:lnTo>
                  <a:pt x="14203" y="2179"/>
                </a:lnTo>
                <a:lnTo>
                  <a:pt x="14170" y="2194"/>
                </a:lnTo>
                <a:lnTo>
                  <a:pt x="14105" y="2194"/>
                </a:lnTo>
                <a:lnTo>
                  <a:pt x="14050" y="2179"/>
                </a:lnTo>
                <a:lnTo>
                  <a:pt x="14018" y="2152"/>
                </a:lnTo>
                <a:lnTo>
                  <a:pt x="13984" y="2137"/>
                </a:lnTo>
                <a:lnTo>
                  <a:pt x="13962" y="2121"/>
                </a:lnTo>
                <a:lnTo>
                  <a:pt x="13864" y="2106"/>
                </a:lnTo>
                <a:lnTo>
                  <a:pt x="13710" y="2106"/>
                </a:lnTo>
                <a:lnTo>
                  <a:pt x="13656" y="2090"/>
                </a:lnTo>
                <a:lnTo>
                  <a:pt x="13624" y="2090"/>
                </a:lnTo>
                <a:lnTo>
                  <a:pt x="13591" y="2064"/>
                </a:lnTo>
                <a:lnTo>
                  <a:pt x="13536" y="2064"/>
                </a:lnTo>
                <a:lnTo>
                  <a:pt x="13437" y="2106"/>
                </a:lnTo>
                <a:lnTo>
                  <a:pt x="13383" y="2121"/>
                </a:lnTo>
                <a:lnTo>
                  <a:pt x="13317" y="2121"/>
                </a:lnTo>
                <a:lnTo>
                  <a:pt x="13317" y="2080"/>
                </a:lnTo>
                <a:lnTo>
                  <a:pt x="13383" y="2007"/>
                </a:lnTo>
                <a:lnTo>
                  <a:pt x="13383" y="1918"/>
                </a:lnTo>
                <a:lnTo>
                  <a:pt x="13351" y="1902"/>
                </a:lnTo>
                <a:lnTo>
                  <a:pt x="13351" y="1834"/>
                </a:lnTo>
                <a:lnTo>
                  <a:pt x="13285" y="1803"/>
                </a:lnTo>
                <a:lnTo>
                  <a:pt x="13285" y="1777"/>
                </a:lnTo>
                <a:lnTo>
                  <a:pt x="13351" y="1746"/>
                </a:lnTo>
                <a:lnTo>
                  <a:pt x="13351" y="1730"/>
                </a:lnTo>
                <a:lnTo>
                  <a:pt x="13285" y="1615"/>
                </a:lnTo>
                <a:lnTo>
                  <a:pt x="13263" y="1600"/>
                </a:lnTo>
                <a:lnTo>
                  <a:pt x="13229" y="1589"/>
                </a:lnTo>
                <a:lnTo>
                  <a:pt x="13109" y="1573"/>
                </a:lnTo>
                <a:lnTo>
                  <a:pt x="13043" y="1573"/>
                </a:lnTo>
                <a:lnTo>
                  <a:pt x="12989" y="1542"/>
                </a:lnTo>
                <a:lnTo>
                  <a:pt x="12989" y="1459"/>
                </a:lnTo>
                <a:lnTo>
                  <a:pt x="12986" y="1459"/>
                </a:lnTo>
                <a:lnTo>
                  <a:pt x="12956" y="1430"/>
                </a:lnTo>
                <a:lnTo>
                  <a:pt x="12956" y="1388"/>
                </a:lnTo>
                <a:lnTo>
                  <a:pt x="12988" y="1373"/>
                </a:lnTo>
                <a:lnTo>
                  <a:pt x="13010" y="1357"/>
                </a:lnTo>
                <a:lnTo>
                  <a:pt x="13076" y="1200"/>
                </a:lnTo>
                <a:lnTo>
                  <a:pt x="13108" y="1169"/>
                </a:lnTo>
                <a:lnTo>
                  <a:pt x="13141" y="1153"/>
                </a:lnTo>
                <a:lnTo>
                  <a:pt x="13196" y="1153"/>
                </a:lnTo>
                <a:lnTo>
                  <a:pt x="13228" y="1169"/>
                </a:lnTo>
                <a:lnTo>
                  <a:pt x="13261" y="1200"/>
                </a:lnTo>
                <a:lnTo>
                  <a:pt x="13315" y="1210"/>
                </a:lnTo>
                <a:lnTo>
                  <a:pt x="13381" y="1210"/>
                </a:lnTo>
                <a:lnTo>
                  <a:pt x="13414" y="1200"/>
                </a:lnTo>
                <a:lnTo>
                  <a:pt x="13469" y="1111"/>
                </a:lnTo>
                <a:lnTo>
                  <a:pt x="13469" y="1096"/>
                </a:lnTo>
                <a:lnTo>
                  <a:pt x="13535" y="1038"/>
                </a:lnTo>
                <a:lnTo>
                  <a:pt x="13555" y="1022"/>
                </a:lnTo>
                <a:lnTo>
                  <a:pt x="13589" y="965"/>
                </a:lnTo>
                <a:lnTo>
                  <a:pt x="13589" y="939"/>
                </a:lnTo>
                <a:lnTo>
                  <a:pt x="13621" y="923"/>
                </a:lnTo>
                <a:lnTo>
                  <a:pt x="13741" y="907"/>
                </a:lnTo>
                <a:lnTo>
                  <a:pt x="13741" y="882"/>
                </a:lnTo>
                <a:lnTo>
                  <a:pt x="13709" y="865"/>
                </a:lnTo>
                <a:lnTo>
                  <a:pt x="13555" y="865"/>
                </a:lnTo>
                <a:lnTo>
                  <a:pt x="13501" y="824"/>
                </a:lnTo>
                <a:lnTo>
                  <a:pt x="13414" y="792"/>
                </a:lnTo>
                <a:lnTo>
                  <a:pt x="13381" y="766"/>
                </a:lnTo>
                <a:lnTo>
                  <a:pt x="13348" y="750"/>
                </a:lnTo>
                <a:lnTo>
                  <a:pt x="13315" y="766"/>
                </a:lnTo>
                <a:lnTo>
                  <a:pt x="13283" y="777"/>
                </a:lnTo>
                <a:lnTo>
                  <a:pt x="13196" y="777"/>
                </a:lnTo>
                <a:lnTo>
                  <a:pt x="13163" y="766"/>
                </a:lnTo>
                <a:lnTo>
                  <a:pt x="13141" y="735"/>
                </a:lnTo>
                <a:lnTo>
                  <a:pt x="13108" y="719"/>
                </a:lnTo>
                <a:lnTo>
                  <a:pt x="13076" y="708"/>
                </a:lnTo>
                <a:lnTo>
                  <a:pt x="12922" y="677"/>
                </a:lnTo>
                <a:lnTo>
                  <a:pt x="12890" y="677"/>
                </a:lnTo>
                <a:lnTo>
                  <a:pt x="12836" y="662"/>
                </a:lnTo>
                <a:lnTo>
                  <a:pt x="12802" y="677"/>
                </a:lnTo>
                <a:lnTo>
                  <a:pt x="12802" y="708"/>
                </a:lnTo>
                <a:lnTo>
                  <a:pt x="12736" y="719"/>
                </a:lnTo>
                <a:lnTo>
                  <a:pt x="12343" y="777"/>
                </a:lnTo>
                <a:lnTo>
                  <a:pt x="12169" y="777"/>
                </a:lnTo>
                <a:lnTo>
                  <a:pt x="12103" y="766"/>
                </a:lnTo>
                <a:lnTo>
                  <a:pt x="12071" y="750"/>
                </a:lnTo>
                <a:lnTo>
                  <a:pt x="12071" y="693"/>
                </a:lnTo>
                <a:lnTo>
                  <a:pt x="12016" y="636"/>
                </a:lnTo>
                <a:lnTo>
                  <a:pt x="11895" y="604"/>
                </a:lnTo>
                <a:lnTo>
                  <a:pt x="11797" y="588"/>
                </a:lnTo>
                <a:lnTo>
                  <a:pt x="11403" y="588"/>
                </a:lnTo>
                <a:lnTo>
                  <a:pt x="11371" y="604"/>
                </a:lnTo>
                <a:lnTo>
                  <a:pt x="11317" y="646"/>
                </a:lnTo>
                <a:lnTo>
                  <a:pt x="11283" y="662"/>
                </a:lnTo>
                <a:lnTo>
                  <a:pt x="11251" y="662"/>
                </a:lnTo>
                <a:lnTo>
                  <a:pt x="11164" y="677"/>
                </a:lnTo>
                <a:lnTo>
                  <a:pt x="11131" y="662"/>
                </a:lnTo>
                <a:lnTo>
                  <a:pt x="11044" y="662"/>
                </a:lnTo>
                <a:lnTo>
                  <a:pt x="11010" y="677"/>
                </a:lnTo>
                <a:lnTo>
                  <a:pt x="11010" y="693"/>
                </a:lnTo>
                <a:lnTo>
                  <a:pt x="10978" y="708"/>
                </a:lnTo>
                <a:lnTo>
                  <a:pt x="10924" y="677"/>
                </a:lnTo>
                <a:lnTo>
                  <a:pt x="10770" y="588"/>
                </a:lnTo>
                <a:lnTo>
                  <a:pt x="10704" y="563"/>
                </a:lnTo>
                <a:lnTo>
                  <a:pt x="10684" y="546"/>
                </a:lnTo>
                <a:lnTo>
                  <a:pt x="10650" y="531"/>
                </a:lnTo>
                <a:lnTo>
                  <a:pt x="10584" y="531"/>
                </a:lnTo>
                <a:lnTo>
                  <a:pt x="10496" y="489"/>
                </a:lnTo>
                <a:lnTo>
                  <a:pt x="10432" y="489"/>
                </a:lnTo>
                <a:lnTo>
                  <a:pt x="10344" y="473"/>
                </a:lnTo>
                <a:lnTo>
                  <a:pt x="10137" y="473"/>
                </a:lnTo>
                <a:lnTo>
                  <a:pt x="10104" y="458"/>
                </a:lnTo>
                <a:lnTo>
                  <a:pt x="10039" y="447"/>
                </a:lnTo>
                <a:lnTo>
                  <a:pt x="10039" y="402"/>
                </a:lnTo>
                <a:lnTo>
                  <a:pt x="10040" y="402"/>
                </a:lnTo>
                <a:lnTo>
                  <a:pt x="10040" y="344"/>
                </a:lnTo>
                <a:lnTo>
                  <a:pt x="10006" y="318"/>
                </a:lnTo>
                <a:lnTo>
                  <a:pt x="10006" y="302"/>
                </a:lnTo>
                <a:lnTo>
                  <a:pt x="9984" y="302"/>
                </a:lnTo>
                <a:lnTo>
                  <a:pt x="9864" y="261"/>
                </a:lnTo>
                <a:lnTo>
                  <a:pt x="9832" y="245"/>
                </a:lnTo>
                <a:lnTo>
                  <a:pt x="9766" y="188"/>
                </a:lnTo>
                <a:lnTo>
                  <a:pt x="9734" y="146"/>
                </a:lnTo>
                <a:lnTo>
                  <a:pt x="9712" y="146"/>
                </a:lnTo>
                <a:lnTo>
                  <a:pt x="9679" y="131"/>
                </a:lnTo>
                <a:lnTo>
                  <a:pt x="9646" y="146"/>
                </a:lnTo>
                <a:lnTo>
                  <a:pt x="9614" y="146"/>
                </a:lnTo>
                <a:lnTo>
                  <a:pt x="9592" y="131"/>
                </a:lnTo>
                <a:lnTo>
                  <a:pt x="9461" y="99"/>
                </a:lnTo>
                <a:lnTo>
                  <a:pt x="9439" y="73"/>
                </a:lnTo>
                <a:lnTo>
                  <a:pt x="9439" y="41"/>
                </a:lnTo>
                <a:lnTo>
                  <a:pt x="9407" y="15"/>
                </a:lnTo>
                <a:lnTo>
                  <a:pt x="9373" y="0"/>
                </a:lnTo>
                <a:lnTo>
                  <a:pt x="9341" y="0"/>
                </a:lnTo>
                <a:close/>
                <a:moveTo>
                  <a:pt x="9341" y="778"/>
                </a:moveTo>
                <a:lnTo>
                  <a:pt x="9799" y="897"/>
                </a:lnTo>
                <a:lnTo>
                  <a:pt x="9799" y="898"/>
                </a:lnTo>
                <a:lnTo>
                  <a:pt x="9341" y="778"/>
                </a:lnTo>
                <a:close/>
                <a:moveTo>
                  <a:pt x="10552" y="981"/>
                </a:moveTo>
                <a:lnTo>
                  <a:pt x="10738" y="981"/>
                </a:lnTo>
                <a:lnTo>
                  <a:pt x="10738" y="981"/>
                </a:lnTo>
                <a:lnTo>
                  <a:pt x="10556" y="981"/>
                </a:lnTo>
                <a:lnTo>
                  <a:pt x="10501" y="997"/>
                </a:lnTo>
                <a:lnTo>
                  <a:pt x="10381" y="1039"/>
                </a:lnTo>
                <a:lnTo>
                  <a:pt x="10283" y="1111"/>
                </a:lnTo>
                <a:lnTo>
                  <a:pt x="10141" y="1169"/>
                </a:lnTo>
                <a:lnTo>
                  <a:pt x="10141" y="1168"/>
                </a:lnTo>
                <a:lnTo>
                  <a:pt x="10138" y="1168"/>
                </a:lnTo>
                <a:lnTo>
                  <a:pt x="10278" y="1111"/>
                </a:lnTo>
                <a:lnTo>
                  <a:pt x="10376" y="1038"/>
                </a:lnTo>
                <a:lnTo>
                  <a:pt x="10496" y="996"/>
                </a:lnTo>
                <a:lnTo>
                  <a:pt x="10552" y="981"/>
                </a:lnTo>
                <a:close/>
                <a:moveTo>
                  <a:pt x="6917" y="1199"/>
                </a:moveTo>
                <a:lnTo>
                  <a:pt x="6950" y="1199"/>
                </a:lnTo>
                <a:lnTo>
                  <a:pt x="6950" y="1200"/>
                </a:lnTo>
                <a:lnTo>
                  <a:pt x="6918" y="1200"/>
                </a:lnTo>
                <a:lnTo>
                  <a:pt x="6918" y="1211"/>
                </a:lnTo>
                <a:lnTo>
                  <a:pt x="6830" y="1211"/>
                </a:lnTo>
                <a:lnTo>
                  <a:pt x="6830" y="1210"/>
                </a:lnTo>
                <a:lnTo>
                  <a:pt x="6917" y="1210"/>
                </a:lnTo>
                <a:lnTo>
                  <a:pt x="6917" y="1199"/>
                </a:lnTo>
                <a:close/>
                <a:moveTo>
                  <a:pt x="11403" y="1273"/>
                </a:moveTo>
                <a:lnTo>
                  <a:pt x="11406" y="1273"/>
                </a:lnTo>
                <a:lnTo>
                  <a:pt x="11352" y="1284"/>
                </a:lnTo>
                <a:lnTo>
                  <a:pt x="11352" y="1299"/>
                </a:lnTo>
                <a:lnTo>
                  <a:pt x="11349" y="1299"/>
                </a:lnTo>
                <a:lnTo>
                  <a:pt x="11349" y="1284"/>
                </a:lnTo>
                <a:lnTo>
                  <a:pt x="11403" y="1273"/>
                </a:lnTo>
                <a:close/>
                <a:moveTo>
                  <a:pt x="11297" y="1303"/>
                </a:moveTo>
                <a:lnTo>
                  <a:pt x="11232" y="1315"/>
                </a:lnTo>
                <a:lnTo>
                  <a:pt x="11200" y="1330"/>
                </a:lnTo>
                <a:lnTo>
                  <a:pt x="11197" y="1331"/>
                </a:lnTo>
                <a:lnTo>
                  <a:pt x="11229" y="1315"/>
                </a:lnTo>
                <a:lnTo>
                  <a:pt x="11297" y="1303"/>
                </a:lnTo>
                <a:close/>
                <a:moveTo>
                  <a:pt x="6884" y="1314"/>
                </a:moveTo>
                <a:lnTo>
                  <a:pt x="6886" y="1315"/>
                </a:lnTo>
                <a:lnTo>
                  <a:pt x="6886" y="1414"/>
                </a:lnTo>
                <a:lnTo>
                  <a:pt x="6884" y="1413"/>
                </a:lnTo>
                <a:lnTo>
                  <a:pt x="6884" y="1314"/>
                </a:lnTo>
                <a:close/>
                <a:moveTo>
                  <a:pt x="4308" y="1330"/>
                </a:moveTo>
                <a:lnTo>
                  <a:pt x="4286" y="1340"/>
                </a:lnTo>
                <a:lnTo>
                  <a:pt x="4286" y="1371"/>
                </a:lnTo>
                <a:lnTo>
                  <a:pt x="4308" y="1387"/>
                </a:lnTo>
                <a:lnTo>
                  <a:pt x="4406" y="1413"/>
                </a:lnTo>
                <a:lnTo>
                  <a:pt x="4460" y="1429"/>
                </a:lnTo>
                <a:lnTo>
                  <a:pt x="4526" y="1444"/>
                </a:lnTo>
                <a:lnTo>
                  <a:pt x="4558" y="1444"/>
                </a:lnTo>
                <a:lnTo>
                  <a:pt x="4553" y="1446"/>
                </a:lnTo>
                <a:lnTo>
                  <a:pt x="4519" y="1446"/>
                </a:lnTo>
                <a:lnTo>
                  <a:pt x="4453" y="1430"/>
                </a:lnTo>
                <a:lnTo>
                  <a:pt x="4399" y="1415"/>
                </a:lnTo>
                <a:lnTo>
                  <a:pt x="4301" y="1389"/>
                </a:lnTo>
                <a:lnTo>
                  <a:pt x="4279" y="1373"/>
                </a:lnTo>
                <a:lnTo>
                  <a:pt x="4279" y="1341"/>
                </a:lnTo>
                <a:lnTo>
                  <a:pt x="4301" y="1331"/>
                </a:lnTo>
                <a:lnTo>
                  <a:pt x="4308" y="1330"/>
                </a:lnTo>
                <a:close/>
                <a:moveTo>
                  <a:pt x="10229" y="1403"/>
                </a:moveTo>
                <a:lnTo>
                  <a:pt x="10229" y="1404"/>
                </a:lnTo>
                <a:lnTo>
                  <a:pt x="10197" y="1413"/>
                </a:lnTo>
                <a:lnTo>
                  <a:pt x="10109" y="1487"/>
                </a:lnTo>
                <a:lnTo>
                  <a:pt x="9989" y="1560"/>
                </a:lnTo>
                <a:lnTo>
                  <a:pt x="9957" y="1591"/>
                </a:lnTo>
                <a:lnTo>
                  <a:pt x="9957" y="1632"/>
                </a:lnTo>
                <a:lnTo>
                  <a:pt x="9923" y="1658"/>
                </a:lnTo>
                <a:lnTo>
                  <a:pt x="9891" y="1836"/>
                </a:lnTo>
                <a:lnTo>
                  <a:pt x="9923" y="1919"/>
                </a:lnTo>
                <a:lnTo>
                  <a:pt x="9922" y="1919"/>
                </a:lnTo>
                <a:lnTo>
                  <a:pt x="9889" y="1835"/>
                </a:lnTo>
                <a:lnTo>
                  <a:pt x="9922" y="1658"/>
                </a:lnTo>
                <a:lnTo>
                  <a:pt x="9955" y="1632"/>
                </a:lnTo>
                <a:lnTo>
                  <a:pt x="9955" y="1590"/>
                </a:lnTo>
                <a:lnTo>
                  <a:pt x="9987" y="1559"/>
                </a:lnTo>
                <a:lnTo>
                  <a:pt x="10107" y="1486"/>
                </a:lnTo>
                <a:lnTo>
                  <a:pt x="10195" y="1413"/>
                </a:lnTo>
                <a:lnTo>
                  <a:pt x="10229" y="1403"/>
                </a:lnTo>
                <a:close/>
                <a:moveTo>
                  <a:pt x="4614" y="1429"/>
                </a:moveTo>
                <a:lnTo>
                  <a:pt x="4800" y="1429"/>
                </a:lnTo>
                <a:lnTo>
                  <a:pt x="4886" y="1471"/>
                </a:lnTo>
                <a:lnTo>
                  <a:pt x="4920" y="1501"/>
                </a:lnTo>
                <a:lnTo>
                  <a:pt x="4952" y="1517"/>
                </a:lnTo>
                <a:lnTo>
                  <a:pt x="4952" y="1543"/>
                </a:lnTo>
                <a:lnTo>
                  <a:pt x="4920" y="1575"/>
                </a:lnTo>
                <a:lnTo>
                  <a:pt x="4854" y="1632"/>
                </a:lnTo>
                <a:lnTo>
                  <a:pt x="4734" y="1715"/>
                </a:lnTo>
                <a:lnTo>
                  <a:pt x="4700" y="1731"/>
                </a:lnTo>
                <a:lnTo>
                  <a:pt x="4695" y="1732"/>
                </a:lnTo>
                <a:lnTo>
                  <a:pt x="4727" y="1717"/>
                </a:lnTo>
                <a:lnTo>
                  <a:pt x="4847" y="1633"/>
                </a:lnTo>
                <a:lnTo>
                  <a:pt x="4912" y="1576"/>
                </a:lnTo>
                <a:lnTo>
                  <a:pt x="4945" y="1545"/>
                </a:lnTo>
                <a:lnTo>
                  <a:pt x="4945" y="1519"/>
                </a:lnTo>
                <a:lnTo>
                  <a:pt x="4912" y="1503"/>
                </a:lnTo>
                <a:lnTo>
                  <a:pt x="4879" y="1472"/>
                </a:lnTo>
                <a:lnTo>
                  <a:pt x="4793" y="1430"/>
                </a:lnTo>
                <a:lnTo>
                  <a:pt x="4610" y="1430"/>
                </a:lnTo>
                <a:lnTo>
                  <a:pt x="4614" y="1429"/>
                </a:lnTo>
                <a:close/>
                <a:moveTo>
                  <a:pt x="7310" y="1601"/>
                </a:moveTo>
                <a:lnTo>
                  <a:pt x="7312" y="1602"/>
                </a:lnTo>
                <a:lnTo>
                  <a:pt x="7312" y="1618"/>
                </a:lnTo>
                <a:lnTo>
                  <a:pt x="7278" y="1660"/>
                </a:lnTo>
                <a:lnTo>
                  <a:pt x="7278" y="1658"/>
                </a:lnTo>
                <a:lnTo>
                  <a:pt x="7310" y="1616"/>
                </a:lnTo>
                <a:lnTo>
                  <a:pt x="7310" y="1601"/>
                </a:lnTo>
                <a:close/>
                <a:moveTo>
                  <a:pt x="12136" y="1646"/>
                </a:moveTo>
                <a:lnTo>
                  <a:pt x="12169" y="1657"/>
                </a:lnTo>
                <a:lnTo>
                  <a:pt x="12169" y="1658"/>
                </a:lnTo>
                <a:lnTo>
                  <a:pt x="12138" y="1648"/>
                </a:lnTo>
                <a:lnTo>
                  <a:pt x="12136" y="1646"/>
                </a:lnTo>
                <a:close/>
                <a:moveTo>
                  <a:pt x="4493" y="1763"/>
                </a:moveTo>
                <a:lnTo>
                  <a:pt x="4460" y="1778"/>
                </a:lnTo>
                <a:lnTo>
                  <a:pt x="4428" y="1803"/>
                </a:lnTo>
                <a:lnTo>
                  <a:pt x="4374" y="1845"/>
                </a:lnTo>
                <a:lnTo>
                  <a:pt x="4340" y="1861"/>
                </a:lnTo>
                <a:lnTo>
                  <a:pt x="4308" y="1892"/>
                </a:lnTo>
                <a:lnTo>
                  <a:pt x="4286" y="2020"/>
                </a:lnTo>
                <a:lnTo>
                  <a:pt x="4281" y="2021"/>
                </a:lnTo>
                <a:lnTo>
                  <a:pt x="4279" y="2022"/>
                </a:lnTo>
                <a:lnTo>
                  <a:pt x="4301" y="1894"/>
                </a:lnTo>
                <a:lnTo>
                  <a:pt x="4333" y="1863"/>
                </a:lnTo>
                <a:lnTo>
                  <a:pt x="4367" y="1847"/>
                </a:lnTo>
                <a:lnTo>
                  <a:pt x="4421" y="1806"/>
                </a:lnTo>
                <a:lnTo>
                  <a:pt x="4453" y="1780"/>
                </a:lnTo>
                <a:lnTo>
                  <a:pt x="4487" y="1764"/>
                </a:lnTo>
                <a:lnTo>
                  <a:pt x="4493" y="1763"/>
                </a:lnTo>
                <a:close/>
                <a:moveTo>
                  <a:pt x="9955" y="1949"/>
                </a:moveTo>
                <a:lnTo>
                  <a:pt x="9957" y="1951"/>
                </a:lnTo>
                <a:lnTo>
                  <a:pt x="9957" y="1992"/>
                </a:lnTo>
                <a:lnTo>
                  <a:pt x="9955" y="1991"/>
                </a:lnTo>
                <a:lnTo>
                  <a:pt x="9955" y="1949"/>
                </a:lnTo>
                <a:close/>
                <a:moveTo>
                  <a:pt x="4374" y="2007"/>
                </a:moveTo>
                <a:lnTo>
                  <a:pt x="4405" y="2022"/>
                </a:lnTo>
                <a:lnTo>
                  <a:pt x="4400" y="2021"/>
                </a:lnTo>
                <a:lnTo>
                  <a:pt x="4370" y="2007"/>
                </a:lnTo>
                <a:lnTo>
                  <a:pt x="4374" y="2007"/>
                </a:lnTo>
                <a:close/>
                <a:moveTo>
                  <a:pt x="4455" y="2032"/>
                </a:moveTo>
                <a:lnTo>
                  <a:pt x="4460" y="2033"/>
                </a:lnTo>
                <a:lnTo>
                  <a:pt x="4494" y="2065"/>
                </a:lnTo>
                <a:lnTo>
                  <a:pt x="4614" y="2221"/>
                </a:lnTo>
                <a:lnTo>
                  <a:pt x="4680" y="2278"/>
                </a:lnTo>
                <a:lnTo>
                  <a:pt x="5040" y="2471"/>
                </a:lnTo>
                <a:lnTo>
                  <a:pt x="5094" y="2497"/>
                </a:lnTo>
                <a:lnTo>
                  <a:pt x="5155" y="2511"/>
                </a:lnTo>
                <a:lnTo>
                  <a:pt x="5154" y="2512"/>
                </a:lnTo>
                <a:lnTo>
                  <a:pt x="5088" y="2496"/>
                </a:lnTo>
                <a:lnTo>
                  <a:pt x="5034" y="2470"/>
                </a:lnTo>
                <a:lnTo>
                  <a:pt x="4673" y="2277"/>
                </a:lnTo>
                <a:lnTo>
                  <a:pt x="4608" y="2219"/>
                </a:lnTo>
                <a:lnTo>
                  <a:pt x="4487" y="2063"/>
                </a:lnTo>
                <a:lnTo>
                  <a:pt x="4455" y="2032"/>
                </a:lnTo>
                <a:close/>
                <a:moveTo>
                  <a:pt x="10682" y="2063"/>
                </a:moveTo>
                <a:lnTo>
                  <a:pt x="10687" y="2065"/>
                </a:lnTo>
                <a:lnTo>
                  <a:pt x="10709" y="2081"/>
                </a:lnTo>
                <a:lnTo>
                  <a:pt x="10741" y="2106"/>
                </a:lnTo>
                <a:lnTo>
                  <a:pt x="10741" y="2154"/>
                </a:lnTo>
                <a:lnTo>
                  <a:pt x="10736" y="2152"/>
                </a:lnTo>
                <a:lnTo>
                  <a:pt x="10736" y="2105"/>
                </a:lnTo>
                <a:lnTo>
                  <a:pt x="10704" y="2079"/>
                </a:lnTo>
                <a:lnTo>
                  <a:pt x="10682" y="2063"/>
                </a:lnTo>
                <a:close/>
                <a:moveTo>
                  <a:pt x="10075" y="2080"/>
                </a:moveTo>
                <a:lnTo>
                  <a:pt x="10077" y="2081"/>
                </a:lnTo>
                <a:lnTo>
                  <a:pt x="10107" y="2151"/>
                </a:lnTo>
                <a:lnTo>
                  <a:pt x="10106" y="2151"/>
                </a:lnTo>
                <a:lnTo>
                  <a:pt x="10075" y="2080"/>
                </a:lnTo>
                <a:close/>
                <a:moveTo>
                  <a:pt x="4149" y="2092"/>
                </a:moveTo>
                <a:lnTo>
                  <a:pt x="4149" y="2120"/>
                </a:lnTo>
                <a:lnTo>
                  <a:pt x="4215" y="2236"/>
                </a:lnTo>
                <a:lnTo>
                  <a:pt x="4215" y="2439"/>
                </a:lnTo>
                <a:lnTo>
                  <a:pt x="4281" y="2553"/>
                </a:lnTo>
                <a:lnTo>
                  <a:pt x="4281" y="2610"/>
                </a:lnTo>
                <a:lnTo>
                  <a:pt x="4279" y="2612"/>
                </a:lnTo>
                <a:lnTo>
                  <a:pt x="4279" y="2556"/>
                </a:lnTo>
                <a:lnTo>
                  <a:pt x="4213" y="2441"/>
                </a:lnTo>
                <a:lnTo>
                  <a:pt x="4213" y="2238"/>
                </a:lnTo>
                <a:lnTo>
                  <a:pt x="4147" y="2123"/>
                </a:lnTo>
                <a:lnTo>
                  <a:pt x="4147" y="2092"/>
                </a:lnTo>
                <a:lnTo>
                  <a:pt x="4149" y="2092"/>
                </a:lnTo>
                <a:close/>
                <a:moveTo>
                  <a:pt x="5520" y="2106"/>
                </a:moveTo>
                <a:lnTo>
                  <a:pt x="5673" y="2179"/>
                </a:lnTo>
                <a:lnTo>
                  <a:pt x="5667" y="2178"/>
                </a:lnTo>
                <a:lnTo>
                  <a:pt x="5520" y="2106"/>
                </a:lnTo>
                <a:close/>
                <a:moveTo>
                  <a:pt x="10769" y="2163"/>
                </a:moveTo>
                <a:lnTo>
                  <a:pt x="10774" y="2164"/>
                </a:lnTo>
                <a:lnTo>
                  <a:pt x="10774" y="2326"/>
                </a:lnTo>
                <a:lnTo>
                  <a:pt x="10807" y="2367"/>
                </a:lnTo>
                <a:lnTo>
                  <a:pt x="10807" y="2383"/>
                </a:lnTo>
                <a:lnTo>
                  <a:pt x="10827" y="2398"/>
                </a:lnTo>
                <a:lnTo>
                  <a:pt x="10824" y="2398"/>
                </a:lnTo>
                <a:lnTo>
                  <a:pt x="10802" y="2382"/>
                </a:lnTo>
                <a:lnTo>
                  <a:pt x="10802" y="2367"/>
                </a:lnTo>
                <a:lnTo>
                  <a:pt x="10769" y="2325"/>
                </a:lnTo>
                <a:lnTo>
                  <a:pt x="10769" y="2163"/>
                </a:lnTo>
                <a:close/>
                <a:moveTo>
                  <a:pt x="6062" y="2220"/>
                </a:moveTo>
                <a:lnTo>
                  <a:pt x="6065" y="2221"/>
                </a:lnTo>
                <a:lnTo>
                  <a:pt x="6065" y="2235"/>
                </a:lnTo>
                <a:lnTo>
                  <a:pt x="6062" y="2235"/>
                </a:lnTo>
                <a:lnTo>
                  <a:pt x="6062" y="2220"/>
                </a:lnTo>
                <a:close/>
                <a:moveTo>
                  <a:pt x="5313" y="2496"/>
                </a:moveTo>
                <a:lnTo>
                  <a:pt x="5581" y="2537"/>
                </a:lnTo>
                <a:lnTo>
                  <a:pt x="6040" y="2584"/>
                </a:lnTo>
                <a:lnTo>
                  <a:pt x="6127" y="2584"/>
                </a:lnTo>
                <a:lnTo>
                  <a:pt x="6214" y="2568"/>
                </a:lnTo>
                <a:lnTo>
                  <a:pt x="6312" y="2527"/>
                </a:lnTo>
                <a:lnTo>
                  <a:pt x="6214" y="2569"/>
                </a:lnTo>
                <a:lnTo>
                  <a:pt x="6127" y="2584"/>
                </a:lnTo>
                <a:lnTo>
                  <a:pt x="6039" y="2584"/>
                </a:lnTo>
                <a:lnTo>
                  <a:pt x="5581" y="2538"/>
                </a:lnTo>
                <a:lnTo>
                  <a:pt x="5312" y="2497"/>
                </a:lnTo>
                <a:lnTo>
                  <a:pt x="5313" y="2496"/>
                </a:lnTo>
                <a:close/>
                <a:moveTo>
                  <a:pt x="6368" y="2511"/>
                </a:moveTo>
                <a:lnTo>
                  <a:pt x="6434" y="2511"/>
                </a:lnTo>
                <a:lnTo>
                  <a:pt x="6488" y="2527"/>
                </a:lnTo>
                <a:lnTo>
                  <a:pt x="6522" y="2537"/>
                </a:lnTo>
                <a:lnTo>
                  <a:pt x="6554" y="2568"/>
                </a:lnTo>
                <a:lnTo>
                  <a:pt x="6554" y="2594"/>
                </a:lnTo>
                <a:lnTo>
                  <a:pt x="6552" y="2595"/>
                </a:lnTo>
                <a:lnTo>
                  <a:pt x="6552" y="2569"/>
                </a:lnTo>
                <a:lnTo>
                  <a:pt x="6520" y="2538"/>
                </a:lnTo>
                <a:lnTo>
                  <a:pt x="6488" y="2527"/>
                </a:lnTo>
                <a:lnTo>
                  <a:pt x="6432" y="2512"/>
                </a:lnTo>
                <a:lnTo>
                  <a:pt x="6367" y="2512"/>
                </a:lnTo>
                <a:lnTo>
                  <a:pt x="6368" y="2511"/>
                </a:lnTo>
                <a:close/>
                <a:moveTo>
                  <a:pt x="8621" y="2568"/>
                </a:moveTo>
                <a:lnTo>
                  <a:pt x="8618" y="2570"/>
                </a:lnTo>
                <a:lnTo>
                  <a:pt x="8466" y="2585"/>
                </a:lnTo>
                <a:lnTo>
                  <a:pt x="8366" y="2596"/>
                </a:lnTo>
                <a:lnTo>
                  <a:pt x="8369" y="2594"/>
                </a:lnTo>
                <a:lnTo>
                  <a:pt x="8467" y="2584"/>
                </a:lnTo>
                <a:lnTo>
                  <a:pt x="8621" y="2568"/>
                </a:lnTo>
                <a:close/>
                <a:moveTo>
                  <a:pt x="11525" y="2628"/>
                </a:moveTo>
                <a:lnTo>
                  <a:pt x="11526" y="2628"/>
                </a:lnTo>
                <a:lnTo>
                  <a:pt x="11526" y="2658"/>
                </a:lnTo>
                <a:lnTo>
                  <a:pt x="11624" y="2815"/>
                </a:lnTo>
                <a:lnTo>
                  <a:pt x="11624" y="2846"/>
                </a:lnTo>
                <a:lnTo>
                  <a:pt x="11623" y="2848"/>
                </a:lnTo>
                <a:lnTo>
                  <a:pt x="11592" y="2888"/>
                </a:lnTo>
                <a:lnTo>
                  <a:pt x="11560" y="2914"/>
                </a:lnTo>
                <a:lnTo>
                  <a:pt x="11557" y="2915"/>
                </a:lnTo>
                <a:lnTo>
                  <a:pt x="11589" y="2889"/>
                </a:lnTo>
                <a:lnTo>
                  <a:pt x="11623" y="2848"/>
                </a:lnTo>
                <a:lnTo>
                  <a:pt x="11623" y="2816"/>
                </a:lnTo>
                <a:lnTo>
                  <a:pt x="11525" y="2659"/>
                </a:lnTo>
                <a:lnTo>
                  <a:pt x="11525" y="2628"/>
                </a:lnTo>
                <a:close/>
                <a:moveTo>
                  <a:pt x="9165" y="2642"/>
                </a:moveTo>
                <a:lnTo>
                  <a:pt x="9167" y="2642"/>
                </a:lnTo>
                <a:lnTo>
                  <a:pt x="9287" y="2716"/>
                </a:lnTo>
                <a:lnTo>
                  <a:pt x="9165" y="2642"/>
                </a:lnTo>
                <a:close/>
                <a:moveTo>
                  <a:pt x="6479" y="2684"/>
                </a:moveTo>
                <a:lnTo>
                  <a:pt x="6456" y="2725"/>
                </a:lnTo>
                <a:lnTo>
                  <a:pt x="6434" y="2782"/>
                </a:lnTo>
                <a:lnTo>
                  <a:pt x="6434" y="2829"/>
                </a:lnTo>
                <a:lnTo>
                  <a:pt x="6456" y="2871"/>
                </a:lnTo>
                <a:lnTo>
                  <a:pt x="6488" y="2902"/>
                </a:lnTo>
                <a:lnTo>
                  <a:pt x="6586" y="2943"/>
                </a:lnTo>
                <a:lnTo>
                  <a:pt x="6827" y="3017"/>
                </a:lnTo>
                <a:lnTo>
                  <a:pt x="6915" y="3032"/>
                </a:lnTo>
                <a:lnTo>
                  <a:pt x="6981" y="3032"/>
                </a:lnTo>
                <a:lnTo>
                  <a:pt x="6980" y="3033"/>
                </a:lnTo>
                <a:lnTo>
                  <a:pt x="6914" y="3033"/>
                </a:lnTo>
                <a:lnTo>
                  <a:pt x="6826" y="3017"/>
                </a:lnTo>
                <a:lnTo>
                  <a:pt x="6586" y="2944"/>
                </a:lnTo>
                <a:lnTo>
                  <a:pt x="6488" y="2903"/>
                </a:lnTo>
                <a:lnTo>
                  <a:pt x="6488" y="2902"/>
                </a:lnTo>
                <a:lnTo>
                  <a:pt x="6454" y="2871"/>
                </a:lnTo>
                <a:lnTo>
                  <a:pt x="6432" y="2829"/>
                </a:lnTo>
                <a:lnTo>
                  <a:pt x="6432" y="2783"/>
                </a:lnTo>
                <a:lnTo>
                  <a:pt x="6454" y="2725"/>
                </a:lnTo>
                <a:lnTo>
                  <a:pt x="6479" y="2684"/>
                </a:lnTo>
                <a:close/>
                <a:moveTo>
                  <a:pt x="12989" y="2716"/>
                </a:moveTo>
                <a:lnTo>
                  <a:pt x="12959" y="2757"/>
                </a:lnTo>
                <a:lnTo>
                  <a:pt x="12805" y="2903"/>
                </a:lnTo>
                <a:lnTo>
                  <a:pt x="12956" y="2758"/>
                </a:lnTo>
                <a:lnTo>
                  <a:pt x="12989" y="2716"/>
                </a:lnTo>
                <a:close/>
                <a:moveTo>
                  <a:pt x="10041" y="2783"/>
                </a:moveTo>
                <a:lnTo>
                  <a:pt x="10107" y="2783"/>
                </a:lnTo>
                <a:lnTo>
                  <a:pt x="10104" y="2785"/>
                </a:lnTo>
                <a:lnTo>
                  <a:pt x="10039" y="2785"/>
                </a:lnTo>
                <a:lnTo>
                  <a:pt x="9919" y="2817"/>
                </a:lnTo>
                <a:lnTo>
                  <a:pt x="9831" y="2832"/>
                </a:lnTo>
                <a:lnTo>
                  <a:pt x="9613" y="2832"/>
                </a:lnTo>
                <a:lnTo>
                  <a:pt x="9408" y="2802"/>
                </a:lnTo>
                <a:lnTo>
                  <a:pt x="9407" y="2799"/>
                </a:lnTo>
                <a:lnTo>
                  <a:pt x="9616" y="2830"/>
                </a:lnTo>
                <a:lnTo>
                  <a:pt x="9834" y="2830"/>
                </a:lnTo>
                <a:lnTo>
                  <a:pt x="9922" y="2815"/>
                </a:lnTo>
                <a:lnTo>
                  <a:pt x="10041" y="2783"/>
                </a:lnTo>
                <a:close/>
                <a:moveTo>
                  <a:pt x="12803" y="2904"/>
                </a:moveTo>
                <a:lnTo>
                  <a:pt x="12773" y="2930"/>
                </a:lnTo>
                <a:lnTo>
                  <a:pt x="12597" y="2961"/>
                </a:lnTo>
                <a:lnTo>
                  <a:pt x="12770" y="2930"/>
                </a:lnTo>
                <a:lnTo>
                  <a:pt x="12803" y="2904"/>
                </a:lnTo>
                <a:close/>
                <a:moveTo>
                  <a:pt x="7155" y="2959"/>
                </a:moveTo>
                <a:lnTo>
                  <a:pt x="7375" y="2959"/>
                </a:lnTo>
                <a:lnTo>
                  <a:pt x="7462" y="2985"/>
                </a:lnTo>
                <a:lnTo>
                  <a:pt x="7527" y="3001"/>
                </a:lnTo>
                <a:lnTo>
                  <a:pt x="7549" y="3001"/>
                </a:lnTo>
                <a:lnTo>
                  <a:pt x="7547" y="3002"/>
                </a:lnTo>
                <a:lnTo>
                  <a:pt x="7525" y="3002"/>
                </a:lnTo>
                <a:lnTo>
                  <a:pt x="7459" y="2986"/>
                </a:lnTo>
                <a:lnTo>
                  <a:pt x="7373" y="2960"/>
                </a:lnTo>
                <a:lnTo>
                  <a:pt x="7154" y="2960"/>
                </a:lnTo>
                <a:lnTo>
                  <a:pt x="7155" y="2959"/>
                </a:lnTo>
                <a:close/>
                <a:moveTo>
                  <a:pt x="3701" y="2962"/>
                </a:moveTo>
                <a:lnTo>
                  <a:pt x="3701" y="2986"/>
                </a:lnTo>
                <a:lnTo>
                  <a:pt x="3733" y="3002"/>
                </a:lnTo>
                <a:lnTo>
                  <a:pt x="3755" y="3002"/>
                </a:lnTo>
                <a:lnTo>
                  <a:pt x="3755" y="3004"/>
                </a:lnTo>
                <a:lnTo>
                  <a:pt x="3733" y="3004"/>
                </a:lnTo>
                <a:lnTo>
                  <a:pt x="3700" y="2989"/>
                </a:lnTo>
                <a:lnTo>
                  <a:pt x="3700" y="2963"/>
                </a:lnTo>
                <a:lnTo>
                  <a:pt x="3701" y="2962"/>
                </a:lnTo>
                <a:close/>
                <a:moveTo>
                  <a:pt x="17296" y="2972"/>
                </a:moveTo>
                <a:lnTo>
                  <a:pt x="16903" y="2987"/>
                </a:lnTo>
                <a:lnTo>
                  <a:pt x="16870" y="2987"/>
                </a:lnTo>
                <a:lnTo>
                  <a:pt x="16783" y="3003"/>
                </a:lnTo>
                <a:lnTo>
                  <a:pt x="16783" y="3019"/>
                </a:lnTo>
                <a:lnTo>
                  <a:pt x="16837" y="3019"/>
                </a:lnTo>
                <a:lnTo>
                  <a:pt x="16903" y="3019"/>
                </a:lnTo>
                <a:lnTo>
                  <a:pt x="16870" y="3034"/>
                </a:lnTo>
                <a:lnTo>
                  <a:pt x="16837" y="3019"/>
                </a:lnTo>
                <a:lnTo>
                  <a:pt x="16837" y="3034"/>
                </a:lnTo>
                <a:lnTo>
                  <a:pt x="16815" y="3044"/>
                </a:lnTo>
                <a:lnTo>
                  <a:pt x="16870" y="3044"/>
                </a:lnTo>
                <a:lnTo>
                  <a:pt x="17056" y="3019"/>
                </a:lnTo>
                <a:lnTo>
                  <a:pt x="17088" y="3003"/>
                </a:lnTo>
                <a:lnTo>
                  <a:pt x="17110" y="3003"/>
                </a:lnTo>
                <a:lnTo>
                  <a:pt x="17110" y="3019"/>
                </a:lnTo>
                <a:lnTo>
                  <a:pt x="17176" y="3019"/>
                </a:lnTo>
                <a:lnTo>
                  <a:pt x="17296" y="2972"/>
                </a:lnTo>
                <a:close/>
                <a:moveTo>
                  <a:pt x="7648" y="2985"/>
                </a:moveTo>
                <a:lnTo>
                  <a:pt x="7702" y="2985"/>
                </a:lnTo>
                <a:lnTo>
                  <a:pt x="7768" y="3017"/>
                </a:lnTo>
                <a:lnTo>
                  <a:pt x="7768" y="3042"/>
                </a:lnTo>
                <a:lnTo>
                  <a:pt x="7822" y="3074"/>
                </a:lnTo>
                <a:lnTo>
                  <a:pt x="7856" y="3074"/>
                </a:lnTo>
                <a:lnTo>
                  <a:pt x="7922" y="3090"/>
                </a:lnTo>
                <a:lnTo>
                  <a:pt x="7919" y="3091"/>
                </a:lnTo>
                <a:lnTo>
                  <a:pt x="7853" y="3074"/>
                </a:lnTo>
                <a:lnTo>
                  <a:pt x="7821" y="3074"/>
                </a:lnTo>
                <a:lnTo>
                  <a:pt x="7767" y="3043"/>
                </a:lnTo>
                <a:lnTo>
                  <a:pt x="7767" y="3017"/>
                </a:lnTo>
                <a:lnTo>
                  <a:pt x="7701" y="2986"/>
                </a:lnTo>
                <a:lnTo>
                  <a:pt x="7645" y="2986"/>
                </a:lnTo>
                <a:lnTo>
                  <a:pt x="7648" y="2985"/>
                </a:lnTo>
                <a:close/>
                <a:moveTo>
                  <a:pt x="16663" y="3034"/>
                </a:moveTo>
                <a:lnTo>
                  <a:pt x="16477" y="3091"/>
                </a:lnTo>
                <a:lnTo>
                  <a:pt x="16443" y="3102"/>
                </a:lnTo>
                <a:lnTo>
                  <a:pt x="16443" y="3118"/>
                </a:lnTo>
                <a:lnTo>
                  <a:pt x="16717" y="3044"/>
                </a:lnTo>
                <a:lnTo>
                  <a:pt x="16749" y="3044"/>
                </a:lnTo>
                <a:lnTo>
                  <a:pt x="16749" y="3034"/>
                </a:lnTo>
                <a:lnTo>
                  <a:pt x="16663" y="3034"/>
                </a:lnTo>
                <a:close/>
                <a:moveTo>
                  <a:pt x="3735" y="3044"/>
                </a:moveTo>
                <a:lnTo>
                  <a:pt x="3755" y="3059"/>
                </a:lnTo>
                <a:lnTo>
                  <a:pt x="3755" y="3061"/>
                </a:lnTo>
                <a:lnTo>
                  <a:pt x="3733" y="3046"/>
                </a:lnTo>
                <a:lnTo>
                  <a:pt x="3735" y="3044"/>
                </a:lnTo>
                <a:close/>
                <a:moveTo>
                  <a:pt x="3755" y="3074"/>
                </a:moveTo>
                <a:lnTo>
                  <a:pt x="3875" y="3116"/>
                </a:lnTo>
                <a:lnTo>
                  <a:pt x="3907" y="3132"/>
                </a:lnTo>
                <a:lnTo>
                  <a:pt x="3907" y="3134"/>
                </a:lnTo>
                <a:lnTo>
                  <a:pt x="3875" y="3119"/>
                </a:lnTo>
                <a:lnTo>
                  <a:pt x="3755" y="3077"/>
                </a:lnTo>
                <a:lnTo>
                  <a:pt x="3755" y="3074"/>
                </a:lnTo>
                <a:close/>
                <a:moveTo>
                  <a:pt x="11166" y="3077"/>
                </a:moveTo>
                <a:lnTo>
                  <a:pt x="11232" y="3150"/>
                </a:lnTo>
                <a:lnTo>
                  <a:pt x="11254" y="3176"/>
                </a:lnTo>
                <a:lnTo>
                  <a:pt x="11254" y="3207"/>
                </a:lnTo>
                <a:lnTo>
                  <a:pt x="11253" y="3207"/>
                </a:lnTo>
                <a:lnTo>
                  <a:pt x="11199" y="3233"/>
                </a:lnTo>
                <a:lnTo>
                  <a:pt x="11166" y="3264"/>
                </a:lnTo>
                <a:lnTo>
                  <a:pt x="11166" y="3347"/>
                </a:lnTo>
                <a:lnTo>
                  <a:pt x="11229" y="3409"/>
                </a:lnTo>
                <a:lnTo>
                  <a:pt x="11164" y="3346"/>
                </a:lnTo>
                <a:lnTo>
                  <a:pt x="11164" y="3263"/>
                </a:lnTo>
                <a:lnTo>
                  <a:pt x="11196" y="3231"/>
                </a:lnTo>
                <a:lnTo>
                  <a:pt x="11251" y="3206"/>
                </a:lnTo>
                <a:lnTo>
                  <a:pt x="11251" y="3175"/>
                </a:lnTo>
                <a:lnTo>
                  <a:pt x="11229" y="3148"/>
                </a:lnTo>
                <a:lnTo>
                  <a:pt x="11165" y="3077"/>
                </a:lnTo>
                <a:lnTo>
                  <a:pt x="11166" y="3077"/>
                </a:lnTo>
                <a:close/>
                <a:moveTo>
                  <a:pt x="9559" y="3100"/>
                </a:moveTo>
                <a:lnTo>
                  <a:pt x="9614" y="3100"/>
                </a:lnTo>
                <a:lnTo>
                  <a:pt x="9680" y="3116"/>
                </a:lnTo>
                <a:lnTo>
                  <a:pt x="9712" y="3132"/>
                </a:lnTo>
                <a:lnTo>
                  <a:pt x="9733" y="3156"/>
                </a:lnTo>
                <a:lnTo>
                  <a:pt x="9733" y="3191"/>
                </a:lnTo>
                <a:lnTo>
                  <a:pt x="9764" y="3221"/>
                </a:lnTo>
                <a:lnTo>
                  <a:pt x="9730" y="3190"/>
                </a:lnTo>
                <a:lnTo>
                  <a:pt x="9730" y="3158"/>
                </a:lnTo>
                <a:lnTo>
                  <a:pt x="9708" y="3132"/>
                </a:lnTo>
                <a:lnTo>
                  <a:pt x="9676" y="3117"/>
                </a:lnTo>
                <a:lnTo>
                  <a:pt x="9610" y="3101"/>
                </a:lnTo>
                <a:lnTo>
                  <a:pt x="9556" y="3101"/>
                </a:lnTo>
                <a:lnTo>
                  <a:pt x="9559" y="3100"/>
                </a:lnTo>
                <a:close/>
                <a:moveTo>
                  <a:pt x="9799" y="3132"/>
                </a:moveTo>
                <a:lnTo>
                  <a:pt x="9799" y="3134"/>
                </a:lnTo>
                <a:lnTo>
                  <a:pt x="9768" y="3148"/>
                </a:lnTo>
                <a:lnTo>
                  <a:pt x="9765" y="3149"/>
                </a:lnTo>
                <a:lnTo>
                  <a:pt x="9734" y="3149"/>
                </a:lnTo>
                <a:lnTo>
                  <a:pt x="9734" y="3148"/>
                </a:lnTo>
                <a:lnTo>
                  <a:pt x="9768" y="3148"/>
                </a:lnTo>
                <a:lnTo>
                  <a:pt x="9799" y="3132"/>
                </a:lnTo>
                <a:close/>
                <a:moveTo>
                  <a:pt x="15688" y="3159"/>
                </a:moveTo>
                <a:lnTo>
                  <a:pt x="15656" y="3175"/>
                </a:lnTo>
                <a:lnTo>
                  <a:pt x="15656" y="3263"/>
                </a:lnTo>
                <a:lnTo>
                  <a:pt x="15623" y="3279"/>
                </a:lnTo>
                <a:lnTo>
                  <a:pt x="15623" y="3289"/>
                </a:lnTo>
                <a:lnTo>
                  <a:pt x="15601" y="3279"/>
                </a:lnTo>
                <a:lnTo>
                  <a:pt x="15568" y="3279"/>
                </a:lnTo>
                <a:lnTo>
                  <a:pt x="15568" y="3320"/>
                </a:lnTo>
                <a:lnTo>
                  <a:pt x="15535" y="3362"/>
                </a:lnTo>
                <a:lnTo>
                  <a:pt x="15535" y="3377"/>
                </a:lnTo>
                <a:lnTo>
                  <a:pt x="15503" y="3409"/>
                </a:lnTo>
                <a:lnTo>
                  <a:pt x="15470" y="3451"/>
                </a:lnTo>
                <a:lnTo>
                  <a:pt x="15448" y="3476"/>
                </a:lnTo>
                <a:lnTo>
                  <a:pt x="15470" y="3507"/>
                </a:lnTo>
                <a:lnTo>
                  <a:pt x="15601" y="3466"/>
                </a:lnTo>
                <a:lnTo>
                  <a:pt x="15623" y="3451"/>
                </a:lnTo>
                <a:lnTo>
                  <a:pt x="15688" y="3435"/>
                </a:lnTo>
                <a:lnTo>
                  <a:pt x="15722" y="3435"/>
                </a:lnTo>
                <a:lnTo>
                  <a:pt x="15842" y="3362"/>
                </a:lnTo>
                <a:lnTo>
                  <a:pt x="15896" y="3336"/>
                </a:lnTo>
                <a:lnTo>
                  <a:pt x="15962" y="3336"/>
                </a:lnTo>
                <a:lnTo>
                  <a:pt x="16148" y="3248"/>
                </a:lnTo>
                <a:lnTo>
                  <a:pt x="16116" y="3248"/>
                </a:lnTo>
                <a:lnTo>
                  <a:pt x="16050" y="3263"/>
                </a:lnTo>
                <a:lnTo>
                  <a:pt x="15962" y="3263"/>
                </a:lnTo>
                <a:lnTo>
                  <a:pt x="15930" y="3279"/>
                </a:lnTo>
                <a:lnTo>
                  <a:pt x="15896" y="3279"/>
                </a:lnTo>
                <a:lnTo>
                  <a:pt x="15896" y="3232"/>
                </a:lnTo>
                <a:lnTo>
                  <a:pt x="15874" y="3222"/>
                </a:lnTo>
                <a:lnTo>
                  <a:pt x="15842" y="3222"/>
                </a:lnTo>
                <a:lnTo>
                  <a:pt x="15744" y="3175"/>
                </a:lnTo>
                <a:lnTo>
                  <a:pt x="15744" y="3159"/>
                </a:lnTo>
                <a:lnTo>
                  <a:pt x="15688" y="3159"/>
                </a:lnTo>
                <a:close/>
                <a:moveTo>
                  <a:pt x="9765" y="3222"/>
                </a:moveTo>
                <a:lnTo>
                  <a:pt x="9799" y="3264"/>
                </a:lnTo>
                <a:lnTo>
                  <a:pt x="9796" y="3263"/>
                </a:lnTo>
                <a:lnTo>
                  <a:pt x="9765" y="3222"/>
                </a:lnTo>
                <a:close/>
                <a:moveTo>
                  <a:pt x="3821" y="3377"/>
                </a:moveTo>
                <a:lnTo>
                  <a:pt x="3875" y="3434"/>
                </a:lnTo>
                <a:lnTo>
                  <a:pt x="3875" y="3437"/>
                </a:lnTo>
                <a:lnTo>
                  <a:pt x="3821" y="3379"/>
                </a:lnTo>
                <a:lnTo>
                  <a:pt x="3821" y="3377"/>
                </a:lnTo>
                <a:close/>
                <a:moveTo>
                  <a:pt x="8094" y="3377"/>
                </a:moveTo>
                <a:lnTo>
                  <a:pt x="8159" y="3392"/>
                </a:lnTo>
                <a:lnTo>
                  <a:pt x="8159" y="3393"/>
                </a:lnTo>
                <a:lnTo>
                  <a:pt x="8094" y="3377"/>
                </a:lnTo>
                <a:close/>
                <a:moveTo>
                  <a:pt x="12290" y="3380"/>
                </a:moveTo>
                <a:lnTo>
                  <a:pt x="12322" y="3467"/>
                </a:lnTo>
                <a:lnTo>
                  <a:pt x="12343" y="3493"/>
                </a:lnTo>
                <a:lnTo>
                  <a:pt x="12344" y="3493"/>
                </a:lnTo>
                <a:lnTo>
                  <a:pt x="12322" y="3524"/>
                </a:lnTo>
                <a:lnTo>
                  <a:pt x="12322" y="3550"/>
                </a:lnTo>
                <a:lnTo>
                  <a:pt x="12290" y="3566"/>
                </a:lnTo>
                <a:lnTo>
                  <a:pt x="12224" y="3581"/>
                </a:lnTo>
                <a:lnTo>
                  <a:pt x="12136" y="3597"/>
                </a:lnTo>
                <a:lnTo>
                  <a:pt x="12071" y="3597"/>
                </a:lnTo>
                <a:lnTo>
                  <a:pt x="11864" y="3581"/>
                </a:lnTo>
                <a:lnTo>
                  <a:pt x="11864" y="3580"/>
                </a:lnTo>
                <a:lnTo>
                  <a:pt x="12071" y="3596"/>
                </a:lnTo>
                <a:lnTo>
                  <a:pt x="12136" y="3596"/>
                </a:lnTo>
                <a:lnTo>
                  <a:pt x="12223" y="3580"/>
                </a:lnTo>
                <a:lnTo>
                  <a:pt x="12289" y="3565"/>
                </a:lnTo>
                <a:lnTo>
                  <a:pt x="12321" y="3549"/>
                </a:lnTo>
                <a:lnTo>
                  <a:pt x="12321" y="3523"/>
                </a:lnTo>
                <a:lnTo>
                  <a:pt x="12343" y="3493"/>
                </a:lnTo>
                <a:lnTo>
                  <a:pt x="12321" y="3467"/>
                </a:lnTo>
                <a:lnTo>
                  <a:pt x="12290" y="3380"/>
                </a:lnTo>
                <a:close/>
                <a:moveTo>
                  <a:pt x="16170" y="3393"/>
                </a:moveTo>
                <a:lnTo>
                  <a:pt x="16116" y="3435"/>
                </a:lnTo>
                <a:lnTo>
                  <a:pt x="16082" y="3435"/>
                </a:lnTo>
                <a:lnTo>
                  <a:pt x="16082" y="3492"/>
                </a:lnTo>
                <a:lnTo>
                  <a:pt x="16050" y="3507"/>
                </a:lnTo>
                <a:lnTo>
                  <a:pt x="16016" y="3534"/>
                </a:lnTo>
                <a:lnTo>
                  <a:pt x="16016" y="3596"/>
                </a:lnTo>
                <a:lnTo>
                  <a:pt x="16050" y="3596"/>
                </a:lnTo>
                <a:lnTo>
                  <a:pt x="16082" y="3564"/>
                </a:lnTo>
                <a:lnTo>
                  <a:pt x="16116" y="3507"/>
                </a:lnTo>
                <a:lnTo>
                  <a:pt x="16203" y="3409"/>
                </a:lnTo>
                <a:lnTo>
                  <a:pt x="16203" y="3393"/>
                </a:lnTo>
                <a:lnTo>
                  <a:pt x="16170" y="3393"/>
                </a:lnTo>
                <a:close/>
                <a:moveTo>
                  <a:pt x="3428" y="3476"/>
                </a:moveTo>
                <a:lnTo>
                  <a:pt x="3460" y="3507"/>
                </a:lnTo>
                <a:lnTo>
                  <a:pt x="3460" y="3510"/>
                </a:lnTo>
                <a:lnTo>
                  <a:pt x="3428" y="3479"/>
                </a:lnTo>
                <a:lnTo>
                  <a:pt x="3428" y="3476"/>
                </a:lnTo>
                <a:close/>
                <a:moveTo>
                  <a:pt x="8246" y="3476"/>
                </a:moveTo>
                <a:lnTo>
                  <a:pt x="8312" y="3491"/>
                </a:lnTo>
                <a:lnTo>
                  <a:pt x="8586" y="3564"/>
                </a:lnTo>
                <a:lnTo>
                  <a:pt x="8794" y="3652"/>
                </a:lnTo>
                <a:lnTo>
                  <a:pt x="8892" y="3663"/>
                </a:lnTo>
                <a:lnTo>
                  <a:pt x="9099" y="3663"/>
                </a:lnTo>
                <a:lnTo>
                  <a:pt x="9341" y="3694"/>
                </a:lnTo>
                <a:lnTo>
                  <a:pt x="9439" y="3694"/>
                </a:lnTo>
                <a:lnTo>
                  <a:pt x="9439" y="3696"/>
                </a:lnTo>
                <a:lnTo>
                  <a:pt x="9341" y="3696"/>
                </a:lnTo>
                <a:lnTo>
                  <a:pt x="9101" y="3664"/>
                </a:lnTo>
                <a:lnTo>
                  <a:pt x="8947" y="3664"/>
                </a:lnTo>
                <a:lnTo>
                  <a:pt x="8893" y="3664"/>
                </a:lnTo>
                <a:lnTo>
                  <a:pt x="8794" y="3654"/>
                </a:lnTo>
                <a:lnTo>
                  <a:pt x="8586" y="3565"/>
                </a:lnTo>
                <a:lnTo>
                  <a:pt x="8312" y="3493"/>
                </a:lnTo>
                <a:lnTo>
                  <a:pt x="8246" y="3476"/>
                </a:lnTo>
                <a:lnTo>
                  <a:pt x="8246" y="3476"/>
                </a:lnTo>
                <a:close/>
                <a:moveTo>
                  <a:pt x="12738" y="3492"/>
                </a:moveTo>
                <a:lnTo>
                  <a:pt x="12801" y="3492"/>
                </a:lnTo>
                <a:lnTo>
                  <a:pt x="13106" y="3507"/>
                </a:lnTo>
                <a:lnTo>
                  <a:pt x="13111" y="3509"/>
                </a:lnTo>
                <a:lnTo>
                  <a:pt x="12805" y="3493"/>
                </a:lnTo>
                <a:lnTo>
                  <a:pt x="12739" y="3493"/>
                </a:lnTo>
                <a:lnTo>
                  <a:pt x="12738" y="3492"/>
                </a:lnTo>
                <a:close/>
                <a:moveTo>
                  <a:pt x="11437" y="3507"/>
                </a:moveTo>
                <a:lnTo>
                  <a:pt x="11439" y="3508"/>
                </a:lnTo>
                <a:lnTo>
                  <a:pt x="11439" y="3549"/>
                </a:lnTo>
                <a:lnTo>
                  <a:pt x="11406" y="3580"/>
                </a:lnTo>
                <a:lnTo>
                  <a:pt x="11231" y="3606"/>
                </a:lnTo>
                <a:lnTo>
                  <a:pt x="11199" y="3606"/>
                </a:lnTo>
                <a:lnTo>
                  <a:pt x="11166" y="3622"/>
                </a:lnTo>
                <a:lnTo>
                  <a:pt x="11133" y="3654"/>
                </a:lnTo>
                <a:lnTo>
                  <a:pt x="11133" y="3664"/>
                </a:lnTo>
                <a:lnTo>
                  <a:pt x="11101" y="3680"/>
                </a:lnTo>
                <a:lnTo>
                  <a:pt x="11101" y="3726"/>
                </a:lnTo>
                <a:lnTo>
                  <a:pt x="11098" y="3726"/>
                </a:lnTo>
                <a:lnTo>
                  <a:pt x="11098" y="3695"/>
                </a:lnTo>
                <a:lnTo>
                  <a:pt x="10956" y="3711"/>
                </a:lnTo>
                <a:lnTo>
                  <a:pt x="10858" y="3695"/>
                </a:lnTo>
                <a:lnTo>
                  <a:pt x="10856" y="3694"/>
                </a:lnTo>
                <a:lnTo>
                  <a:pt x="10954" y="3710"/>
                </a:lnTo>
                <a:lnTo>
                  <a:pt x="11098" y="3694"/>
                </a:lnTo>
                <a:lnTo>
                  <a:pt x="11098" y="3679"/>
                </a:lnTo>
                <a:lnTo>
                  <a:pt x="11130" y="3663"/>
                </a:lnTo>
                <a:lnTo>
                  <a:pt x="11130" y="3652"/>
                </a:lnTo>
                <a:lnTo>
                  <a:pt x="11164" y="3622"/>
                </a:lnTo>
                <a:lnTo>
                  <a:pt x="11196" y="3606"/>
                </a:lnTo>
                <a:lnTo>
                  <a:pt x="11229" y="3606"/>
                </a:lnTo>
                <a:lnTo>
                  <a:pt x="11405" y="3580"/>
                </a:lnTo>
                <a:lnTo>
                  <a:pt x="11437" y="3548"/>
                </a:lnTo>
                <a:lnTo>
                  <a:pt x="11437" y="3507"/>
                </a:lnTo>
                <a:close/>
                <a:moveTo>
                  <a:pt x="15896" y="3507"/>
                </a:moveTo>
                <a:lnTo>
                  <a:pt x="15874" y="3534"/>
                </a:lnTo>
                <a:lnTo>
                  <a:pt x="15874" y="3549"/>
                </a:lnTo>
                <a:lnTo>
                  <a:pt x="15842" y="3549"/>
                </a:lnTo>
                <a:lnTo>
                  <a:pt x="15842" y="3534"/>
                </a:lnTo>
                <a:lnTo>
                  <a:pt x="15808" y="3580"/>
                </a:lnTo>
                <a:lnTo>
                  <a:pt x="15776" y="3606"/>
                </a:lnTo>
                <a:lnTo>
                  <a:pt x="15776" y="3622"/>
                </a:lnTo>
                <a:lnTo>
                  <a:pt x="15744" y="3653"/>
                </a:lnTo>
                <a:lnTo>
                  <a:pt x="15688" y="3679"/>
                </a:lnTo>
                <a:lnTo>
                  <a:pt x="15601" y="3695"/>
                </a:lnTo>
                <a:lnTo>
                  <a:pt x="15503" y="3726"/>
                </a:lnTo>
                <a:lnTo>
                  <a:pt x="15568" y="3726"/>
                </a:lnTo>
                <a:lnTo>
                  <a:pt x="15688" y="3710"/>
                </a:lnTo>
                <a:lnTo>
                  <a:pt x="15744" y="3710"/>
                </a:lnTo>
                <a:lnTo>
                  <a:pt x="15808" y="3695"/>
                </a:lnTo>
                <a:lnTo>
                  <a:pt x="15896" y="3653"/>
                </a:lnTo>
                <a:lnTo>
                  <a:pt x="15930" y="3596"/>
                </a:lnTo>
                <a:lnTo>
                  <a:pt x="15994" y="3534"/>
                </a:lnTo>
                <a:lnTo>
                  <a:pt x="15994" y="3523"/>
                </a:lnTo>
                <a:lnTo>
                  <a:pt x="15962" y="3523"/>
                </a:lnTo>
                <a:lnTo>
                  <a:pt x="15896" y="3534"/>
                </a:lnTo>
                <a:lnTo>
                  <a:pt x="15896" y="3507"/>
                </a:lnTo>
                <a:close/>
                <a:moveTo>
                  <a:pt x="16815" y="3523"/>
                </a:moveTo>
                <a:lnTo>
                  <a:pt x="16783" y="3534"/>
                </a:lnTo>
                <a:lnTo>
                  <a:pt x="16749" y="3564"/>
                </a:lnTo>
                <a:lnTo>
                  <a:pt x="16749" y="3596"/>
                </a:lnTo>
                <a:lnTo>
                  <a:pt x="16783" y="3596"/>
                </a:lnTo>
                <a:lnTo>
                  <a:pt x="16837" y="3549"/>
                </a:lnTo>
                <a:lnTo>
                  <a:pt x="16837" y="3534"/>
                </a:lnTo>
                <a:lnTo>
                  <a:pt x="16870" y="3523"/>
                </a:lnTo>
                <a:lnTo>
                  <a:pt x="16815" y="3523"/>
                </a:lnTo>
                <a:close/>
                <a:moveTo>
                  <a:pt x="9588" y="3534"/>
                </a:moveTo>
                <a:lnTo>
                  <a:pt x="9374" y="3550"/>
                </a:lnTo>
                <a:lnTo>
                  <a:pt x="9373" y="3548"/>
                </a:lnTo>
                <a:lnTo>
                  <a:pt x="9588" y="3534"/>
                </a:lnTo>
                <a:close/>
                <a:moveTo>
                  <a:pt x="16541" y="3534"/>
                </a:moveTo>
                <a:lnTo>
                  <a:pt x="16509" y="3564"/>
                </a:lnTo>
                <a:lnTo>
                  <a:pt x="16541" y="3580"/>
                </a:lnTo>
                <a:lnTo>
                  <a:pt x="16563" y="3596"/>
                </a:lnTo>
                <a:lnTo>
                  <a:pt x="16563" y="3622"/>
                </a:lnTo>
                <a:lnTo>
                  <a:pt x="16509" y="3664"/>
                </a:lnTo>
                <a:lnTo>
                  <a:pt x="16563" y="3653"/>
                </a:lnTo>
                <a:lnTo>
                  <a:pt x="16629" y="3638"/>
                </a:lnTo>
                <a:lnTo>
                  <a:pt x="16629" y="3580"/>
                </a:lnTo>
                <a:lnTo>
                  <a:pt x="16663" y="3596"/>
                </a:lnTo>
                <a:lnTo>
                  <a:pt x="16695" y="3596"/>
                </a:lnTo>
                <a:lnTo>
                  <a:pt x="16695" y="3580"/>
                </a:lnTo>
                <a:lnTo>
                  <a:pt x="16563" y="3549"/>
                </a:lnTo>
                <a:lnTo>
                  <a:pt x="16541" y="3534"/>
                </a:lnTo>
                <a:close/>
                <a:moveTo>
                  <a:pt x="9730" y="3549"/>
                </a:moveTo>
                <a:lnTo>
                  <a:pt x="9829" y="3549"/>
                </a:lnTo>
                <a:lnTo>
                  <a:pt x="9832" y="3550"/>
                </a:lnTo>
                <a:lnTo>
                  <a:pt x="9734" y="3550"/>
                </a:lnTo>
                <a:lnTo>
                  <a:pt x="9730" y="3549"/>
                </a:lnTo>
                <a:close/>
                <a:moveTo>
                  <a:pt x="10649" y="3580"/>
                </a:moveTo>
                <a:lnTo>
                  <a:pt x="10735" y="3580"/>
                </a:lnTo>
                <a:lnTo>
                  <a:pt x="10736" y="3580"/>
                </a:lnTo>
                <a:lnTo>
                  <a:pt x="10650" y="3580"/>
                </a:lnTo>
                <a:lnTo>
                  <a:pt x="10649" y="3580"/>
                </a:lnTo>
                <a:close/>
                <a:moveTo>
                  <a:pt x="10769" y="3595"/>
                </a:moveTo>
                <a:lnTo>
                  <a:pt x="10801" y="3595"/>
                </a:lnTo>
                <a:lnTo>
                  <a:pt x="10801" y="3597"/>
                </a:lnTo>
                <a:lnTo>
                  <a:pt x="10770" y="3597"/>
                </a:lnTo>
                <a:lnTo>
                  <a:pt x="10769" y="3595"/>
                </a:lnTo>
                <a:close/>
                <a:moveTo>
                  <a:pt x="15962" y="3606"/>
                </a:moveTo>
                <a:lnTo>
                  <a:pt x="15962" y="3638"/>
                </a:lnTo>
                <a:lnTo>
                  <a:pt x="15896" y="3710"/>
                </a:lnTo>
                <a:lnTo>
                  <a:pt x="15874" y="3726"/>
                </a:lnTo>
                <a:lnTo>
                  <a:pt x="15842" y="3736"/>
                </a:lnTo>
                <a:lnTo>
                  <a:pt x="15776" y="3752"/>
                </a:lnTo>
                <a:lnTo>
                  <a:pt x="15722" y="3752"/>
                </a:lnTo>
                <a:lnTo>
                  <a:pt x="15776" y="3768"/>
                </a:lnTo>
                <a:lnTo>
                  <a:pt x="15744" y="3793"/>
                </a:lnTo>
                <a:lnTo>
                  <a:pt x="15722" y="3851"/>
                </a:lnTo>
                <a:lnTo>
                  <a:pt x="15744" y="3851"/>
                </a:lnTo>
                <a:lnTo>
                  <a:pt x="15776" y="3841"/>
                </a:lnTo>
                <a:lnTo>
                  <a:pt x="15776" y="3809"/>
                </a:lnTo>
                <a:lnTo>
                  <a:pt x="15808" y="3793"/>
                </a:lnTo>
                <a:lnTo>
                  <a:pt x="15962" y="3695"/>
                </a:lnTo>
                <a:lnTo>
                  <a:pt x="15962" y="3664"/>
                </a:lnTo>
                <a:lnTo>
                  <a:pt x="15994" y="3638"/>
                </a:lnTo>
                <a:lnTo>
                  <a:pt x="15994" y="3622"/>
                </a:lnTo>
                <a:lnTo>
                  <a:pt x="15962" y="3606"/>
                </a:lnTo>
                <a:close/>
                <a:moveTo>
                  <a:pt x="13709" y="3679"/>
                </a:moveTo>
                <a:lnTo>
                  <a:pt x="13687" y="3710"/>
                </a:lnTo>
                <a:lnTo>
                  <a:pt x="13653" y="3752"/>
                </a:lnTo>
                <a:lnTo>
                  <a:pt x="13687" y="3783"/>
                </a:lnTo>
                <a:lnTo>
                  <a:pt x="13709" y="3793"/>
                </a:lnTo>
                <a:lnTo>
                  <a:pt x="13741" y="3793"/>
                </a:lnTo>
                <a:lnTo>
                  <a:pt x="13807" y="3809"/>
                </a:lnTo>
                <a:lnTo>
                  <a:pt x="13807" y="3752"/>
                </a:lnTo>
                <a:lnTo>
                  <a:pt x="13829" y="3793"/>
                </a:lnTo>
                <a:lnTo>
                  <a:pt x="13895" y="3851"/>
                </a:lnTo>
                <a:lnTo>
                  <a:pt x="13895" y="3882"/>
                </a:lnTo>
                <a:lnTo>
                  <a:pt x="14015" y="3882"/>
                </a:lnTo>
                <a:lnTo>
                  <a:pt x="13983" y="3841"/>
                </a:lnTo>
                <a:lnTo>
                  <a:pt x="13895" y="3768"/>
                </a:lnTo>
                <a:lnTo>
                  <a:pt x="13861" y="3752"/>
                </a:lnTo>
                <a:lnTo>
                  <a:pt x="13861" y="3726"/>
                </a:lnTo>
                <a:lnTo>
                  <a:pt x="13829" y="3695"/>
                </a:lnTo>
                <a:lnTo>
                  <a:pt x="13709" y="3679"/>
                </a:lnTo>
                <a:close/>
                <a:moveTo>
                  <a:pt x="15327" y="3736"/>
                </a:moveTo>
                <a:lnTo>
                  <a:pt x="15327" y="3752"/>
                </a:lnTo>
                <a:lnTo>
                  <a:pt x="15349" y="3752"/>
                </a:lnTo>
                <a:lnTo>
                  <a:pt x="15383" y="3783"/>
                </a:lnTo>
                <a:lnTo>
                  <a:pt x="15470" y="3783"/>
                </a:lnTo>
                <a:lnTo>
                  <a:pt x="15503" y="3768"/>
                </a:lnTo>
                <a:lnTo>
                  <a:pt x="15503" y="3736"/>
                </a:lnTo>
                <a:lnTo>
                  <a:pt x="15470" y="3736"/>
                </a:lnTo>
                <a:lnTo>
                  <a:pt x="15327" y="3736"/>
                </a:lnTo>
                <a:close/>
                <a:moveTo>
                  <a:pt x="11197" y="3737"/>
                </a:moveTo>
                <a:lnTo>
                  <a:pt x="11199" y="3737"/>
                </a:lnTo>
                <a:lnTo>
                  <a:pt x="11199" y="3769"/>
                </a:lnTo>
                <a:lnTo>
                  <a:pt x="11166" y="3784"/>
                </a:lnTo>
                <a:lnTo>
                  <a:pt x="11133" y="3811"/>
                </a:lnTo>
                <a:lnTo>
                  <a:pt x="11133" y="3826"/>
                </a:lnTo>
                <a:lnTo>
                  <a:pt x="11131" y="3825"/>
                </a:lnTo>
                <a:lnTo>
                  <a:pt x="11131" y="3810"/>
                </a:lnTo>
                <a:lnTo>
                  <a:pt x="11164" y="3784"/>
                </a:lnTo>
                <a:lnTo>
                  <a:pt x="11197" y="3768"/>
                </a:lnTo>
                <a:lnTo>
                  <a:pt x="11197" y="3737"/>
                </a:lnTo>
                <a:close/>
                <a:moveTo>
                  <a:pt x="14201" y="3768"/>
                </a:moveTo>
                <a:lnTo>
                  <a:pt x="14201" y="3783"/>
                </a:lnTo>
                <a:lnTo>
                  <a:pt x="14168" y="3793"/>
                </a:lnTo>
                <a:lnTo>
                  <a:pt x="14168" y="3809"/>
                </a:lnTo>
                <a:lnTo>
                  <a:pt x="14081" y="3809"/>
                </a:lnTo>
                <a:lnTo>
                  <a:pt x="14081" y="3841"/>
                </a:lnTo>
                <a:lnTo>
                  <a:pt x="14103" y="3867"/>
                </a:lnTo>
                <a:lnTo>
                  <a:pt x="14201" y="3897"/>
                </a:lnTo>
                <a:lnTo>
                  <a:pt x="14234" y="3913"/>
                </a:lnTo>
                <a:lnTo>
                  <a:pt x="14288" y="3955"/>
                </a:lnTo>
                <a:lnTo>
                  <a:pt x="14354" y="3971"/>
                </a:lnTo>
                <a:lnTo>
                  <a:pt x="14354" y="3939"/>
                </a:lnTo>
                <a:lnTo>
                  <a:pt x="14376" y="3955"/>
                </a:lnTo>
                <a:lnTo>
                  <a:pt x="14408" y="3971"/>
                </a:lnTo>
                <a:lnTo>
                  <a:pt x="14408" y="3955"/>
                </a:lnTo>
                <a:lnTo>
                  <a:pt x="14442" y="3955"/>
                </a:lnTo>
                <a:lnTo>
                  <a:pt x="14474" y="3971"/>
                </a:lnTo>
                <a:lnTo>
                  <a:pt x="14408" y="3971"/>
                </a:lnTo>
                <a:lnTo>
                  <a:pt x="14408" y="3996"/>
                </a:lnTo>
                <a:lnTo>
                  <a:pt x="14442" y="3981"/>
                </a:lnTo>
                <a:lnTo>
                  <a:pt x="14474" y="3981"/>
                </a:lnTo>
                <a:lnTo>
                  <a:pt x="14474" y="4012"/>
                </a:lnTo>
                <a:lnTo>
                  <a:pt x="14508" y="3981"/>
                </a:lnTo>
                <a:lnTo>
                  <a:pt x="14530" y="3971"/>
                </a:lnTo>
                <a:lnTo>
                  <a:pt x="14562" y="3971"/>
                </a:lnTo>
                <a:lnTo>
                  <a:pt x="14530" y="3939"/>
                </a:lnTo>
                <a:lnTo>
                  <a:pt x="14442" y="3924"/>
                </a:lnTo>
                <a:lnTo>
                  <a:pt x="14442" y="3897"/>
                </a:lnTo>
                <a:lnTo>
                  <a:pt x="14474" y="3897"/>
                </a:lnTo>
                <a:lnTo>
                  <a:pt x="14508" y="3913"/>
                </a:lnTo>
                <a:lnTo>
                  <a:pt x="14530" y="3913"/>
                </a:lnTo>
                <a:lnTo>
                  <a:pt x="14562" y="3897"/>
                </a:lnTo>
                <a:lnTo>
                  <a:pt x="14530" y="3882"/>
                </a:lnTo>
                <a:lnTo>
                  <a:pt x="14530" y="3851"/>
                </a:lnTo>
                <a:lnTo>
                  <a:pt x="14562" y="3882"/>
                </a:lnTo>
                <a:lnTo>
                  <a:pt x="14594" y="3882"/>
                </a:lnTo>
                <a:lnTo>
                  <a:pt x="14594" y="3867"/>
                </a:lnTo>
                <a:lnTo>
                  <a:pt x="14650" y="3867"/>
                </a:lnTo>
                <a:lnTo>
                  <a:pt x="14628" y="3851"/>
                </a:lnTo>
                <a:lnTo>
                  <a:pt x="14594" y="3841"/>
                </a:lnTo>
                <a:lnTo>
                  <a:pt x="14508" y="3841"/>
                </a:lnTo>
                <a:lnTo>
                  <a:pt x="14474" y="3825"/>
                </a:lnTo>
                <a:lnTo>
                  <a:pt x="14474" y="3793"/>
                </a:lnTo>
                <a:lnTo>
                  <a:pt x="14442" y="3783"/>
                </a:lnTo>
                <a:lnTo>
                  <a:pt x="14376" y="3783"/>
                </a:lnTo>
                <a:lnTo>
                  <a:pt x="14376" y="3809"/>
                </a:lnTo>
                <a:lnTo>
                  <a:pt x="14354" y="3809"/>
                </a:lnTo>
                <a:lnTo>
                  <a:pt x="14321" y="3793"/>
                </a:lnTo>
                <a:lnTo>
                  <a:pt x="14234" y="3783"/>
                </a:lnTo>
                <a:lnTo>
                  <a:pt x="14201" y="3768"/>
                </a:lnTo>
                <a:close/>
                <a:moveTo>
                  <a:pt x="15349" y="3809"/>
                </a:moveTo>
                <a:lnTo>
                  <a:pt x="15349" y="3825"/>
                </a:lnTo>
                <a:lnTo>
                  <a:pt x="15383" y="3851"/>
                </a:lnTo>
                <a:lnTo>
                  <a:pt x="15415" y="3867"/>
                </a:lnTo>
                <a:lnTo>
                  <a:pt x="15448" y="3867"/>
                </a:lnTo>
                <a:lnTo>
                  <a:pt x="15470" y="3882"/>
                </a:lnTo>
                <a:lnTo>
                  <a:pt x="15470" y="3841"/>
                </a:lnTo>
                <a:lnTo>
                  <a:pt x="15448" y="3841"/>
                </a:lnTo>
                <a:lnTo>
                  <a:pt x="15383" y="3825"/>
                </a:lnTo>
                <a:lnTo>
                  <a:pt x="15349" y="3809"/>
                </a:lnTo>
                <a:close/>
                <a:moveTo>
                  <a:pt x="11164" y="3841"/>
                </a:moveTo>
                <a:lnTo>
                  <a:pt x="11166" y="3842"/>
                </a:lnTo>
                <a:lnTo>
                  <a:pt x="11166" y="3868"/>
                </a:lnTo>
                <a:lnTo>
                  <a:pt x="11164" y="3867"/>
                </a:lnTo>
                <a:lnTo>
                  <a:pt x="11164" y="3841"/>
                </a:lnTo>
                <a:close/>
                <a:moveTo>
                  <a:pt x="8738" y="3851"/>
                </a:moveTo>
                <a:lnTo>
                  <a:pt x="8739" y="3852"/>
                </a:lnTo>
                <a:lnTo>
                  <a:pt x="8739" y="3883"/>
                </a:lnTo>
                <a:lnTo>
                  <a:pt x="8706" y="3899"/>
                </a:lnTo>
                <a:lnTo>
                  <a:pt x="8706" y="3898"/>
                </a:lnTo>
                <a:lnTo>
                  <a:pt x="8738" y="3883"/>
                </a:lnTo>
                <a:lnTo>
                  <a:pt x="8738" y="3851"/>
                </a:lnTo>
                <a:close/>
                <a:moveTo>
                  <a:pt x="11797" y="3883"/>
                </a:moveTo>
                <a:lnTo>
                  <a:pt x="11895" y="3913"/>
                </a:lnTo>
                <a:lnTo>
                  <a:pt x="11983" y="3924"/>
                </a:lnTo>
                <a:lnTo>
                  <a:pt x="12170" y="4028"/>
                </a:lnTo>
                <a:lnTo>
                  <a:pt x="12169" y="4028"/>
                </a:lnTo>
                <a:lnTo>
                  <a:pt x="12167" y="4029"/>
                </a:lnTo>
                <a:lnTo>
                  <a:pt x="11984" y="3926"/>
                </a:lnTo>
                <a:lnTo>
                  <a:pt x="11896" y="3915"/>
                </a:lnTo>
                <a:lnTo>
                  <a:pt x="11798" y="3884"/>
                </a:lnTo>
                <a:lnTo>
                  <a:pt x="11797" y="3883"/>
                </a:lnTo>
                <a:close/>
                <a:moveTo>
                  <a:pt x="8706" y="3914"/>
                </a:moveTo>
                <a:lnTo>
                  <a:pt x="8706" y="3915"/>
                </a:lnTo>
                <a:lnTo>
                  <a:pt x="8620" y="3925"/>
                </a:lnTo>
                <a:lnTo>
                  <a:pt x="8554" y="3941"/>
                </a:lnTo>
                <a:lnTo>
                  <a:pt x="8498" y="3971"/>
                </a:lnTo>
                <a:lnTo>
                  <a:pt x="8498" y="3972"/>
                </a:lnTo>
                <a:lnTo>
                  <a:pt x="8466" y="3972"/>
                </a:lnTo>
                <a:lnTo>
                  <a:pt x="8400" y="3982"/>
                </a:lnTo>
                <a:lnTo>
                  <a:pt x="8127" y="3972"/>
                </a:lnTo>
                <a:lnTo>
                  <a:pt x="8093" y="3972"/>
                </a:lnTo>
                <a:lnTo>
                  <a:pt x="8039" y="3982"/>
                </a:lnTo>
                <a:lnTo>
                  <a:pt x="8007" y="3999"/>
                </a:lnTo>
                <a:lnTo>
                  <a:pt x="8007" y="3997"/>
                </a:lnTo>
                <a:lnTo>
                  <a:pt x="8039" y="3982"/>
                </a:lnTo>
                <a:lnTo>
                  <a:pt x="8039" y="3982"/>
                </a:lnTo>
                <a:lnTo>
                  <a:pt x="8093" y="3972"/>
                </a:lnTo>
                <a:lnTo>
                  <a:pt x="8094" y="3971"/>
                </a:lnTo>
                <a:lnTo>
                  <a:pt x="8127" y="3971"/>
                </a:lnTo>
                <a:lnTo>
                  <a:pt x="8400" y="3982"/>
                </a:lnTo>
                <a:lnTo>
                  <a:pt x="8466" y="3971"/>
                </a:lnTo>
                <a:lnTo>
                  <a:pt x="8498" y="3971"/>
                </a:lnTo>
                <a:lnTo>
                  <a:pt x="8552" y="3940"/>
                </a:lnTo>
                <a:lnTo>
                  <a:pt x="8618" y="3925"/>
                </a:lnTo>
                <a:lnTo>
                  <a:pt x="8706" y="3914"/>
                </a:lnTo>
                <a:close/>
                <a:moveTo>
                  <a:pt x="11317" y="3915"/>
                </a:moveTo>
                <a:lnTo>
                  <a:pt x="11319" y="3915"/>
                </a:lnTo>
                <a:lnTo>
                  <a:pt x="11319" y="3973"/>
                </a:lnTo>
                <a:lnTo>
                  <a:pt x="11317" y="3971"/>
                </a:lnTo>
                <a:lnTo>
                  <a:pt x="11317" y="3915"/>
                </a:lnTo>
                <a:close/>
                <a:moveTo>
                  <a:pt x="11501" y="4013"/>
                </a:moveTo>
                <a:lnTo>
                  <a:pt x="11504" y="4015"/>
                </a:lnTo>
                <a:lnTo>
                  <a:pt x="11504" y="4041"/>
                </a:lnTo>
                <a:lnTo>
                  <a:pt x="11472" y="4056"/>
                </a:lnTo>
                <a:lnTo>
                  <a:pt x="11468" y="4054"/>
                </a:lnTo>
                <a:lnTo>
                  <a:pt x="11501" y="4038"/>
                </a:lnTo>
                <a:lnTo>
                  <a:pt x="11501" y="4013"/>
                </a:lnTo>
                <a:close/>
                <a:moveTo>
                  <a:pt x="11501" y="4071"/>
                </a:moveTo>
                <a:lnTo>
                  <a:pt x="11504" y="4073"/>
                </a:lnTo>
                <a:lnTo>
                  <a:pt x="11504" y="4088"/>
                </a:lnTo>
                <a:lnTo>
                  <a:pt x="11501" y="4085"/>
                </a:lnTo>
                <a:lnTo>
                  <a:pt x="11501" y="4071"/>
                </a:lnTo>
                <a:close/>
                <a:moveTo>
                  <a:pt x="13106" y="4101"/>
                </a:moveTo>
                <a:lnTo>
                  <a:pt x="13111" y="4101"/>
                </a:lnTo>
                <a:lnTo>
                  <a:pt x="13045" y="4112"/>
                </a:lnTo>
                <a:lnTo>
                  <a:pt x="13042" y="4112"/>
                </a:lnTo>
                <a:lnTo>
                  <a:pt x="13106" y="4101"/>
                </a:lnTo>
                <a:close/>
                <a:moveTo>
                  <a:pt x="13008" y="4112"/>
                </a:moveTo>
                <a:lnTo>
                  <a:pt x="13013" y="4112"/>
                </a:lnTo>
                <a:lnTo>
                  <a:pt x="13013" y="4142"/>
                </a:lnTo>
                <a:lnTo>
                  <a:pt x="12991" y="4158"/>
                </a:lnTo>
                <a:lnTo>
                  <a:pt x="12986" y="4158"/>
                </a:lnTo>
                <a:lnTo>
                  <a:pt x="13008" y="4143"/>
                </a:lnTo>
                <a:lnTo>
                  <a:pt x="13008" y="4112"/>
                </a:lnTo>
                <a:close/>
                <a:moveTo>
                  <a:pt x="11774" y="4127"/>
                </a:moveTo>
                <a:lnTo>
                  <a:pt x="11775" y="4127"/>
                </a:lnTo>
                <a:lnTo>
                  <a:pt x="11775" y="4142"/>
                </a:lnTo>
                <a:lnTo>
                  <a:pt x="11797" y="4184"/>
                </a:lnTo>
                <a:lnTo>
                  <a:pt x="11797" y="4216"/>
                </a:lnTo>
                <a:lnTo>
                  <a:pt x="11863" y="4226"/>
                </a:lnTo>
                <a:lnTo>
                  <a:pt x="11895" y="4257"/>
                </a:lnTo>
                <a:lnTo>
                  <a:pt x="11917" y="4274"/>
                </a:lnTo>
                <a:lnTo>
                  <a:pt x="11917" y="4315"/>
                </a:lnTo>
                <a:lnTo>
                  <a:pt x="11949" y="4330"/>
                </a:lnTo>
                <a:lnTo>
                  <a:pt x="11951" y="4331"/>
                </a:lnTo>
                <a:lnTo>
                  <a:pt x="11951" y="4345"/>
                </a:lnTo>
                <a:lnTo>
                  <a:pt x="11949" y="4345"/>
                </a:lnTo>
                <a:lnTo>
                  <a:pt x="11949" y="4330"/>
                </a:lnTo>
                <a:lnTo>
                  <a:pt x="11946" y="4331"/>
                </a:lnTo>
                <a:lnTo>
                  <a:pt x="11915" y="4315"/>
                </a:lnTo>
                <a:lnTo>
                  <a:pt x="11915" y="4274"/>
                </a:lnTo>
                <a:lnTo>
                  <a:pt x="11894" y="4258"/>
                </a:lnTo>
                <a:lnTo>
                  <a:pt x="11861" y="4227"/>
                </a:lnTo>
                <a:lnTo>
                  <a:pt x="11796" y="4216"/>
                </a:lnTo>
                <a:lnTo>
                  <a:pt x="11796" y="4185"/>
                </a:lnTo>
                <a:lnTo>
                  <a:pt x="11774" y="4143"/>
                </a:lnTo>
                <a:lnTo>
                  <a:pt x="11774" y="4127"/>
                </a:lnTo>
                <a:close/>
                <a:moveTo>
                  <a:pt x="8005" y="4128"/>
                </a:moveTo>
                <a:lnTo>
                  <a:pt x="8007" y="4129"/>
                </a:lnTo>
                <a:lnTo>
                  <a:pt x="8011" y="4130"/>
                </a:lnTo>
                <a:lnTo>
                  <a:pt x="7923" y="4187"/>
                </a:lnTo>
                <a:lnTo>
                  <a:pt x="7857" y="4203"/>
                </a:lnTo>
                <a:lnTo>
                  <a:pt x="7803" y="4218"/>
                </a:lnTo>
                <a:lnTo>
                  <a:pt x="7771" y="4218"/>
                </a:lnTo>
                <a:lnTo>
                  <a:pt x="7705" y="4203"/>
                </a:lnTo>
                <a:lnTo>
                  <a:pt x="7702" y="4200"/>
                </a:lnTo>
                <a:lnTo>
                  <a:pt x="7767" y="4216"/>
                </a:lnTo>
                <a:lnTo>
                  <a:pt x="7799" y="4216"/>
                </a:lnTo>
                <a:lnTo>
                  <a:pt x="7853" y="4200"/>
                </a:lnTo>
                <a:lnTo>
                  <a:pt x="7919" y="4185"/>
                </a:lnTo>
                <a:lnTo>
                  <a:pt x="8005" y="4128"/>
                </a:lnTo>
                <a:close/>
                <a:moveTo>
                  <a:pt x="10530" y="4143"/>
                </a:moveTo>
                <a:lnTo>
                  <a:pt x="10584" y="4143"/>
                </a:lnTo>
                <a:lnTo>
                  <a:pt x="10589" y="4144"/>
                </a:lnTo>
                <a:lnTo>
                  <a:pt x="10533" y="4144"/>
                </a:lnTo>
                <a:lnTo>
                  <a:pt x="10530" y="4143"/>
                </a:lnTo>
                <a:close/>
                <a:moveTo>
                  <a:pt x="10858" y="4143"/>
                </a:moveTo>
                <a:lnTo>
                  <a:pt x="10771" y="4216"/>
                </a:lnTo>
                <a:lnTo>
                  <a:pt x="10770" y="4216"/>
                </a:lnTo>
                <a:lnTo>
                  <a:pt x="10858" y="4143"/>
                </a:lnTo>
                <a:close/>
                <a:moveTo>
                  <a:pt x="12833" y="4158"/>
                </a:moveTo>
                <a:lnTo>
                  <a:pt x="12837" y="4158"/>
                </a:lnTo>
                <a:lnTo>
                  <a:pt x="12805" y="4169"/>
                </a:lnTo>
                <a:lnTo>
                  <a:pt x="12801" y="4169"/>
                </a:lnTo>
                <a:lnTo>
                  <a:pt x="12833" y="4158"/>
                </a:lnTo>
                <a:close/>
                <a:moveTo>
                  <a:pt x="7550" y="4160"/>
                </a:moveTo>
                <a:lnTo>
                  <a:pt x="7679" y="4185"/>
                </a:lnTo>
                <a:lnTo>
                  <a:pt x="7682" y="4186"/>
                </a:lnTo>
                <a:lnTo>
                  <a:pt x="7552" y="4161"/>
                </a:lnTo>
                <a:lnTo>
                  <a:pt x="7550" y="4160"/>
                </a:lnTo>
                <a:close/>
                <a:moveTo>
                  <a:pt x="8282" y="4186"/>
                </a:moveTo>
                <a:lnTo>
                  <a:pt x="8674" y="4202"/>
                </a:lnTo>
                <a:lnTo>
                  <a:pt x="8706" y="4202"/>
                </a:lnTo>
                <a:lnTo>
                  <a:pt x="8794" y="4186"/>
                </a:lnTo>
                <a:lnTo>
                  <a:pt x="8914" y="4186"/>
                </a:lnTo>
                <a:lnTo>
                  <a:pt x="8915" y="4187"/>
                </a:lnTo>
                <a:lnTo>
                  <a:pt x="8798" y="4187"/>
                </a:lnTo>
                <a:lnTo>
                  <a:pt x="8710" y="4203"/>
                </a:lnTo>
                <a:lnTo>
                  <a:pt x="8677" y="4203"/>
                </a:lnTo>
                <a:lnTo>
                  <a:pt x="8285" y="4187"/>
                </a:lnTo>
                <a:lnTo>
                  <a:pt x="8282" y="4186"/>
                </a:lnTo>
                <a:close/>
                <a:moveTo>
                  <a:pt x="12047" y="4356"/>
                </a:moveTo>
                <a:lnTo>
                  <a:pt x="12049" y="4357"/>
                </a:lnTo>
                <a:lnTo>
                  <a:pt x="12049" y="4445"/>
                </a:lnTo>
                <a:lnTo>
                  <a:pt x="12047" y="4445"/>
                </a:lnTo>
                <a:lnTo>
                  <a:pt x="12047" y="4356"/>
                </a:lnTo>
                <a:close/>
                <a:moveTo>
                  <a:pt x="12221" y="4476"/>
                </a:moveTo>
                <a:lnTo>
                  <a:pt x="12224" y="4477"/>
                </a:lnTo>
                <a:lnTo>
                  <a:pt x="12224" y="4518"/>
                </a:lnTo>
                <a:lnTo>
                  <a:pt x="12191" y="4535"/>
                </a:lnTo>
                <a:lnTo>
                  <a:pt x="12191" y="4575"/>
                </a:lnTo>
                <a:lnTo>
                  <a:pt x="12189" y="4575"/>
                </a:lnTo>
                <a:lnTo>
                  <a:pt x="12189" y="4534"/>
                </a:lnTo>
                <a:lnTo>
                  <a:pt x="12221" y="4518"/>
                </a:lnTo>
                <a:lnTo>
                  <a:pt x="12221" y="4476"/>
                </a:lnTo>
                <a:close/>
                <a:moveTo>
                  <a:pt x="10194" y="4488"/>
                </a:moveTo>
                <a:lnTo>
                  <a:pt x="10195" y="4488"/>
                </a:lnTo>
                <a:lnTo>
                  <a:pt x="10227" y="4505"/>
                </a:lnTo>
                <a:lnTo>
                  <a:pt x="10224" y="4504"/>
                </a:lnTo>
                <a:lnTo>
                  <a:pt x="10194" y="4488"/>
                </a:lnTo>
                <a:close/>
                <a:moveTo>
                  <a:pt x="9803" y="4489"/>
                </a:moveTo>
                <a:lnTo>
                  <a:pt x="9922" y="4505"/>
                </a:lnTo>
                <a:lnTo>
                  <a:pt x="9923" y="4505"/>
                </a:lnTo>
                <a:lnTo>
                  <a:pt x="9803" y="4489"/>
                </a:lnTo>
                <a:close/>
                <a:moveTo>
                  <a:pt x="12441" y="4518"/>
                </a:moveTo>
                <a:lnTo>
                  <a:pt x="12444" y="4518"/>
                </a:lnTo>
                <a:lnTo>
                  <a:pt x="12444" y="4535"/>
                </a:lnTo>
                <a:lnTo>
                  <a:pt x="12441" y="4534"/>
                </a:lnTo>
                <a:lnTo>
                  <a:pt x="12441" y="4518"/>
                </a:lnTo>
                <a:close/>
                <a:moveTo>
                  <a:pt x="9986" y="4520"/>
                </a:moveTo>
                <a:lnTo>
                  <a:pt x="10074" y="4520"/>
                </a:lnTo>
                <a:lnTo>
                  <a:pt x="10075" y="4521"/>
                </a:lnTo>
                <a:lnTo>
                  <a:pt x="9989" y="4521"/>
                </a:lnTo>
                <a:lnTo>
                  <a:pt x="9986" y="4520"/>
                </a:lnTo>
                <a:close/>
                <a:moveTo>
                  <a:pt x="10410" y="4561"/>
                </a:moveTo>
                <a:lnTo>
                  <a:pt x="10413" y="4562"/>
                </a:lnTo>
                <a:lnTo>
                  <a:pt x="10435" y="4577"/>
                </a:lnTo>
                <a:lnTo>
                  <a:pt x="10432" y="4576"/>
                </a:lnTo>
                <a:lnTo>
                  <a:pt x="10410" y="4561"/>
                </a:lnTo>
                <a:close/>
                <a:moveTo>
                  <a:pt x="12871" y="4602"/>
                </a:moveTo>
                <a:lnTo>
                  <a:pt x="12953" y="4602"/>
                </a:lnTo>
                <a:lnTo>
                  <a:pt x="12922" y="4617"/>
                </a:lnTo>
                <a:lnTo>
                  <a:pt x="12922" y="4633"/>
                </a:lnTo>
                <a:lnTo>
                  <a:pt x="12893" y="4618"/>
                </a:lnTo>
                <a:lnTo>
                  <a:pt x="12871" y="4602"/>
                </a:lnTo>
                <a:close/>
                <a:moveTo>
                  <a:pt x="12736" y="4633"/>
                </a:moveTo>
                <a:lnTo>
                  <a:pt x="12739" y="4634"/>
                </a:lnTo>
                <a:lnTo>
                  <a:pt x="12739" y="4648"/>
                </a:lnTo>
                <a:lnTo>
                  <a:pt x="12736" y="4648"/>
                </a:lnTo>
                <a:lnTo>
                  <a:pt x="12736" y="4633"/>
                </a:lnTo>
                <a:close/>
                <a:moveTo>
                  <a:pt x="11346" y="4664"/>
                </a:moveTo>
                <a:lnTo>
                  <a:pt x="11368" y="4664"/>
                </a:lnTo>
                <a:lnTo>
                  <a:pt x="11468" y="4674"/>
                </a:lnTo>
                <a:lnTo>
                  <a:pt x="11500" y="4674"/>
                </a:lnTo>
                <a:lnTo>
                  <a:pt x="11503" y="4676"/>
                </a:lnTo>
                <a:lnTo>
                  <a:pt x="11472" y="4676"/>
                </a:lnTo>
                <a:lnTo>
                  <a:pt x="11373" y="4665"/>
                </a:lnTo>
                <a:lnTo>
                  <a:pt x="11352" y="4665"/>
                </a:lnTo>
                <a:lnTo>
                  <a:pt x="11346" y="4664"/>
                </a:lnTo>
                <a:close/>
                <a:moveTo>
                  <a:pt x="11620" y="4690"/>
                </a:moveTo>
                <a:lnTo>
                  <a:pt x="11676" y="4690"/>
                </a:lnTo>
                <a:lnTo>
                  <a:pt x="11677" y="4691"/>
                </a:lnTo>
                <a:lnTo>
                  <a:pt x="11624" y="4691"/>
                </a:lnTo>
                <a:lnTo>
                  <a:pt x="11592" y="4707"/>
                </a:lnTo>
                <a:lnTo>
                  <a:pt x="11560" y="4707"/>
                </a:lnTo>
                <a:lnTo>
                  <a:pt x="11557" y="4706"/>
                </a:lnTo>
                <a:lnTo>
                  <a:pt x="11588" y="4706"/>
                </a:lnTo>
                <a:lnTo>
                  <a:pt x="11620" y="4690"/>
                </a:lnTo>
                <a:close/>
                <a:moveTo>
                  <a:pt x="11744" y="4722"/>
                </a:moveTo>
                <a:lnTo>
                  <a:pt x="11828" y="4722"/>
                </a:lnTo>
                <a:lnTo>
                  <a:pt x="11828" y="4722"/>
                </a:lnTo>
                <a:lnTo>
                  <a:pt x="11746" y="4722"/>
                </a:lnTo>
                <a:lnTo>
                  <a:pt x="11744" y="4722"/>
                </a:lnTo>
                <a:close/>
                <a:moveTo>
                  <a:pt x="11834" y="4732"/>
                </a:moveTo>
                <a:lnTo>
                  <a:pt x="11861" y="4732"/>
                </a:lnTo>
                <a:lnTo>
                  <a:pt x="11861" y="4733"/>
                </a:lnTo>
                <a:lnTo>
                  <a:pt x="11834" y="4733"/>
                </a:lnTo>
                <a:lnTo>
                  <a:pt x="11834" y="4732"/>
                </a:lnTo>
                <a:close/>
                <a:moveTo>
                  <a:pt x="10684" y="4780"/>
                </a:moveTo>
                <a:lnTo>
                  <a:pt x="10891" y="4837"/>
                </a:lnTo>
                <a:lnTo>
                  <a:pt x="11013" y="4863"/>
                </a:lnTo>
                <a:lnTo>
                  <a:pt x="11165" y="4894"/>
                </a:lnTo>
                <a:lnTo>
                  <a:pt x="11253" y="4909"/>
                </a:lnTo>
                <a:lnTo>
                  <a:pt x="11319" y="4936"/>
                </a:lnTo>
                <a:lnTo>
                  <a:pt x="11256" y="4911"/>
                </a:lnTo>
                <a:lnTo>
                  <a:pt x="11168" y="4896"/>
                </a:lnTo>
                <a:lnTo>
                  <a:pt x="11016" y="4865"/>
                </a:lnTo>
                <a:lnTo>
                  <a:pt x="10894" y="4838"/>
                </a:lnTo>
                <a:lnTo>
                  <a:pt x="10687" y="4781"/>
                </a:lnTo>
                <a:lnTo>
                  <a:pt x="10684" y="4780"/>
                </a:lnTo>
                <a:close/>
                <a:moveTo>
                  <a:pt x="11322" y="4937"/>
                </a:moveTo>
                <a:lnTo>
                  <a:pt x="11352" y="4951"/>
                </a:lnTo>
                <a:lnTo>
                  <a:pt x="11406" y="4951"/>
                </a:lnTo>
                <a:lnTo>
                  <a:pt x="11504" y="4967"/>
                </a:lnTo>
                <a:lnTo>
                  <a:pt x="11560" y="4967"/>
                </a:lnTo>
                <a:lnTo>
                  <a:pt x="11592" y="4983"/>
                </a:lnTo>
                <a:lnTo>
                  <a:pt x="11624" y="4993"/>
                </a:lnTo>
                <a:lnTo>
                  <a:pt x="11594" y="4985"/>
                </a:lnTo>
                <a:lnTo>
                  <a:pt x="11561" y="4969"/>
                </a:lnTo>
                <a:lnTo>
                  <a:pt x="11507" y="4969"/>
                </a:lnTo>
                <a:lnTo>
                  <a:pt x="11408" y="4953"/>
                </a:lnTo>
                <a:lnTo>
                  <a:pt x="11354" y="4953"/>
                </a:lnTo>
                <a:lnTo>
                  <a:pt x="11322" y="4937"/>
                </a:lnTo>
                <a:close/>
                <a:moveTo>
                  <a:pt x="8524" y="5110"/>
                </a:moveTo>
                <a:lnTo>
                  <a:pt x="8644" y="5156"/>
                </a:lnTo>
                <a:lnTo>
                  <a:pt x="8742" y="5172"/>
                </a:lnTo>
                <a:lnTo>
                  <a:pt x="8916" y="5198"/>
                </a:lnTo>
                <a:lnTo>
                  <a:pt x="8742" y="5172"/>
                </a:lnTo>
                <a:lnTo>
                  <a:pt x="8643" y="5157"/>
                </a:lnTo>
                <a:lnTo>
                  <a:pt x="8524" y="5110"/>
                </a:lnTo>
                <a:close/>
                <a:moveTo>
                  <a:pt x="8918" y="5198"/>
                </a:moveTo>
                <a:lnTo>
                  <a:pt x="8984" y="5214"/>
                </a:lnTo>
                <a:lnTo>
                  <a:pt x="9016" y="5229"/>
                </a:lnTo>
                <a:lnTo>
                  <a:pt x="9016" y="5239"/>
                </a:lnTo>
                <a:lnTo>
                  <a:pt x="9015" y="5240"/>
                </a:lnTo>
                <a:lnTo>
                  <a:pt x="9015" y="5230"/>
                </a:lnTo>
                <a:lnTo>
                  <a:pt x="8982" y="5214"/>
                </a:lnTo>
                <a:lnTo>
                  <a:pt x="8918" y="5198"/>
                </a:lnTo>
                <a:close/>
                <a:moveTo>
                  <a:pt x="8896" y="5297"/>
                </a:moveTo>
                <a:lnTo>
                  <a:pt x="8896" y="5328"/>
                </a:lnTo>
                <a:lnTo>
                  <a:pt x="8895" y="5329"/>
                </a:lnTo>
                <a:lnTo>
                  <a:pt x="8895" y="5297"/>
                </a:lnTo>
                <a:lnTo>
                  <a:pt x="8896" y="5297"/>
                </a:lnTo>
                <a:close/>
                <a:moveTo>
                  <a:pt x="8862" y="5344"/>
                </a:moveTo>
                <a:lnTo>
                  <a:pt x="8864" y="5344"/>
                </a:lnTo>
                <a:lnTo>
                  <a:pt x="8896" y="5385"/>
                </a:lnTo>
                <a:lnTo>
                  <a:pt x="8896" y="5427"/>
                </a:lnTo>
                <a:lnTo>
                  <a:pt x="8950" y="5484"/>
                </a:lnTo>
                <a:lnTo>
                  <a:pt x="8895" y="5428"/>
                </a:lnTo>
                <a:lnTo>
                  <a:pt x="8895" y="5386"/>
                </a:lnTo>
                <a:lnTo>
                  <a:pt x="8862" y="5344"/>
                </a:lnTo>
                <a:close/>
                <a:moveTo>
                  <a:pt x="9190" y="5604"/>
                </a:moveTo>
                <a:lnTo>
                  <a:pt x="9256" y="5630"/>
                </a:lnTo>
                <a:lnTo>
                  <a:pt x="9256" y="5631"/>
                </a:lnTo>
                <a:lnTo>
                  <a:pt x="9190" y="5604"/>
                </a:lnTo>
                <a:close/>
                <a:moveTo>
                  <a:pt x="10830" y="5646"/>
                </a:moveTo>
                <a:lnTo>
                  <a:pt x="10862" y="5646"/>
                </a:lnTo>
                <a:lnTo>
                  <a:pt x="10862" y="5662"/>
                </a:lnTo>
                <a:lnTo>
                  <a:pt x="10830" y="5646"/>
                </a:lnTo>
                <a:close/>
                <a:moveTo>
                  <a:pt x="10830" y="5646"/>
                </a:moveTo>
                <a:lnTo>
                  <a:pt x="10830" y="5662"/>
                </a:lnTo>
                <a:lnTo>
                  <a:pt x="10808" y="5672"/>
                </a:lnTo>
                <a:lnTo>
                  <a:pt x="10808" y="5662"/>
                </a:lnTo>
                <a:lnTo>
                  <a:pt x="10830" y="5646"/>
                </a:lnTo>
                <a:close/>
                <a:moveTo>
                  <a:pt x="9256" y="5662"/>
                </a:moveTo>
                <a:lnTo>
                  <a:pt x="9290" y="5688"/>
                </a:lnTo>
                <a:lnTo>
                  <a:pt x="9256" y="5761"/>
                </a:lnTo>
                <a:lnTo>
                  <a:pt x="9288" y="5688"/>
                </a:lnTo>
                <a:lnTo>
                  <a:pt x="9256" y="5662"/>
                </a:lnTo>
                <a:close/>
                <a:moveTo>
                  <a:pt x="9528" y="5745"/>
                </a:moveTo>
                <a:lnTo>
                  <a:pt x="9529" y="5745"/>
                </a:lnTo>
                <a:lnTo>
                  <a:pt x="9562" y="5776"/>
                </a:lnTo>
                <a:lnTo>
                  <a:pt x="9528" y="5745"/>
                </a:lnTo>
                <a:close/>
                <a:moveTo>
                  <a:pt x="10107" y="5907"/>
                </a:moveTo>
                <a:lnTo>
                  <a:pt x="10109" y="5907"/>
                </a:lnTo>
                <a:lnTo>
                  <a:pt x="10163" y="5964"/>
                </a:lnTo>
                <a:lnTo>
                  <a:pt x="10107" y="5907"/>
                </a:lnTo>
                <a:close/>
                <a:moveTo>
                  <a:pt x="10197" y="5980"/>
                </a:moveTo>
                <a:lnTo>
                  <a:pt x="10229" y="5990"/>
                </a:lnTo>
                <a:lnTo>
                  <a:pt x="10261" y="5990"/>
                </a:lnTo>
                <a:lnTo>
                  <a:pt x="10261" y="5990"/>
                </a:lnTo>
                <a:lnTo>
                  <a:pt x="10317" y="6021"/>
                </a:lnTo>
                <a:lnTo>
                  <a:pt x="10315" y="6021"/>
                </a:lnTo>
                <a:lnTo>
                  <a:pt x="10261" y="5990"/>
                </a:lnTo>
                <a:lnTo>
                  <a:pt x="10227" y="5990"/>
                </a:lnTo>
                <a:lnTo>
                  <a:pt x="10197" y="5980"/>
                </a:lnTo>
                <a:close/>
                <a:moveTo>
                  <a:pt x="9591" y="7146"/>
                </a:moveTo>
                <a:lnTo>
                  <a:pt x="9594" y="7146"/>
                </a:lnTo>
                <a:lnTo>
                  <a:pt x="9682" y="7162"/>
                </a:lnTo>
                <a:lnTo>
                  <a:pt x="9679" y="7162"/>
                </a:lnTo>
                <a:lnTo>
                  <a:pt x="9591" y="7146"/>
                </a:lnTo>
                <a:close/>
                <a:moveTo>
                  <a:pt x="10315" y="7162"/>
                </a:moveTo>
                <a:lnTo>
                  <a:pt x="10349" y="7178"/>
                </a:lnTo>
                <a:lnTo>
                  <a:pt x="10346" y="7178"/>
                </a:lnTo>
                <a:lnTo>
                  <a:pt x="10315" y="7162"/>
                </a:lnTo>
                <a:close/>
                <a:moveTo>
                  <a:pt x="12258" y="8344"/>
                </a:moveTo>
                <a:lnTo>
                  <a:pt x="12324" y="8359"/>
                </a:lnTo>
                <a:lnTo>
                  <a:pt x="12498" y="8370"/>
                </a:lnTo>
                <a:lnTo>
                  <a:pt x="12618" y="8401"/>
                </a:lnTo>
                <a:lnTo>
                  <a:pt x="12684" y="8401"/>
                </a:lnTo>
                <a:lnTo>
                  <a:pt x="12717" y="8443"/>
                </a:lnTo>
                <a:lnTo>
                  <a:pt x="12618" y="8443"/>
                </a:lnTo>
                <a:lnTo>
                  <a:pt x="12564" y="8458"/>
                </a:lnTo>
                <a:lnTo>
                  <a:pt x="12596" y="8458"/>
                </a:lnTo>
                <a:lnTo>
                  <a:pt x="12596" y="8474"/>
                </a:lnTo>
                <a:lnTo>
                  <a:pt x="12618" y="8490"/>
                </a:lnTo>
                <a:lnTo>
                  <a:pt x="12531" y="8458"/>
                </a:lnTo>
                <a:lnTo>
                  <a:pt x="12531" y="8433"/>
                </a:lnTo>
                <a:lnTo>
                  <a:pt x="12596" y="8417"/>
                </a:lnTo>
                <a:lnTo>
                  <a:pt x="12651" y="8433"/>
                </a:lnTo>
                <a:lnTo>
                  <a:pt x="12684" y="8433"/>
                </a:lnTo>
                <a:lnTo>
                  <a:pt x="12684" y="8417"/>
                </a:lnTo>
                <a:lnTo>
                  <a:pt x="12531" y="8401"/>
                </a:lnTo>
                <a:lnTo>
                  <a:pt x="12444" y="8401"/>
                </a:lnTo>
                <a:lnTo>
                  <a:pt x="12346" y="8385"/>
                </a:lnTo>
                <a:lnTo>
                  <a:pt x="12291" y="8370"/>
                </a:lnTo>
                <a:lnTo>
                  <a:pt x="12258" y="8359"/>
                </a:lnTo>
                <a:lnTo>
                  <a:pt x="12258" y="8344"/>
                </a:lnTo>
                <a:close/>
                <a:moveTo>
                  <a:pt x="14357" y="9253"/>
                </a:moveTo>
                <a:lnTo>
                  <a:pt x="14051" y="9342"/>
                </a:lnTo>
                <a:lnTo>
                  <a:pt x="14019" y="9373"/>
                </a:lnTo>
                <a:lnTo>
                  <a:pt x="13931" y="9431"/>
                </a:lnTo>
                <a:lnTo>
                  <a:pt x="13899" y="9472"/>
                </a:lnTo>
                <a:lnTo>
                  <a:pt x="13833" y="9503"/>
                </a:lnTo>
                <a:lnTo>
                  <a:pt x="13811" y="9530"/>
                </a:lnTo>
                <a:lnTo>
                  <a:pt x="13713" y="9545"/>
                </a:lnTo>
                <a:lnTo>
                  <a:pt x="13626" y="9545"/>
                </a:lnTo>
                <a:lnTo>
                  <a:pt x="13146" y="9530"/>
                </a:lnTo>
                <a:lnTo>
                  <a:pt x="13048" y="9545"/>
                </a:lnTo>
                <a:lnTo>
                  <a:pt x="12994" y="9560"/>
                </a:lnTo>
                <a:lnTo>
                  <a:pt x="12994" y="9993"/>
                </a:lnTo>
                <a:lnTo>
                  <a:pt x="13014" y="10020"/>
                </a:lnTo>
                <a:lnTo>
                  <a:pt x="13080" y="10051"/>
                </a:lnTo>
                <a:lnTo>
                  <a:pt x="13146" y="10077"/>
                </a:lnTo>
                <a:lnTo>
                  <a:pt x="13266" y="10077"/>
                </a:lnTo>
                <a:lnTo>
                  <a:pt x="13288" y="10092"/>
                </a:lnTo>
                <a:lnTo>
                  <a:pt x="13288" y="10207"/>
                </a:lnTo>
                <a:lnTo>
                  <a:pt x="13320" y="10265"/>
                </a:lnTo>
                <a:lnTo>
                  <a:pt x="13386" y="10311"/>
                </a:lnTo>
                <a:lnTo>
                  <a:pt x="13440" y="10322"/>
                </a:lnTo>
                <a:lnTo>
                  <a:pt x="13538" y="10322"/>
                </a:lnTo>
                <a:lnTo>
                  <a:pt x="13538" y="10337"/>
                </a:lnTo>
                <a:lnTo>
                  <a:pt x="13593" y="10337"/>
                </a:lnTo>
                <a:lnTo>
                  <a:pt x="13626" y="10322"/>
                </a:lnTo>
                <a:lnTo>
                  <a:pt x="13626" y="10311"/>
                </a:lnTo>
                <a:lnTo>
                  <a:pt x="13659" y="10296"/>
                </a:lnTo>
                <a:lnTo>
                  <a:pt x="13713" y="10265"/>
                </a:lnTo>
                <a:lnTo>
                  <a:pt x="13746" y="10254"/>
                </a:lnTo>
                <a:lnTo>
                  <a:pt x="13779" y="10223"/>
                </a:lnTo>
                <a:lnTo>
                  <a:pt x="13833" y="10181"/>
                </a:lnTo>
                <a:lnTo>
                  <a:pt x="13899" y="10181"/>
                </a:lnTo>
                <a:lnTo>
                  <a:pt x="13964" y="10223"/>
                </a:lnTo>
                <a:lnTo>
                  <a:pt x="13964" y="10322"/>
                </a:lnTo>
                <a:lnTo>
                  <a:pt x="13931" y="10322"/>
                </a:lnTo>
                <a:lnTo>
                  <a:pt x="13931" y="10353"/>
                </a:lnTo>
                <a:lnTo>
                  <a:pt x="13964" y="10353"/>
                </a:lnTo>
                <a:lnTo>
                  <a:pt x="13986" y="10337"/>
                </a:lnTo>
                <a:lnTo>
                  <a:pt x="14019" y="10385"/>
                </a:lnTo>
                <a:lnTo>
                  <a:pt x="14051" y="10395"/>
                </a:lnTo>
                <a:lnTo>
                  <a:pt x="14105" y="10426"/>
                </a:lnTo>
                <a:lnTo>
                  <a:pt x="14171" y="10442"/>
                </a:lnTo>
                <a:lnTo>
                  <a:pt x="14205" y="10442"/>
                </a:lnTo>
                <a:lnTo>
                  <a:pt x="14205" y="10499"/>
                </a:lnTo>
                <a:lnTo>
                  <a:pt x="14237" y="10499"/>
                </a:lnTo>
                <a:lnTo>
                  <a:pt x="14259" y="10510"/>
                </a:lnTo>
                <a:lnTo>
                  <a:pt x="14379" y="10510"/>
                </a:lnTo>
                <a:lnTo>
                  <a:pt x="14509" y="10525"/>
                </a:lnTo>
                <a:lnTo>
                  <a:pt x="14531" y="10525"/>
                </a:lnTo>
                <a:lnTo>
                  <a:pt x="14531" y="10523"/>
                </a:lnTo>
                <a:lnTo>
                  <a:pt x="14565" y="10523"/>
                </a:lnTo>
                <a:lnTo>
                  <a:pt x="14597" y="10539"/>
                </a:lnTo>
                <a:lnTo>
                  <a:pt x="14651" y="10554"/>
                </a:lnTo>
                <a:lnTo>
                  <a:pt x="14685" y="10581"/>
                </a:lnTo>
                <a:lnTo>
                  <a:pt x="14717" y="10653"/>
                </a:lnTo>
                <a:lnTo>
                  <a:pt x="14751" y="10669"/>
                </a:lnTo>
                <a:lnTo>
                  <a:pt x="14751" y="10685"/>
                </a:lnTo>
                <a:lnTo>
                  <a:pt x="14783" y="10695"/>
                </a:lnTo>
                <a:lnTo>
                  <a:pt x="14805" y="10711"/>
                </a:lnTo>
                <a:lnTo>
                  <a:pt x="14837" y="10727"/>
                </a:lnTo>
                <a:lnTo>
                  <a:pt x="14925" y="10727"/>
                </a:lnTo>
                <a:lnTo>
                  <a:pt x="14957" y="10742"/>
                </a:lnTo>
                <a:lnTo>
                  <a:pt x="15056" y="10757"/>
                </a:lnTo>
                <a:lnTo>
                  <a:pt x="15176" y="10825"/>
                </a:lnTo>
                <a:lnTo>
                  <a:pt x="15230" y="10857"/>
                </a:lnTo>
                <a:lnTo>
                  <a:pt x="15328" y="10873"/>
                </a:lnTo>
                <a:lnTo>
                  <a:pt x="15384" y="10857"/>
                </a:lnTo>
                <a:lnTo>
                  <a:pt x="15568" y="10841"/>
                </a:lnTo>
                <a:lnTo>
                  <a:pt x="15624" y="10841"/>
                </a:lnTo>
                <a:lnTo>
                  <a:pt x="15624" y="10872"/>
                </a:lnTo>
                <a:lnTo>
                  <a:pt x="15620" y="10873"/>
                </a:lnTo>
                <a:lnTo>
                  <a:pt x="15620" y="10914"/>
                </a:lnTo>
                <a:lnTo>
                  <a:pt x="15653" y="10914"/>
                </a:lnTo>
                <a:lnTo>
                  <a:pt x="15653" y="10931"/>
                </a:lnTo>
                <a:lnTo>
                  <a:pt x="15620" y="10956"/>
                </a:lnTo>
                <a:lnTo>
                  <a:pt x="15565" y="10972"/>
                </a:lnTo>
                <a:lnTo>
                  <a:pt x="15500" y="11045"/>
                </a:lnTo>
                <a:lnTo>
                  <a:pt x="15445" y="11076"/>
                </a:lnTo>
                <a:lnTo>
                  <a:pt x="15412" y="11076"/>
                </a:lnTo>
                <a:lnTo>
                  <a:pt x="15292" y="11087"/>
                </a:lnTo>
                <a:lnTo>
                  <a:pt x="15226" y="11102"/>
                </a:lnTo>
                <a:lnTo>
                  <a:pt x="15052" y="11159"/>
                </a:lnTo>
                <a:lnTo>
                  <a:pt x="14954" y="11159"/>
                </a:lnTo>
                <a:lnTo>
                  <a:pt x="14920" y="11144"/>
                </a:lnTo>
                <a:lnTo>
                  <a:pt x="14898" y="11159"/>
                </a:lnTo>
                <a:lnTo>
                  <a:pt x="14866" y="11175"/>
                </a:lnTo>
                <a:lnTo>
                  <a:pt x="14778" y="11248"/>
                </a:lnTo>
                <a:lnTo>
                  <a:pt x="14778" y="11274"/>
                </a:lnTo>
                <a:lnTo>
                  <a:pt x="14800" y="11305"/>
                </a:lnTo>
                <a:lnTo>
                  <a:pt x="14986" y="11347"/>
                </a:lnTo>
                <a:lnTo>
                  <a:pt x="15018" y="11363"/>
                </a:lnTo>
                <a:lnTo>
                  <a:pt x="15018" y="11379"/>
                </a:lnTo>
                <a:lnTo>
                  <a:pt x="15052" y="11451"/>
                </a:lnTo>
                <a:lnTo>
                  <a:pt x="15052" y="11462"/>
                </a:lnTo>
                <a:lnTo>
                  <a:pt x="15074" y="11493"/>
                </a:lnTo>
                <a:lnTo>
                  <a:pt x="15140" y="11508"/>
                </a:lnTo>
                <a:lnTo>
                  <a:pt x="15226" y="11535"/>
                </a:lnTo>
                <a:lnTo>
                  <a:pt x="15260" y="11550"/>
                </a:lnTo>
                <a:lnTo>
                  <a:pt x="15445" y="11681"/>
                </a:lnTo>
                <a:lnTo>
                  <a:pt x="15467" y="11696"/>
                </a:lnTo>
                <a:lnTo>
                  <a:pt x="15467" y="11681"/>
                </a:lnTo>
                <a:lnTo>
                  <a:pt x="15500" y="11681"/>
                </a:lnTo>
                <a:lnTo>
                  <a:pt x="15533" y="11665"/>
                </a:lnTo>
                <a:lnTo>
                  <a:pt x="15653" y="11665"/>
                </a:lnTo>
                <a:lnTo>
                  <a:pt x="15685" y="11681"/>
                </a:lnTo>
                <a:lnTo>
                  <a:pt x="15685" y="11696"/>
                </a:lnTo>
                <a:lnTo>
                  <a:pt x="15740" y="11696"/>
                </a:lnTo>
                <a:lnTo>
                  <a:pt x="15773" y="11707"/>
                </a:lnTo>
                <a:lnTo>
                  <a:pt x="15773" y="11764"/>
                </a:lnTo>
                <a:lnTo>
                  <a:pt x="15805" y="11795"/>
                </a:lnTo>
                <a:lnTo>
                  <a:pt x="15871" y="11811"/>
                </a:lnTo>
                <a:lnTo>
                  <a:pt x="15991" y="11795"/>
                </a:lnTo>
                <a:lnTo>
                  <a:pt x="16013" y="11811"/>
                </a:lnTo>
                <a:lnTo>
                  <a:pt x="16199" y="11811"/>
                </a:lnTo>
                <a:lnTo>
                  <a:pt x="16265" y="11827"/>
                </a:lnTo>
                <a:lnTo>
                  <a:pt x="16385" y="11868"/>
                </a:lnTo>
                <a:lnTo>
                  <a:pt x="16388" y="11870"/>
                </a:lnTo>
                <a:lnTo>
                  <a:pt x="16268" y="11829"/>
                </a:lnTo>
                <a:lnTo>
                  <a:pt x="16202" y="11813"/>
                </a:lnTo>
                <a:lnTo>
                  <a:pt x="16050" y="11813"/>
                </a:lnTo>
                <a:lnTo>
                  <a:pt x="16050" y="11886"/>
                </a:lnTo>
                <a:lnTo>
                  <a:pt x="16082" y="11896"/>
                </a:lnTo>
                <a:lnTo>
                  <a:pt x="16116" y="11928"/>
                </a:lnTo>
                <a:lnTo>
                  <a:pt x="16235" y="11969"/>
                </a:lnTo>
                <a:lnTo>
                  <a:pt x="16290" y="12000"/>
                </a:lnTo>
                <a:lnTo>
                  <a:pt x="16290" y="12026"/>
                </a:lnTo>
                <a:lnTo>
                  <a:pt x="16268" y="12100"/>
                </a:lnTo>
                <a:lnTo>
                  <a:pt x="16268" y="12115"/>
                </a:lnTo>
                <a:lnTo>
                  <a:pt x="16235" y="12115"/>
                </a:lnTo>
                <a:lnTo>
                  <a:pt x="16235" y="12100"/>
                </a:lnTo>
                <a:lnTo>
                  <a:pt x="16170" y="12130"/>
                </a:lnTo>
                <a:lnTo>
                  <a:pt x="16170" y="12172"/>
                </a:lnTo>
                <a:lnTo>
                  <a:pt x="16148" y="12204"/>
                </a:lnTo>
                <a:lnTo>
                  <a:pt x="16116" y="12229"/>
                </a:lnTo>
                <a:lnTo>
                  <a:pt x="16050" y="12261"/>
                </a:lnTo>
                <a:lnTo>
                  <a:pt x="16050" y="12271"/>
                </a:lnTo>
                <a:lnTo>
                  <a:pt x="16082" y="12303"/>
                </a:lnTo>
                <a:lnTo>
                  <a:pt x="16082" y="12318"/>
                </a:lnTo>
                <a:lnTo>
                  <a:pt x="16050" y="12334"/>
                </a:lnTo>
                <a:lnTo>
                  <a:pt x="15842" y="12334"/>
                </a:lnTo>
                <a:lnTo>
                  <a:pt x="15744" y="12345"/>
                </a:lnTo>
                <a:lnTo>
                  <a:pt x="15690" y="12345"/>
                </a:lnTo>
                <a:lnTo>
                  <a:pt x="15658" y="12360"/>
                </a:lnTo>
                <a:lnTo>
                  <a:pt x="15658" y="12391"/>
                </a:lnTo>
                <a:lnTo>
                  <a:pt x="15690" y="12402"/>
                </a:lnTo>
                <a:lnTo>
                  <a:pt x="15658" y="12432"/>
                </a:lnTo>
                <a:lnTo>
                  <a:pt x="15690" y="12449"/>
                </a:lnTo>
                <a:lnTo>
                  <a:pt x="15722" y="12459"/>
                </a:lnTo>
                <a:lnTo>
                  <a:pt x="15744" y="12474"/>
                </a:lnTo>
                <a:lnTo>
                  <a:pt x="15778" y="12490"/>
                </a:lnTo>
                <a:lnTo>
                  <a:pt x="15962" y="12548"/>
                </a:lnTo>
                <a:lnTo>
                  <a:pt x="15996" y="12563"/>
                </a:lnTo>
                <a:lnTo>
                  <a:pt x="15996" y="12578"/>
                </a:lnTo>
                <a:lnTo>
                  <a:pt x="15930" y="12605"/>
                </a:lnTo>
                <a:lnTo>
                  <a:pt x="15810" y="12662"/>
                </a:lnTo>
                <a:lnTo>
                  <a:pt x="15778" y="12694"/>
                </a:lnTo>
                <a:lnTo>
                  <a:pt x="15810" y="12709"/>
                </a:lnTo>
                <a:lnTo>
                  <a:pt x="15842" y="12735"/>
                </a:lnTo>
                <a:lnTo>
                  <a:pt x="15842" y="12751"/>
                </a:lnTo>
                <a:lnTo>
                  <a:pt x="15810" y="12766"/>
                </a:lnTo>
                <a:lnTo>
                  <a:pt x="15842" y="12777"/>
                </a:lnTo>
                <a:lnTo>
                  <a:pt x="15876" y="12792"/>
                </a:lnTo>
                <a:lnTo>
                  <a:pt x="15876" y="12823"/>
                </a:lnTo>
                <a:lnTo>
                  <a:pt x="15898" y="12865"/>
                </a:lnTo>
                <a:lnTo>
                  <a:pt x="15898" y="12907"/>
                </a:lnTo>
                <a:lnTo>
                  <a:pt x="15842" y="12980"/>
                </a:lnTo>
                <a:lnTo>
                  <a:pt x="15842" y="13068"/>
                </a:lnTo>
                <a:lnTo>
                  <a:pt x="15810" y="13084"/>
                </a:lnTo>
                <a:lnTo>
                  <a:pt x="15778" y="13110"/>
                </a:lnTo>
                <a:lnTo>
                  <a:pt x="15744" y="13126"/>
                </a:lnTo>
                <a:lnTo>
                  <a:pt x="15744" y="13151"/>
                </a:lnTo>
                <a:lnTo>
                  <a:pt x="15722" y="13199"/>
                </a:lnTo>
                <a:lnTo>
                  <a:pt x="15690" y="13225"/>
                </a:lnTo>
                <a:lnTo>
                  <a:pt x="15658" y="13240"/>
                </a:lnTo>
                <a:lnTo>
                  <a:pt x="15570" y="13240"/>
                </a:lnTo>
                <a:lnTo>
                  <a:pt x="15570" y="13225"/>
                </a:lnTo>
                <a:lnTo>
                  <a:pt x="15504" y="13225"/>
                </a:lnTo>
                <a:lnTo>
                  <a:pt x="15472" y="13240"/>
                </a:lnTo>
                <a:lnTo>
                  <a:pt x="15472" y="13271"/>
                </a:lnTo>
                <a:lnTo>
                  <a:pt x="15418" y="13329"/>
                </a:lnTo>
                <a:lnTo>
                  <a:pt x="15384" y="13355"/>
                </a:lnTo>
                <a:lnTo>
                  <a:pt x="15384" y="13402"/>
                </a:lnTo>
                <a:lnTo>
                  <a:pt x="15418" y="13428"/>
                </a:lnTo>
                <a:lnTo>
                  <a:pt x="15418" y="13500"/>
                </a:lnTo>
                <a:lnTo>
                  <a:pt x="15298" y="13647"/>
                </a:lnTo>
                <a:lnTo>
                  <a:pt x="15298" y="13688"/>
                </a:lnTo>
                <a:lnTo>
                  <a:pt x="15330" y="13704"/>
                </a:lnTo>
                <a:lnTo>
                  <a:pt x="15352" y="13730"/>
                </a:lnTo>
                <a:lnTo>
                  <a:pt x="15352" y="13819"/>
                </a:lnTo>
                <a:lnTo>
                  <a:pt x="15384" y="13844"/>
                </a:lnTo>
                <a:lnTo>
                  <a:pt x="15538" y="13844"/>
                </a:lnTo>
                <a:lnTo>
                  <a:pt x="15602" y="13860"/>
                </a:lnTo>
                <a:lnTo>
                  <a:pt x="15624" y="13860"/>
                </a:lnTo>
                <a:lnTo>
                  <a:pt x="15624" y="13902"/>
                </a:lnTo>
                <a:lnTo>
                  <a:pt x="15658" y="13948"/>
                </a:lnTo>
                <a:lnTo>
                  <a:pt x="15658" y="13961"/>
                </a:lnTo>
                <a:lnTo>
                  <a:pt x="15650" y="13963"/>
                </a:lnTo>
                <a:lnTo>
                  <a:pt x="15650" y="13989"/>
                </a:lnTo>
                <a:lnTo>
                  <a:pt x="15618" y="14004"/>
                </a:lnTo>
                <a:lnTo>
                  <a:pt x="15618" y="14031"/>
                </a:lnTo>
                <a:lnTo>
                  <a:pt x="15650" y="14078"/>
                </a:lnTo>
                <a:lnTo>
                  <a:pt x="15650" y="14088"/>
                </a:lnTo>
                <a:lnTo>
                  <a:pt x="15618" y="14119"/>
                </a:lnTo>
                <a:lnTo>
                  <a:pt x="15618" y="14135"/>
                </a:lnTo>
                <a:lnTo>
                  <a:pt x="15650" y="14161"/>
                </a:lnTo>
                <a:lnTo>
                  <a:pt x="15716" y="14192"/>
                </a:lnTo>
                <a:lnTo>
                  <a:pt x="15738" y="14208"/>
                </a:lnTo>
                <a:lnTo>
                  <a:pt x="15738" y="14219"/>
                </a:lnTo>
                <a:lnTo>
                  <a:pt x="15804" y="14250"/>
                </a:lnTo>
                <a:lnTo>
                  <a:pt x="15870" y="14291"/>
                </a:lnTo>
                <a:lnTo>
                  <a:pt x="16110" y="14510"/>
                </a:lnTo>
                <a:lnTo>
                  <a:pt x="16110" y="14568"/>
                </a:lnTo>
                <a:lnTo>
                  <a:pt x="16143" y="14714"/>
                </a:lnTo>
                <a:lnTo>
                  <a:pt x="16143" y="14755"/>
                </a:lnTo>
                <a:lnTo>
                  <a:pt x="16045" y="14854"/>
                </a:lnTo>
                <a:lnTo>
                  <a:pt x="15990" y="14901"/>
                </a:lnTo>
                <a:lnTo>
                  <a:pt x="16077" y="14886"/>
                </a:lnTo>
                <a:lnTo>
                  <a:pt x="16165" y="14854"/>
                </a:lnTo>
                <a:lnTo>
                  <a:pt x="16285" y="14812"/>
                </a:lnTo>
                <a:lnTo>
                  <a:pt x="16317" y="14812"/>
                </a:lnTo>
                <a:lnTo>
                  <a:pt x="16351" y="14797"/>
                </a:lnTo>
                <a:lnTo>
                  <a:pt x="16712" y="14782"/>
                </a:lnTo>
                <a:lnTo>
                  <a:pt x="17106" y="14782"/>
                </a:lnTo>
                <a:lnTo>
                  <a:pt x="17170" y="14771"/>
                </a:lnTo>
                <a:lnTo>
                  <a:pt x="17379" y="14725"/>
                </a:lnTo>
                <a:lnTo>
                  <a:pt x="17597" y="14725"/>
                </a:lnTo>
                <a:lnTo>
                  <a:pt x="18352" y="14854"/>
                </a:lnTo>
                <a:lnTo>
                  <a:pt x="18418" y="14886"/>
                </a:lnTo>
                <a:lnTo>
                  <a:pt x="18420" y="14887"/>
                </a:lnTo>
                <a:lnTo>
                  <a:pt x="18354" y="14856"/>
                </a:lnTo>
                <a:lnTo>
                  <a:pt x="17599" y="14726"/>
                </a:lnTo>
                <a:lnTo>
                  <a:pt x="17379" y="14726"/>
                </a:lnTo>
                <a:lnTo>
                  <a:pt x="17172" y="14773"/>
                </a:lnTo>
                <a:lnTo>
                  <a:pt x="17106" y="14783"/>
                </a:lnTo>
                <a:lnTo>
                  <a:pt x="16712" y="14783"/>
                </a:lnTo>
                <a:lnTo>
                  <a:pt x="16351" y="14799"/>
                </a:lnTo>
                <a:lnTo>
                  <a:pt x="16319" y="14815"/>
                </a:lnTo>
                <a:lnTo>
                  <a:pt x="16287" y="14815"/>
                </a:lnTo>
                <a:lnTo>
                  <a:pt x="16165" y="14856"/>
                </a:lnTo>
                <a:lnTo>
                  <a:pt x="16077" y="14887"/>
                </a:lnTo>
                <a:lnTo>
                  <a:pt x="15991" y="14903"/>
                </a:lnTo>
                <a:lnTo>
                  <a:pt x="15684" y="15247"/>
                </a:lnTo>
                <a:lnTo>
                  <a:pt x="15718" y="15278"/>
                </a:lnTo>
                <a:lnTo>
                  <a:pt x="15740" y="15288"/>
                </a:lnTo>
                <a:lnTo>
                  <a:pt x="15740" y="15320"/>
                </a:lnTo>
                <a:lnTo>
                  <a:pt x="15718" y="15336"/>
                </a:lnTo>
                <a:lnTo>
                  <a:pt x="15718" y="15362"/>
                </a:lnTo>
                <a:lnTo>
                  <a:pt x="15740" y="15409"/>
                </a:lnTo>
                <a:lnTo>
                  <a:pt x="15772" y="15450"/>
                </a:lnTo>
                <a:lnTo>
                  <a:pt x="15772" y="15466"/>
                </a:lnTo>
                <a:lnTo>
                  <a:pt x="15805" y="15492"/>
                </a:lnTo>
                <a:lnTo>
                  <a:pt x="15871" y="15539"/>
                </a:lnTo>
                <a:lnTo>
                  <a:pt x="15925" y="15565"/>
                </a:lnTo>
                <a:lnTo>
                  <a:pt x="15925" y="15695"/>
                </a:lnTo>
                <a:lnTo>
                  <a:pt x="16013" y="15852"/>
                </a:lnTo>
                <a:lnTo>
                  <a:pt x="16013" y="15898"/>
                </a:lnTo>
                <a:lnTo>
                  <a:pt x="15991" y="15940"/>
                </a:lnTo>
                <a:lnTo>
                  <a:pt x="15991" y="15956"/>
                </a:lnTo>
                <a:lnTo>
                  <a:pt x="15958" y="15972"/>
                </a:lnTo>
                <a:lnTo>
                  <a:pt x="15958" y="15982"/>
                </a:lnTo>
                <a:lnTo>
                  <a:pt x="15991" y="16013"/>
                </a:lnTo>
                <a:lnTo>
                  <a:pt x="15991" y="16039"/>
                </a:lnTo>
                <a:lnTo>
                  <a:pt x="15892" y="16159"/>
                </a:lnTo>
                <a:lnTo>
                  <a:pt x="15871" y="16185"/>
                </a:lnTo>
                <a:lnTo>
                  <a:pt x="15871" y="16227"/>
                </a:lnTo>
                <a:lnTo>
                  <a:pt x="15805" y="16243"/>
                </a:lnTo>
                <a:lnTo>
                  <a:pt x="15740" y="16274"/>
                </a:lnTo>
                <a:lnTo>
                  <a:pt x="15652" y="16289"/>
                </a:lnTo>
                <a:lnTo>
                  <a:pt x="15564" y="16357"/>
                </a:lnTo>
                <a:lnTo>
                  <a:pt x="15498" y="16357"/>
                </a:lnTo>
                <a:lnTo>
                  <a:pt x="15444" y="16331"/>
                </a:lnTo>
                <a:lnTo>
                  <a:pt x="15346" y="16274"/>
                </a:lnTo>
                <a:lnTo>
                  <a:pt x="15290" y="16243"/>
                </a:lnTo>
                <a:lnTo>
                  <a:pt x="15170" y="16258"/>
                </a:lnTo>
                <a:lnTo>
                  <a:pt x="15023" y="16273"/>
                </a:lnTo>
                <a:lnTo>
                  <a:pt x="15023" y="16273"/>
                </a:lnTo>
                <a:lnTo>
                  <a:pt x="14957" y="16273"/>
                </a:lnTo>
                <a:lnTo>
                  <a:pt x="14803" y="16314"/>
                </a:lnTo>
                <a:lnTo>
                  <a:pt x="14717" y="16356"/>
                </a:lnTo>
                <a:lnTo>
                  <a:pt x="14683" y="16387"/>
                </a:lnTo>
                <a:lnTo>
                  <a:pt x="14651" y="16403"/>
                </a:lnTo>
                <a:lnTo>
                  <a:pt x="14563" y="16429"/>
                </a:lnTo>
                <a:lnTo>
                  <a:pt x="14476" y="16476"/>
                </a:lnTo>
                <a:lnTo>
                  <a:pt x="14291" y="16575"/>
                </a:lnTo>
                <a:lnTo>
                  <a:pt x="14203" y="16601"/>
                </a:lnTo>
                <a:lnTo>
                  <a:pt x="14105" y="16617"/>
                </a:lnTo>
                <a:lnTo>
                  <a:pt x="13986" y="16632"/>
                </a:lnTo>
                <a:lnTo>
                  <a:pt x="13778" y="16617"/>
                </a:lnTo>
                <a:lnTo>
                  <a:pt x="13690" y="16617"/>
                </a:lnTo>
                <a:lnTo>
                  <a:pt x="13624" y="16647"/>
                </a:lnTo>
                <a:lnTo>
                  <a:pt x="13558" y="16674"/>
                </a:lnTo>
                <a:lnTo>
                  <a:pt x="13536" y="16721"/>
                </a:lnTo>
                <a:lnTo>
                  <a:pt x="13472" y="16763"/>
                </a:lnTo>
                <a:lnTo>
                  <a:pt x="13416" y="16763"/>
                </a:lnTo>
                <a:lnTo>
                  <a:pt x="13264" y="16746"/>
                </a:lnTo>
                <a:lnTo>
                  <a:pt x="13286" y="16778"/>
                </a:lnTo>
                <a:lnTo>
                  <a:pt x="13045" y="16746"/>
                </a:lnTo>
                <a:lnTo>
                  <a:pt x="12893" y="16746"/>
                </a:lnTo>
                <a:lnTo>
                  <a:pt x="12805" y="16793"/>
                </a:lnTo>
                <a:lnTo>
                  <a:pt x="12773" y="16778"/>
                </a:lnTo>
                <a:lnTo>
                  <a:pt x="12739" y="16778"/>
                </a:lnTo>
                <a:lnTo>
                  <a:pt x="12739" y="16763"/>
                </a:lnTo>
                <a:lnTo>
                  <a:pt x="12719" y="16746"/>
                </a:lnTo>
                <a:lnTo>
                  <a:pt x="12619" y="16746"/>
                </a:lnTo>
                <a:lnTo>
                  <a:pt x="12565" y="16763"/>
                </a:lnTo>
                <a:lnTo>
                  <a:pt x="12685" y="16877"/>
                </a:lnTo>
                <a:lnTo>
                  <a:pt x="12685" y="16918"/>
                </a:lnTo>
                <a:lnTo>
                  <a:pt x="12653" y="16950"/>
                </a:lnTo>
                <a:lnTo>
                  <a:pt x="12653" y="16991"/>
                </a:lnTo>
                <a:lnTo>
                  <a:pt x="12619" y="17023"/>
                </a:lnTo>
                <a:lnTo>
                  <a:pt x="12597" y="17038"/>
                </a:lnTo>
                <a:lnTo>
                  <a:pt x="12597" y="17080"/>
                </a:lnTo>
                <a:lnTo>
                  <a:pt x="12653" y="17137"/>
                </a:lnTo>
                <a:lnTo>
                  <a:pt x="12685" y="17179"/>
                </a:lnTo>
                <a:lnTo>
                  <a:pt x="12773" y="17179"/>
                </a:lnTo>
                <a:lnTo>
                  <a:pt x="12805" y="17210"/>
                </a:lnTo>
                <a:lnTo>
                  <a:pt x="12839" y="17293"/>
                </a:lnTo>
                <a:lnTo>
                  <a:pt x="12839" y="17340"/>
                </a:lnTo>
                <a:lnTo>
                  <a:pt x="12837" y="17341"/>
                </a:lnTo>
                <a:lnTo>
                  <a:pt x="12837" y="17294"/>
                </a:lnTo>
                <a:lnTo>
                  <a:pt x="12803" y="17211"/>
                </a:lnTo>
                <a:lnTo>
                  <a:pt x="12771" y="17179"/>
                </a:lnTo>
                <a:lnTo>
                  <a:pt x="12684" y="17179"/>
                </a:lnTo>
                <a:lnTo>
                  <a:pt x="12651" y="17195"/>
                </a:lnTo>
                <a:lnTo>
                  <a:pt x="12596" y="17195"/>
                </a:lnTo>
                <a:lnTo>
                  <a:pt x="12530" y="17169"/>
                </a:lnTo>
                <a:lnTo>
                  <a:pt x="12466" y="17169"/>
                </a:lnTo>
                <a:lnTo>
                  <a:pt x="12444" y="17153"/>
                </a:lnTo>
                <a:lnTo>
                  <a:pt x="12410" y="17169"/>
                </a:lnTo>
                <a:lnTo>
                  <a:pt x="12258" y="17179"/>
                </a:lnTo>
                <a:lnTo>
                  <a:pt x="12224" y="17179"/>
                </a:lnTo>
                <a:lnTo>
                  <a:pt x="12192" y="17169"/>
                </a:lnTo>
                <a:lnTo>
                  <a:pt x="12138" y="17137"/>
                </a:lnTo>
                <a:lnTo>
                  <a:pt x="12138" y="17122"/>
                </a:lnTo>
                <a:lnTo>
                  <a:pt x="12072" y="17106"/>
                </a:lnTo>
                <a:lnTo>
                  <a:pt x="11864" y="17080"/>
                </a:lnTo>
                <a:lnTo>
                  <a:pt x="11744" y="17080"/>
                </a:lnTo>
                <a:lnTo>
                  <a:pt x="11591" y="17049"/>
                </a:lnTo>
                <a:lnTo>
                  <a:pt x="11437" y="17038"/>
                </a:lnTo>
                <a:lnTo>
                  <a:pt x="11373" y="17080"/>
                </a:lnTo>
                <a:lnTo>
                  <a:pt x="11373" y="17122"/>
                </a:lnTo>
                <a:lnTo>
                  <a:pt x="11351" y="17137"/>
                </a:lnTo>
                <a:lnTo>
                  <a:pt x="11285" y="17179"/>
                </a:lnTo>
                <a:lnTo>
                  <a:pt x="11251" y="17211"/>
                </a:lnTo>
                <a:lnTo>
                  <a:pt x="11231" y="17227"/>
                </a:lnTo>
                <a:lnTo>
                  <a:pt x="11131" y="17227"/>
                </a:lnTo>
                <a:lnTo>
                  <a:pt x="10979" y="17195"/>
                </a:lnTo>
                <a:lnTo>
                  <a:pt x="10957" y="17211"/>
                </a:lnTo>
                <a:lnTo>
                  <a:pt x="10891" y="17227"/>
                </a:lnTo>
                <a:lnTo>
                  <a:pt x="10859" y="17227"/>
                </a:lnTo>
                <a:lnTo>
                  <a:pt x="10826" y="17253"/>
                </a:lnTo>
                <a:lnTo>
                  <a:pt x="10804" y="17284"/>
                </a:lnTo>
                <a:lnTo>
                  <a:pt x="10804" y="17310"/>
                </a:lnTo>
                <a:lnTo>
                  <a:pt x="10826" y="17341"/>
                </a:lnTo>
                <a:lnTo>
                  <a:pt x="10859" y="17341"/>
                </a:lnTo>
                <a:lnTo>
                  <a:pt x="10957" y="17357"/>
                </a:lnTo>
                <a:lnTo>
                  <a:pt x="10979" y="17368"/>
                </a:lnTo>
                <a:lnTo>
                  <a:pt x="10979" y="17440"/>
                </a:lnTo>
                <a:lnTo>
                  <a:pt x="11045" y="17514"/>
                </a:lnTo>
                <a:lnTo>
                  <a:pt x="11045" y="17555"/>
                </a:lnTo>
                <a:lnTo>
                  <a:pt x="10979" y="17602"/>
                </a:lnTo>
                <a:lnTo>
                  <a:pt x="10957" y="17717"/>
                </a:lnTo>
                <a:lnTo>
                  <a:pt x="10957" y="17733"/>
                </a:lnTo>
                <a:lnTo>
                  <a:pt x="10979" y="17743"/>
                </a:lnTo>
                <a:lnTo>
                  <a:pt x="11045" y="17743"/>
                </a:lnTo>
                <a:lnTo>
                  <a:pt x="11077" y="17759"/>
                </a:lnTo>
                <a:lnTo>
                  <a:pt x="11077" y="17791"/>
                </a:lnTo>
                <a:lnTo>
                  <a:pt x="11099" y="17832"/>
                </a:lnTo>
                <a:lnTo>
                  <a:pt x="11165" y="17858"/>
                </a:lnTo>
                <a:lnTo>
                  <a:pt x="11317" y="17874"/>
                </a:lnTo>
                <a:lnTo>
                  <a:pt x="11373" y="17890"/>
                </a:lnTo>
                <a:lnTo>
                  <a:pt x="11437" y="17947"/>
                </a:lnTo>
                <a:lnTo>
                  <a:pt x="11503" y="17963"/>
                </a:lnTo>
                <a:lnTo>
                  <a:pt x="11591" y="18004"/>
                </a:lnTo>
                <a:lnTo>
                  <a:pt x="11624" y="18036"/>
                </a:lnTo>
                <a:lnTo>
                  <a:pt x="11645" y="18062"/>
                </a:lnTo>
                <a:lnTo>
                  <a:pt x="11678" y="18036"/>
                </a:lnTo>
                <a:lnTo>
                  <a:pt x="11744" y="18020"/>
                </a:lnTo>
                <a:lnTo>
                  <a:pt x="11798" y="18020"/>
                </a:lnTo>
                <a:lnTo>
                  <a:pt x="11831" y="18052"/>
                </a:lnTo>
                <a:lnTo>
                  <a:pt x="11896" y="18062"/>
                </a:lnTo>
                <a:lnTo>
                  <a:pt x="11918" y="18151"/>
                </a:lnTo>
                <a:lnTo>
                  <a:pt x="11952" y="18177"/>
                </a:lnTo>
                <a:lnTo>
                  <a:pt x="11952" y="18190"/>
                </a:lnTo>
                <a:lnTo>
                  <a:pt x="11898" y="18190"/>
                </a:lnTo>
                <a:lnTo>
                  <a:pt x="11832" y="18174"/>
                </a:lnTo>
                <a:lnTo>
                  <a:pt x="11800" y="18190"/>
                </a:lnTo>
                <a:lnTo>
                  <a:pt x="11778" y="18190"/>
                </a:lnTo>
                <a:lnTo>
                  <a:pt x="11778" y="18278"/>
                </a:lnTo>
                <a:lnTo>
                  <a:pt x="11866" y="18336"/>
                </a:lnTo>
                <a:lnTo>
                  <a:pt x="11920" y="18482"/>
                </a:lnTo>
                <a:lnTo>
                  <a:pt x="11866" y="18451"/>
                </a:lnTo>
                <a:lnTo>
                  <a:pt x="11778" y="18436"/>
                </a:lnTo>
                <a:lnTo>
                  <a:pt x="11624" y="18436"/>
                </a:lnTo>
                <a:lnTo>
                  <a:pt x="11526" y="18425"/>
                </a:lnTo>
                <a:lnTo>
                  <a:pt x="11472" y="18394"/>
                </a:lnTo>
                <a:lnTo>
                  <a:pt x="11373" y="18378"/>
                </a:lnTo>
                <a:lnTo>
                  <a:pt x="11319" y="18352"/>
                </a:lnTo>
                <a:lnTo>
                  <a:pt x="11319" y="18320"/>
                </a:lnTo>
                <a:lnTo>
                  <a:pt x="11199" y="18295"/>
                </a:lnTo>
                <a:lnTo>
                  <a:pt x="11199" y="18305"/>
                </a:lnTo>
                <a:lnTo>
                  <a:pt x="11165" y="18352"/>
                </a:lnTo>
                <a:lnTo>
                  <a:pt x="11133" y="18378"/>
                </a:lnTo>
                <a:lnTo>
                  <a:pt x="11099" y="18394"/>
                </a:lnTo>
                <a:lnTo>
                  <a:pt x="11045" y="18394"/>
                </a:lnTo>
                <a:lnTo>
                  <a:pt x="11013" y="18362"/>
                </a:lnTo>
                <a:lnTo>
                  <a:pt x="10957" y="18352"/>
                </a:lnTo>
                <a:lnTo>
                  <a:pt x="10957" y="18320"/>
                </a:lnTo>
                <a:lnTo>
                  <a:pt x="10891" y="18278"/>
                </a:lnTo>
                <a:lnTo>
                  <a:pt x="10891" y="18263"/>
                </a:lnTo>
                <a:lnTo>
                  <a:pt x="10771" y="18190"/>
                </a:lnTo>
                <a:lnTo>
                  <a:pt x="10739" y="18148"/>
                </a:lnTo>
                <a:lnTo>
                  <a:pt x="10684" y="18117"/>
                </a:lnTo>
                <a:lnTo>
                  <a:pt x="10586" y="18117"/>
                </a:lnTo>
                <a:lnTo>
                  <a:pt x="10532" y="18133"/>
                </a:lnTo>
                <a:lnTo>
                  <a:pt x="10432" y="18148"/>
                </a:lnTo>
                <a:lnTo>
                  <a:pt x="10410" y="18163"/>
                </a:lnTo>
                <a:lnTo>
                  <a:pt x="10312" y="18174"/>
                </a:lnTo>
                <a:lnTo>
                  <a:pt x="10280" y="18174"/>
                </a:lnTo>
                <a:lnTo>
                  <a:pt x="10006" y="18205"/>
                </a:lnTo>
                <a:lnTo>
                  <a:pt x="10006" y="18247"/>
                </a:lnTo>
                <a:lnTo>
                  <a:pt x="10039" y="18263"/>
                </a:lnTo>
                <a:lnTo>
                  <a:pt x="10071" y="18263"/>
                </a:lnTo>
                <a:lnTo>
                  <a:pt x="10159" y="18295"/>
                </a:lnTo>
                <a:lnTo>
                  <a:pt x="10192" y="18305"/>
                </a:lnTo>
                <a:lnTo>
                  <a:pt x="10378" y="18425"/>
                </a:lnTo>
                <a:lnTo>
                  <a:pt x="11013" y="18697"/>
                </a:lnTo>
                <a:lnTo>
                  <a:pt x="11187" y="18751"/>
                </a:lnTo>
                <a:lnTo>
                  <a:pt x="11008" y="18696"/>
                </a:lnTo>
                <a:lnTo>
                  <a:pt x="10376" y="18426"/>
                </a:lnTo>
                <a:lnTo>
                  <a:pt x="10191" y="18307"/>
                </a:lnTo>
                <a:lnTo>
                  <a:pt x="10159" y="18297"/>
                </a:lnTo>
                <a:lnTo>
                  <a:pt x="10071" y="18265"/>
                </a:lnTo>
                <a:lnTo>
                  <a:pt x="10039" y="18265"/>
                </a:lnTo>
                <a:lnTo>
                  <a:pt x="10005" y="18250"/>
                </a:lnTo>
                <a:lnTo>
                  <a:pt x="10005" y="18208"/>
                </a:lnTo>
                <a:lnTo>
                  <a:pt x="9863" y="18224"/>
                </a:lnTo>
                <a:lnTo>
                  <a:pt x="9831" y="18224"/>
                </a:lnTo>
                <a:lnTo>
                  <a:pt x="9765" y="18208"/>
                </a:lnTo>
                <a:lnTo>
                  <a:pt x="9679" y="18193"/>
                </a:lnTo>
                <a:lnTo>
                  <a:pt x="9645" y="18208"/>
                </a:lnTo>
                <a:lnTo>
                  <a:pt x="9525" y="18281"/>
                </a:lnTo>
                <a:lnTo>
                  <a:pt x="9439" y="18364"/>
                </a:lnTo>
                <a:lnTo>
                  <a:pt x="9341" y="18364"/>
                </a:lnTo>
                <a:lnTo>
                  <a:pt x="9221" y="18307"/>
                </a:lnTo>
                <a:lnTo>
                  <a:pt x="9069" y="18297"/>
                </a:lnTo>
                <a:lnTo>
                  <a:pt x="9067" y="18293"/>
                </a:lnTo>
                <a:lnTo>
                  <a:pt x="8794" y="18278"/>
                </a:lnTo>
                <a:lnTo>
                  <a:pt x="8772" y="18262"/>
                </a:lnTo>
                <a:lnTo>
                  <a:pt x="8706" y="18246"/>
                </a:lnTo>
                <a:lnTo>
                  <a:pt x="8706" y="18220"/>
                </a:lnTo>
                <a:lnTo>
                  <a:pt x="8640" y="18236"/>
                </a:lnTo>
                <a:lnTo>
                  <a:pt x="8586" y="18246"/>
                </a:lnTo>
                <a:lnTo>
                  <a:pt x="8552" y="18262"/>
                </a:lnTo>
                <a:lnTo>
                  <a:pt x="8520" y="18293"/>
                </a:lnTo>
                <a:lnTo>
                  <a:pt x="8498" y="18304"/>
                </a:lnTo>
                <a:lnTo>
                  <a:pt x="8520" y="18351"/>
                </a:lnTo>
                <a:lnTo>
                  <a:pt x="8552" y="18408"/>
                </a:lnTo>
                <a:lnTo>
                  <a:pt x="8674" y="18507"/>
                </a:lnTo>
                <a:lnTo>
                  <a:pt x="8674" y="18549"/>
                </a:lnTo>
                <a:lnTo>
                  <a:pt x="8586" y="18581"/>
                </a:lnTo>
                <a:lnTo>
                  <a:pt x="8312" y="18654"/>
                </a:lnTo>
                <a:lnTo>
                  <a:pt x="8246" y="18669"/>
                </a:lnTo>
                <a:lnTo>
                  <a:pt x="8225" y="18680"/>
                </a:lnTo>
                <a:lnTo>
                  <a:pt x="8093" y="18769"/>
                </a:lnTo>
                <a:lnTo>
                  <a:pt x="8039" y="18811"/>
                </a:lnTo>
                <a:lnTo>
                  <a:pt x="7951" y="18826"/>
                </a:lnTo>
                <a:lnTo>
                  <a:pt x="7644" y="18826"/>
                </a:lnTo>
                <a:lnTo>
                  <a:pt x="8127" y="19015"/>
                </a:lnTo>
                <a:lnTo>
                  <a:pt x="9187" y="19276"/>
                </a:lnTo>
                <a:lnTo>
                  <a:pt x="9253" y="19234"/>
                </a:lnTo>
                <a:lnTo>
                  <a:pt x="9256" y="19233"/>
                </a:lnTo>
                <a:lnTo>
                  <a:pt x="9192" y="19275"/>
                </a:lnTo>
                <a:lnTo>
                  <a:pt x="9290" y="19317"/>
                </a:lnTo>
                <a:lnTo>
                  <a:pt x="9442" y="19364"/>
                </a:lnTo>
                <a:lnTo>
                  <a:pt x="9497" y="19390"/>
                </a:lnTo>
                <a:lnTo>
                  <a:pt x="9867" y="19577"/>
                </a:lnTo>
                <a:lnTo>
                  <a:pt x="9922" y="19593"/>
                </a:lnTo>
                <a:lnTo>
                  <a:pt x="9987" y="19635"/>
                </a:lnTo>
                <a:lnTo>
                  <a:pt x="10009" y="19650"/>
                </a:lnTo>
                <a:lnTo>
                  <a:pt x="10009" y="19739"/>
                </a:lnTo>
                <a:lnTo>
                  <a:pt x="9987" y="19765"/>
                </a:lnTo>
                <a:lnTo>
                  <a:pt x="9955" y="19796"/>
                </a:lnTo>
                <a:lnTo>
                  <a:pt x="9617" y="19952"/>
                </a:lnTo>
                <a:lnTo>
                  <a:pt x="9562" y="19984"/>
                </a:lnTo>
                <a:lnTo>
                  <a:pt x="9529" y="20009"/>
                </a:lnTo>
                <a:lnTo>
                  <a:pt x="9595" y="20041"/>
                </a:lnTo>
                <a:lnTo>
                  <a:pt x="9617" y="20067"/>
                </a:lnTo>
                <a:lnTo>
                  <a:pt x="9617" y="20154"/>
                </a:lnTo>
                <a:lnTo>
                  <a:pt x="9613" y="20154"/>
                </a:lnTo>
                <a:lnTo>
                  <a:pt x="9613" y="20066"/>
                </a:lnTo>
                <a:lnTo>
                  <a:pt x="9591" y="20040"/>
                </a:lnTo>
                <a:lnTo>
                  <a:pt x="9525" y="20009"/>
                </a:lnTo>
                <a:lnTo>
                  <a:pt x="9559" y="19983"/>
                </a:lnTo>
                <a:lnTo>
                  <a:pt x="9613" y="19951"/>
                </a:lnTo>
                <a:lnTo>
                  <a:pt x="9951" y="19796"/>
                </a:lnTo>
                <a:lnTo>
                  <a:pt x="9984" y="19764"/>
                </a:lnTo>
                <a:lnTo>
                  <a:pt x="10006" y="19739"/>
                </a:lnTo>
                <a:lnTo>
                  <a:pt x="10006" y="19666"/>
                </a:lnTo>
                <a:lnTo>
                  <a:pt x="10006" y="19650"/>
                </a:lnTo>
                <a:lnTo>
                  <a:pt x="9984" y="19635"/>
                </a:lnTo>
                <a:lnTo>
                  <a:pt x="9919" y="19593"/>
                </a:lnTo>
                <a:lnTo>
                  <a:pt x="9864" y="19577"/>
                </a:lnTo>
                <a:lnTo>
                  <a:pt x="9493" y="19390"/>
                </a:lnTo>
                <a:lnTo>
                  <a:pt x="9437" y="19364"/>
                </a:lnTo>
                <a:lnTo>
                  <a:pt x="9285" y="19317"/>
                </a:lnTo>
                <a:lnTo>
                  <a:pt x="9187" y="19276"/>
                </a:lnTo>
                <a:lnTo>
                  <a:pt x="8127" y="19016"/>
                </a:lnTo>
                <a:lnTo>
                  <a:pt x="7647" y="18828"/>
                </a:lnTo>
                <a:lnTo>
                  <a:pt x="7581" y="18828"/>
                </a:lnTo>
                <a:lnTo>
                  <a:pt x="7373" y="18813"/>
                </a:lnTo>
                <a:lnTo>
                  <a:pt x="7187" y="18813"/>
                </a:lnTo>
                <a:lnTo>
                  <a:pt x="7155" y="18828"/>
                </a:lnTo>
                <a:lnTo>
                  <a:pt x="7133" y="18860"/>
                </a:lnTo>
                <a:lnTo>
                  <a:pt x="7100" y="18870"/>
                </a:lnTo>
                <a:lnTo>
                  <a:pt x="6980" y="18958"/>
                </a:lnTo>
                <a:lnTo>
                  <a:pt x="6947" y="18974"/>
                </a:lnTo>
                <a:lnTo>
                  <a:pt x="6860" y="18974"/>
                </a:lnTo>
                <a:lnTo>
                  <a:pt x="6860" y="19032"/>
                </a:lnTo>
                <a:lnTo>
                  <a:pt x="6915" y="19032"/>
                </a:lnTo>
                <a:lnTo>
                  <a:pt x="6947" y="19016"/>
                </a:lnTo>
                <a:lnTo>
                  <a:pt x="7002" y="19016"/>
                </a:lnTo>
                <a:lnTo>
                  <a:pt x="7035" y="18990"/>
                </a:lnTo>
                <a:lnTo>
                  <a:pt x="7035" y="18974"/>
                </a:lnTo>
                <a:lnTo>
                  <a:pt x="7067" y="18974"/>
                </a:lnTo>
                <a:lnTo>
                  <a:pt x="7100" y="18990"/>
                </a:lnTo>
                <a:lnTo>
                  <a:pt x="7100" y="19000"/>
                </a:lnTo>
                <a:lnTo>
                  <a:pt x="7035" y="19032"/>
                </a:lnTo>
                <a:lnTo>
                  <a:pt x="7002" y="19032"/>
                </a:lnTo>
                <a:lnTo>
                  <a:pt x="7002" y="19057"/>
                </a:lnTo>
                <a:lnTo>
                  <a:pt x="7067" y="19104"/>
                </a:lnTo>
                <a:lnTo>
                  <a:pt x="7100" y="19130"/>
                </a:lnTo>
                <a:lnTo>
                  <a:pt x="7100" y="19161"/>
                </a:lnTo>
                <a:lnTo>
                  <a:pt x="7133" y="19161"/>
                </a:lnTo>
                <a:lnTo>
                  <a:pt x="7155" y="19145"/>
                </a:lnTo>
                <a:lnTo>
                  <a:pt x="7221" y="19177"/>
                </a:lnTo>
                <a:lnTo>
                  <a:pt x="7253" y="19187"/>
                </a:lnTo>
                <a:lnTo>
                  <a:pt x="7275" y="19234"/>
                </a:lnTo>
                <a:lnTo>
                  <a:pt x="7275" y="19276"/>
                </a:lnTo>
                <a:lnTo>
                  <a:pt x="7307" y="19307"/>
                </a:lnTo>
                <a:lnTo>
                  <a:pt x="7341" y="19307"/>
                </a:lnTo>
                <a:lnTo>
                  <a:pt x="7341" y="19333"/>
                </a:lnTo>
                <a:lnTo>
                  <a:pt x="7307" y="19333"/>
                </a:lnTo>
                <a:lnTo>
                  <a:pt x="7307" y="19348"/>
                </a:lnTo>
                <a:lnTo>
                  <a:pt x="7341" y="19364"/>
                </a:lnTo>
                <a:lnTo>
                  <a:pt x="7427" y="19364"/>
                </a:lnTo>
                <a:lnTo>
                  <a:pt x="7461" y="19348"/>
                </a:lnTo>
                <a:lnTo>
                  <a:pt x="7461" y="19333"/>
                </a:lnTo>
                <a:lnTo>
                  <a:pt x="7493" y="19317"/>
                </a:lnTo>
                <a:lnTo>
                  <a:pt x="7527" y="19317"/>
                </a:lnTo>
                <a:lnTo>
                  <a:pt x="7527" y="19276"/>
                </a:lnTo>
                <a:lnTo>
                  <a:pt x="7613" y="19244"/>
                </a:lnTo>
                <a:lnTo>
                  <a:pt x="7701" y="19234"/>
                </a:lnTo>
                <a:lnTo>
                  <a:pt x="7799" y="19244"/>
                </a:lnTo>
                <a:lnTo>
                  <a:pt x="7887" y="19276"/>
                </a:lnTo>
                <a:lnTo>
                  <a:pt x="7952" y="19307"/>
                </a:lnTo>
                <a:lnTo>
                  <a:pt x="8007" y="19364"/>
                </a:lnTo>
                <a:lnTo>
                  <a:pt x="8072" y="19406"/>
                </a:lnTo>
                <a:lnTo>
                  <a:pt x="8192" y="19431"/>
                </a:lnTo>
                <a:lnTo>
                  <a:pt x="8246" y="19431"/>
                </a:lnTo>
                <a:lnTo>
                  <a:pt x="8368" y="19421"/>
                </a:lnTo>
                <a:lnTo>
                  <a:pt x="8432" y="19421"/>
                </a:lnTo>
                <a:lnTo>
                  <a:pt x="8466" y="19431"/>
                </a:lnTo>
                <a:lnTo>
                  <a:pt x="8586" y="19494"/>
                </a:lnTo>
                <a:lnTo>
                  <a:pt x="8739" y="19562"/>
                </a:lnTo>
                <a:lnTo>
                  <a:pt x="8772" y="19609"/>
                </a:lnTo>
                <a:lnTo>
                  <a:pt x="8794" y="19635"/>
                </a:lnTo>
                <a:lnTo>
                  <a:pt x="8794" y="19764"/>
                </a:lnTo>
                <a:lnTo>
                  <a:pt x="8739" y="19681"/>
                </a:lnTo>
                <a:lnTo>
                  <a:pt x="8739" y="19650"/>
                </a:lnTo>
                <a:lnTo>
                  <a:pt x="8706" y="19650"/>
                </a:lnTo>
                <a:lnTo>
                  <a:pt x="8618" y="19666"/>
                </a:lnTo>
                <a:lnTo>
                  <a:pt x="8432" y="19723"/>
                </a:lnTo>
                <a:lnTo>
                  <a:pt x="8400" y="19749"/>
                </a:lnTo>
                <a:lnTo>
                  <a:pt x="8368" y="19764"/>
                </a:lnTo>
                <a:lnTo>
                  <a:pt x="8280" y="19780"/>
                </a:lnTo>
                <a:lnTo>
                  <a:pt x="8160" y="19780"/>
                </a:lnTo>
                <a:lnTo>
                  <a:pt x="8094" y="19853"/>
                </a:lnTo>
                <a:lnTo>
                  <a:pt x="8040" y="19936"/>
                </a:lnTo>
                <a:lnTo>
                  <a:pt x="7974" y="20196"/>
                </a:lnTo>
                <a:lnTo>
                  <a:pt x="7974" y="20227"/>
                </a:lnTo>
                <a:lnTo>
                  <a:pt x="8094" y="20253"/>
                </a:lnTo>
                <a:lnTo>
                  <a:pt x="8094" y="20269"/>
                </a:lnTo>
                <a:lnTo>
                  <a:pt x="8127" y="20269"/>
                </a:lnTo>
                <a:lnTo>
                  <a:pt x="8226" y="20243"/>
                </a:lnTo>
                <a:lnTo>
                  <a:pt x="8280" y="20253"/>
                </a:lnTo>
                <a:lnTo>
                  <a:pt x="8312" y="20243"/>
                </a:lnTo>
                <a:lnTo>
                  <a:pt x="8346" y="20243"/>
                </a:lnTo>
                <a:lnTo>
                  <a:pt x="8343" y="20246"/>
                </a:lnTo>
                <a:lnTo>
                  <a:pt x="8311" y="20246"/>
                </a:lnTo>
                <a:lnTo>
                  <a:pt x="8279" y="20256"/>
                </a:lnTo>
                <a:lnTo>
                  <a:pt x="8223" y="20246"/>
                </a:lnTo>
                <a:lnTo>
                  <a:pt x="8125" y="20272"/>
                </a:lnTo>
                <a:lnTo>
                  <a:pt x="8093" y="20272"/>
                </a:lnTo>
                <a:lnTo>
                  <a:pt x="8093" y="20256"/>
                </a:lnTo>
                <a:lnTo>
                  <a:pt x="7971" y="20230"/>
                </a:lnTo>
                <a:lnTo>
                  <a:pt x="7971" y="20256"/>
                </a:lnTo>
                <a:lnTo>
                  <a:pt x="7950" y="20418"/>
                </a:lnTo>
                <a:lnTo>
                  <a:pt x="7950" y="20705"/>
                </a:lnTo>
                <a:lnTo>
                  <a:pt x="7917" y="20792"/>
                </a:lnTo>
                <a:lnTo>
                  <a:pt x="7885" y="20923"/>
                </a:lnTo>
                <a:lnTo>
                  <a:pt x="7917" y="21022"/>
                </a:lnTo>
                <a:lnTo>
                  <a:pt x="7917" y="21064"/>
                </a:lnTo>
                <a:lnTo>
                  <a:pt x="7851" y="21137"/>
                </a:lnTo>
                <a:lnTo>
                  <a:pt x="7819" y="21183"/>
                </a:lnTo>
                <a:lnTo>
                  <a:pt x="7797" y="21241"/>
                </a:lnTo>
                <a:lnTo>
                  <a:pt x="7851" y="21282"/>
                </a:lnTo>
                <a:lnTo>
                  <a:pt x="7917" y="21314"/>
                </a:lnTo>
                <a:lnTo>
                  <a:pt x="8037" y="21298"/>
                </a:lnTo>
                <a:lnTo>
                  <a:pt x="8245" y="21251"/>
                </a:lnTo>
                <a:lnTo>
                  <a:pt x="8223" y="21282"/>
                </a:lnTo>
                <a:lnTo>
                  <a:pt x="8223" y="21314"/>
                </a:lnTo>
                <a:lnTo>
                  <a:pt x="8245" y="21324"/>
                </a:lnTo>
                <a:lnTo>
                  <a:pt x="8245" y="21340"/>
                </a:lnTo>
                <a:lnTo>
                  <a:pt x="8223" y="21356"/>
                </a:lnTo>
                <a:lnTo>
                  <a:pt x="8125" y="21356"/>
                </a:lnTo>
                <a:lnTo>
                  <a:pt x="8071" y="21371"/>
                </a:lnTo>
                <a:lnTo>
                  <a:pt x="8005" y="21371"/>
                </a:lnTo>
                <a:lnTo>
                  <a:pt x="8037" y="21382"/>
                </a:lnTo>
                <a:lnTo>
                  <a:pt x="8093" y="21413"/>
                </a:lnTo>
                <a:lnTo>
                  <a:pt x="8191" y="21413"/>
                </a:lnTo>
                <a:lnTo>
                  <a:pt x="8365" y="21382"/>
                </a:lnTo>
                <a:lnTo>
                  <a:pt x="8343" y="21397"/>
                </a:lnTo>
                <a:lnTo>
                  <a:pt x="8311" y="21413"/>
                </a:lnTo>
                <a:lnTo>
                  <a:pt x="8245" y="21428"/>
                </a:lnTo>
                <a:lnTo>
                  <a:pt x="8223" y="21428"/>
                </a:lnTo>
                <a:lnTo>
                  <a:pt x="8005" y="21413"/>
                </a:lnTo>
                <a:lnTo>
                  <a:pt x="7971" y="21413"/>
                </a:lnTo>
                <a:lnTo>
                  <a:pt x="7950" y="21428"/>
                </a:lnTo>
                <a:lnTo>
                  <a:pt x="8005" y="21454"/>
                </a:lnTo>
                <a:lnTo>
                  <a:pt x="7971" y="21470"/>
                </a:lnTo>
                <a:lnTo>
                  <a:pt x="7950" y="21470"/>
                </a:lnTo>
                <a:lnTo>
                  <a:pt x="7917" y="21486"/>
                </a:lnTo>
                <a:lnTo>
                  <a:pt x="7764" y="21527"/>
                </a:lnTo>
                <a:lnTo>
                  <a:pt x="7644" y="21527"/>
                </a:lnTo>
                <a:lnTo>
                  <a:pt x="7644" y="21543"/>
                </a:lnTo>
                <a:lnTo>
                  <a:pt x="7677" y="21559"/>
                </a:lnTo>
                <a:lnTo>
                  <a:pt x="7732" y="21559"/>
                </a:lnTo>
                <a:lnTo>
                  <a:pt x="7917" y="21569"/>
                </a:lnTo>
                <a:lnTo>
                  <a:pt x="7950" y="21585"/>
                </a:lnTo>
                <a:lnTo>
                  <a:pt x="7971" y="21600"/>
                </a:lnTo>
                <a:lnTo>
                  <a:pt x="8037" y="21600"/>
                </a:lnTo>
                <a:lnTo>
                  <a:pt x="8584" y="21527"/>
                </a:lnTo>
                <a:lnTo>
                  <a:pt x="8770" y="21502"/>
                </a:lnTo>
                <a:lnTo>
                  <a:pt x="8824" y="21470"/>
                </a:lnTo>
                <a:lnTo>
                  <a:pt x="8912" y="21397"/>
                </a:lnTo>
                <a:lnTo>
                  <a:pt x="9010" y="21356"/>
                </a:lnTo>
                <a:lnTo>
                  <a:pt x="9098" y="21324"/>
                </a:lnTo>
                <a:lnTo>
                  <a:pt x="9218" y="21324"/>
                </a:lnTo>
                <a:lnTo>
                  <a:pt x="9338" y="21282"/>
                </a:lnTo>
                <a:lnTo>
                  <a:pt x="9404" y="21251"/>
                </a:lnTo>
                <a:lnTo>
                  <a:pt x="9436" y="21210"/>
                </a:lnTo>
                <a:lnTo>
                  <a:pt x="9677" y="21006"/>
                </a:lnTo>
                <a:lnTo>
                  <a:pt x="9677" y="20980"/>
                </a:lnTo>
                <a:lnTo>
                  <a:pt x="9709" y="20980"/>
                </a:lnTo>
                <a:lnTo>
                  <a:pt x="9709" y="20979"/>
                </a:lnTo>
                <a:lnTo>
                  <a:pt x="9730" y="20964"/>
                </a:lnTo>
                <a:lnTo>
                  <a:pt x="9730" y="20949"/>
                </a:lnTo>
                <a:lnTo>
                  <a:pt x="9764" y="20922"/>
                </a:lnTo>
                <a:lnTo>
                  <a:pt x="9862" y="20891"/>
                </a:lnTo>
                <a:lnTo>
                  <a:pt x="10036" y="20807"/>
                </a:lnTo>
                <a:lnTo>
                  <a:pt x="10704" y="20687"/>
                </a:lnTo>
                <a:lnTo>
                  <a:pt x="11010" y="20619"/>
                </a:lnTo>
                <a:lnTo>
                  <a:pt x="10922" y="20473"/>
                </a:lnTo>
                <a:lnTo>
                  <a:pt x="10924" y="20474"/>
                </a:lnTo>
                <a:lnTo>
                  <a:pt x="11011" y="20620"/>
                </a:lnTo>
                <a:lnTo>
                  <a:pt x="11469" y="20531"/>
                </a:lnTo>
                <a:lnTo>
                  <a:pt x="11863" y="20474"/>
                </a:lnTo>
                <a:lnTo>
                  <a:pt x="11949" y="20474"/>
                </a:lnTo>
                <a:lnTo>
                  <a:pt x="11983" y="20458"/>
                </a:lnTo>
                <a:lnTo>
                  <a:pt x="11983" y="20416"/>
                </a:lnTo>
                <a:lnTo>
                  <a:pt x="11949" y="20416"/>
                </a:lnTo>
                <a:lnTo>
                  <a:pt x="11917" y="20401"/>
                </a:lnTo>
                <a:lnTo>
                  <a:pt x="11895" y="20385"/>
                </a:lnTo>
                <a:lnTo>
                  <a:pt x="12015" y="20328"/>
                </a:lnTo>
                <a:lnTo>
                  <a:pt x="12015" y="20244"/>
                </a:lnTo>
                <a:lnTo>
                  <a:pt x="11983" y="20213"/>
                </a:lnTo>
                <a:lnTo>
                  <a:pt x="11677" y="19993"/>
                </a:lnTo>
                <a:lnTo>
                  <a:pt x="11643" y="19968"/>
                </a:lnTo>
                <a:lnTo>
                  <a:pt x="11643" y="19952"/>
                </a:lnTo>
                <a:lnTo>
                  <a:pt x="11621" y="19926"/>
                </a:lnTo>
                <a:lnTo>
                  <a:pt x="11133" y="19681"/>
                </a:lnTo>
                <a:lnTo>
                  <a:pt x="10927" y="19593"/>
                </a:lnTo>
                <a:lnTo>
                  <a:pt x="10861" y="19552"/>
                </a:lnTo>
                <a:lnTo>
                  <a:pt x="10927" y="19562"/>
                </a:lnTo>
                <a:lnTo>
                  <a:pt x="11013" y="19593"/>
                </a:lnTo>
                <a:lnTo>
                  <a:pt x="11133" y="19593"/>
                </a:lnTo>
                <a:lnTo>
                  <a:pt x="11199" y="19619"/>
                </a:lnTo>
                <a:lnTo>
                  <a:pt x="11319" y="19682"/>
                </a:lnTo>
                <a:lnTo>
                  <a:pt x="11405" y="19723"/>
                </a:lnTo>
                <a:lnTo>
                  <a:pt x="11406" y="19724"/>
                </a:lnTo>
                <a:lnTo>
                  <a:pt x="11591" y="19838"/>
                </a:lnTo>
                <a:lnTo>
                  <a:pt x="12136" y="20083"/>
                </a:lnTo>
                <a:lnTo>
                  <a:pt x="12410" y="20157"/>
                </a:lnTo>
                <a:lnTo>
                  <a:pt x="12530" y="20215"/>
                </a:lnTo>
                <a:lnTo>
                  <a:pt x="12716" y="20215"/>
                </a:lnTo>
                <a:lnTo>
                  <a:pt x="12736" y="20199"/>
                </a:lnTo>
                <a:lnTo>
                  <a:pt x="12802" y="20199"/>
                </a:lnTo>
                <a:lnTo>
                  <a:pt x="12836" y="20215"/>
                </a:lnTo>
                <a:lnTo>
                  <a:pt x="12868" y="20199"/>
                </a:lnTo>
                <a:lnTo>
                  <a:pt x="12922" y="20183"/>
                </a:lnTo>
                <a:lnTo>
                  <a:pt x="13010" y="20157"/>
                </a:lnTo>
                <a:lnTo>
                  <a:pt x="13076" y="20115"/>
                </a:lnTo>
                <a:lnTo>
                  <a:pt x="13108" y="20068"/>
                </a:lnTo>
                <a:lnTo>
                  <a:pt x="13108" y="19937"/>
                </a:lnTo>
                <a:lnTo>
                  <a:pt x="13076" y="19926"/>
                </a:lnTo>
                <a:lnTo>
                  <a:pt x="12988" y="19926"/>
                </a:lnTo>
                <a:lnTo>
                  <a:pt x="12956" y="19895"/>
                </a:lnTo>
                <a:lnTo>
                  <a:pt x="12922" y="19853"/>
                </a:lnTo>
                <a:lnTo>
                  <a:pt x="12890" y="19796"/>
                </a:lnTo>
                <a:lnTo>
                  <a:pt x="12802" y="19764"/>
                </a:lnTo>
                <a:lnTo>
                  <a:pt x="12562" y="19665"/>
                </a:lnTo>
                <a:lnTo>
                  <a:pt x="12496" y="19618"/>
                </a:lnTo>
                <a:lnTo>
                  <a:pt x="12464" y="19618"/>
                </a:lnTo>
                <a:lnTo>
                  <a:pt x="12322" y="19549"/>
                </a:lnTo>
                <a:lnTo>
                  <a:pt x="12322" y="19534"/>
                </a:lnTo>
                <a:lnTo>
                  <a:pt x="12256" y="19503"/>
                </a:lnTo>
                <a:lnTo>
                  <a:pt x="12224" y="19492"/>
                </a:lnTo>
                <a:lnTo>
                  <a:pt x="12136" y="19445"/>
                </a:lnTo>
                <a:lnTo>
                  <a:pt x="12135" y="19445"/>
                </a:lnTo>
                <a:lnTo>
                  <a:pt x="12050" y="19420"/>
                </a:lnTo>
                <a:lnTo>
                  <a:pt x="11952" y="19373"/>
                </a:lnTo>
                <a:lnTo>
                  <a:pt x="11918" y="19362"/>
                </a:lnTo>
                <a:lnTo>
                  <a:pt x="11896" y="19305"/>
                </a:lnTo>
                <a:lnTo>
                  <a:pt x="11864" y="19289"/>
                </a:lnTo>
                <a:lnTo>
                  <a:pt x="11798" y="19242"/>
                </a:lnTo>
                <a:lnTo>
                  <a:pt x="11744" y="19242"/>
                </a:lnTo>
                <a:lnTo>
                  <a:pt x="11744" y="19232"/>
                </a:lnTo>
                <a:lnTo>
                  <a:pt x="11746" y="19233"/>
                </a:lnTo>
                <a:lnTo>
                  <a:pt x="11778" y="19217"/>
                </a:lnTo>
                <a:lnTo>
                  <a:pt x="11778" y="19233"/>
                </a:lnTo>
                <a:lnTo>
                  <a:pt x="11800" y="19233"/>
                </a:lnTo>
                <a:lnTo>
                  <a:pt x="11834" y="19243"/>
                </a:lnTo>
                <a:lnTo>
                  <a:pt x="12564" y="19608"/>
                </a:lnTo>
                <a:lnTo>
                  <a:pt x="12803" y="19681"/>
                </a:lnTo>
                <a:lnTo>
                  <a:pt x="12891" y="19691"/>
                </a:lnTo>
                <a:lnTo>
                  <a:pt x="13077" y="19796"/>
                </a:lnTo>
                <a:lnTo>
                  <a:pt x="13141" y="19822"/>
                </a:lnTo>
                <a:lnTo>
                  <a:pt x="13197" y="19822"/>
                </a:lnTo>
                <a:lnTo>
                  <a:pt x="13283" y="19806"/>
                </a:lnTo>
                <a:lnTo>
                  <a:pt x="13349" y="19780"/>
                </a:lnTo>
                <a:lnTo>
                  <a:pt x="13349" y="19739"/>
                </a:lnTo>
                <a:lnTo>
                  <a:pt x="13381" y="19739"/>
                </a:lnTo>
                <a:lnTo>
                  <a:pt x="13415" y="19749"/>
                </a:lnTo>
                <a:lnTo>
                  <a:pt x="13381" y="19764"/>
                </a:lnTo>
                <a:lnTo>
                  <a:pt x="13381" y="19796"/>
                </a:lnTo>
                <a:lnTo>
                  <a:pt x="13415" y="19764"/>
                </a:lnTo>
                <a:lnTo>
                  <a:pt x="13437" y="19739"/>
                </a:lnTo>
                <a:lnTo>
                  <a:pt x="13437" y="19707"/>
                </a:lnTo>
                <a:lnTo>
                  <a:pt x="13415" y="19691"/>
                </a:lnTo>
                <a:lnTo>
                  <a:pt x="13381" y="19691"/>
                </a:lnTo>
                <a:lnTo>
                  <a:pt x="13197" y="19650"/>
                </a:lnTo>
                <a:lnTo>
                  <a:pt x="13043" y="19592"/>
                </a:lnTo>
                <a:lnTo>
                  <a:pt x="12836" y="19551"/>
                </a:lnTo>
                <a:lnTo>
                  <a:pt x="12771" y="19519"/>
                </a:lnTo>
                <a:lnTo>
                  <a:pt x="12498" y="19347"/>
                </a:lnTo>
                <a:lnTo>
                  <a:pt x="12466" y="19316"/>
                </a:lnTo>
                <a:lnTo>
                  <a:pt x="12444" y="19258"/>
                </a:lnTo>
                <a:lnTo>
                  <a:pt x="12329" y="19204"/>
                </a:lnTo>
                <a:lnTo>
                  <a:pt x="12378" y="19217"/>
                </a:lnTo>
                <a:lnTo>
                  <a:pt x="12466" y="19243"/>
                </a:lnTo>
                <a:lnTo>
                  <a:pt x="12716" y="19431"/>
                </a:lnTo>
                <a:lnTo>
                  <a:pt x="12771" y="19478"/>
                </a:lnTo>
                <a:lnTo>
                  <a:pt x="12869" y="19519"/>
                </a:lnTo>
                <a:lnTo>
                  <a:pt x="13011" y="19551"/>
                </a:lnTo>
                <a:lnTo>
                  <a:pt x="13077" y="19561"/>
                </a:lnTo>
                <a:lnTo>
                  <a:pt x="13141" y="19592"/>
                </a:lnTo>
                <a:lnTo>
                  <a:pt x="13197" y="19608"/>
                </a:lnTo>
                <a:lnTo>
                  <a:pt x="13317" y="19608"/>
                </a:lnTo>
                <a:lnTo>
                  <a:pt x="13317" y="19592"/>
                </a:lnTo>
                <a:lnTo>
                  <a:pt x="13349" y="19577"/>
                </a:lnTo>
                <a:lnTo>
                  <a:pt x="13349" y="19561"/>
                </a:lnTo>
                <a:lnTo>
                  <a:pt x="13415" y="19551"/>
                </a:lnTo>
                <a:lnTo>
                  <a:pt x="13415" y="19535"/>
                </a:lnTo>
                <a:lnTo>
                  <a:pt x="13381" y="19519"/>
                </a:lnTo>
                <a:lnTo>
                  <a:pt x="13381" y="19503"/>
                </a:lnTo>
                <a:lnTo>
                  <a:pt x="13415" y="19493"/>
                </a:lnTo>
                <a:lnTo>
                  <a:pt x="13437" y="19478"/>
                </a:lnTo>
                <a:lnTo>
                  <a:pt x="13437" y="19446"/>
                </a:lnTo>
                <a:lnTo>
                  <a:pt x="13469" y="19446"/>
                </a:lnTo>
                <a:lnTo>
                  <a:pt x="13501" y="19462"/>
                </a:lnTo>
                <a:lnTo>
                  <a:pt x="13501" y="19493"/>
                </a:lnTo>
                <a:lnTo>
                  <a:pt x="13469" y="19493"/>
                </a:lnTo>
                <a:lnTo>
                  <a:pt x="13535" y="19503"/>
                </a:lnTo>
                <a:lnTo>
                  <a:pt x="13741" y="19404"/>
                </a:lnTo>
                <a:lnTo>
                  <a:pt x="13741" y="19347"/>
                </a:lnTo>
                <a:lnTo>
                  <a:pt x="13741" y="19332"/>
                </a:lnTo>
                <a:lnTo>
                  <a:pt x="13655" y="19332"/>
                </a:lnTo>
                <a:lnTo>
                  <a:pt x="13621" y="19316"/>
                </a:lnTo>
                <a:lnTo>
                  <a:pt x="13589" y="19305"/>
                </a:lnTo>
                <a:lnTo>
                  <a:pt x="13535" y="19290"/>
                </a:lnTo>
                <a:lnTo>
                  <a:pt x="13535" y="19274"/>
                </a:lnTo>
                <a:lnTo>
                  <a:pt x="12836" y="19159"/>
                </a:lnTo>
                <a:lnTo>
                  <a:pt x="12651" y="19117"/>
                </a:lnTo>
                <a:lnTo>
                  <a:pt x="12684" y="19102"/>
                </a:lnTo>
                <a:lnTo>
                  <a:pt x="12738" y="19117"/>
                </a:lnTo>
                <a:lnTo>
                  <a:pt x="12771" y="19128"/>
                </a:lnTo>
                <a:lnTo>
                  <a:pt x="12957" y="19128"/>
                </a:lnTo>
                <a:lnTo>
                  <a:pt x="13163" y="19159"/>
                </a:lnTo>
                <a:lnTo>
                  <a:pt x="13469" y="19159"/>
                </a:lnTo>
                <a:lnTo>
                  <a:pt x="13621" y="19175"/>
                </a:lnTo>
                <a:lnTo>
                  <a:pt x="13687" y="19175"/>
                </a:lnTo>
                <a:lnTo>
                  <a:pt x="13741" y="19159"/>
                </a:lnTo>
                <a:lnTo>
                  <a:pt x="13741" y="19128"/>
                </a:lnTo>
                <a:lnTo>
                  <a:pt x="13709" y="18998"/>
                </a:lnTo>
                <a:lnTo>
                  <a:pt x="13709" y="18988"/>
                </a:lnTo>
                <a:lnTo>
                  <a:pt x="13655" y="18972"/>
                </a:lnTo>
                <a:lnTo>
                  <a:pt x="13655" y="18940"/>
                </a:lnTo>
                <a:lnTo>
                  <a:pt x="13621" y="18914"/>
                </a:lnTo>
                <a:lnTo>
                  <a:pt x="13589" y="18898"/>
                </a:lnTo>
                <a:lnTo>
                  <a:pt x="13535" y="18883"/>
                </a:lnTo>
                <a:lnTo>
                  <a:pt x="13501" y="18898"/>
                </a:lnTo>
                <a:lnTo>
                  <a:pt x="13469" y="18940"/>
                </a:lnTo>
                <a:lnTo>
                  <a:pt x="13437" y="18940"/>
                </a:lnTo>
                <a:lnTo>
                  <a:pt x="13381" y="18956"/>
                </a:lnTo>
                <a:lnTo>
                  <a:pt x="13349" y="18925"/>
                </a:lnTo>
                <a:lnTo>
                  <a:pt x="13349" y="18883"/>
                </a:lnTo>
                <a:lnTo>
                  <a:pt x="13317" y="18883"/>
                </a:lnTo>
                <a:lnTo>
                  <a:pt x="13283" y="18914"/>
                </a:lnTo>
                <a:lnTo>
                  <a:pt x="13226" y="18942"/>
                </a:lnTo>
                <a:lnTo>
                  <a:pt x="13168" y="18942"/>
                </a:lnTo>
                <a:lnTo>
                  <a:pt x="13146" y="18942"/>
                </a:lnTo>
                <a:lnTo>
                  <a:pt x="13112" y="18927"/>
                </a:lnTo>
                <a:lnTo>
                  <a:pt x="13112" y="18870"/>
                </a:lnTo>
                <a:lnTo>
                  <a:pt x="13146" y="18885"/>
                </a:lnTo>
                <a:lnTo>
                  <a:pt x="13146" y="18900"/>
                </a:lnTo>
                <a:lnTo>
                  <a:pt x="13168" y="18916"/>
                </a:lnTo>
                <a:lnTo>
                  <a:pt x="13168" y="18942"/>
                </a:lnTo>
                <a:lnTo>
                  <a:pt x="13200" y="18927"/>
                </a:lnTo>
                <a:lnTo>
                  <a:pt x="13232" y="18927"/>
                </a:lnTo>
                <a:lnTo>
                  <a:pt x="13266" y="18916"/>
                </a:lnTo>
                <a:lnTo>
                  <a:pt x="13288" y="18885"/>
                </a:lnTo>
                <a:lnTo>
                  <a:pt x="13320" y="18870"/>
                </a:lnTo>
                <a:lnTo>
                  <a:pt x="13354" y="18870"/>
                </a:lnTo>
                <a:lnTo>
                  <a:pt x="13386" y="18858"/>
                </a:lnTo>
                <a:lnTo>
                  <a:pt x="13354" y="18858"/>
                </a:lnTo>
                <a:lnTo>
                  <a:pt x="13354" y="18828"/>
                </a:lnTo>
                <a:lnTo>
                  <a:pt x="13386" y="18843"/>
                </a:lnTo>
                <a:lnTo>
                  <a:pt x="13440" y="18858"/>
                </a:lnTo>
                <a:lnTo>
                  <a:pt x="13539" y="18828"/>
                </a:lnTo>
                <a:lnTo>
                  <a:pt x="13561" y="18828"/>
                </a:lnTo>
                <a:lnTo>
                  <a:pt x="13593" y="18801"/>
                </a:lnTo>
                <a:lnTo>
                  <a:pt x="13593" y="18766"/>
                </a:lnTo>
                <a:lnTo>
                  <a:pt x="13623" y="18737"/>
                </a:lnTo>
                <a:lnTo>
                  <a:pt x="13655" y="18727"/>
                </a:lnTo>
                <a:lnTo>
                  <a:pt x="13689" y="18711"/>
                </a:lnTo>
                <a:lnTo>
                  <a:pt x="13655" y="18669"/>
                </a:lnTo>
                <a:lnTo>
                  <a:pt x="13623" y="18654"/>
                </a:lnTo>
                <a:lnTo>
                  <a:pt x="13623" y="18638"/>
                </a:lnTo>
                <a:lnTo>
                  <a:pt x="13591" y="18638"/>
                </a:lnTo>
                <a:lnTo>
                  <a:pt x="13557" y="18623"/>
                </a:lnTo>
                <a:lnTo>
                  <a:pt x="13591" y="18612"/>
                </a:lnTo>
                <a:lnTo>
                  <a:pt x="13655" y="18597"/>
                </a:lnTo>
                <a:lnTo>
                  <a:pt x="13710" y="18597"/>
                </a:lnTo>
                <a:lnTo>
                  <a:pt x="13743" y="18612"/>
                </a:lnTo>
                <a:lnTo>
                  <a:pt x="13775" y="18612"/>
                </a:lnTo>
                <a:lnTo>
                  <a:pt x="13808" y="18638"/>
                </a:lnTo>
                <a:lnTo>
                  <a:pt x="13808" y="18654"/>
                </a:lnTo>
                <a:lnTo>
                  <a:pt x="13830" y="18669"/>
                </a:lnTo>
                <a:lnTo>
                  <a:pt x="13775" y="18669"/>
                </a:lnTo>
                <a:lnTo>
                  <a:pt x="13775" y="18654"/>
                </a:lnTo>
                <a:lnTo>
                  <a:pt x="13710" y="18623"/>
                </a:lnTo>
                <a:lnTo>
                  <a:pt x="13623" y="18623"/>
                </a:lnTo>
                <a:lnTo>
                  <a:pt x="13689" y="18680"/>
                </a:lnTo>
                <a:lnTo>
                  <a:pt x="13710" y="18711"/>
                </a:lnTo>
                <a:lnTo>
                  <a:pt x="13689" y="18737"/>
                </a:lnTo>
                <a:lnTo>
                  <a:pt x="13689" y="18752"/>
                </a:lnTo>
                <a:lnTo>
                  <a:pt x="13623" y="18752"/>
                </a:lnTo>
                <a:lnTo>
                  <a:pt x="13623" y="18868"/>
                </a:lnTo>
                <a:lnTo>
                  <a:pt x="13689" y="18899"/>
                </a:lnTo>
                <a:lnTo>
                  <a:pt x="13743" y="18940"/>
                </a:lnTo>
                <a:lnTo>
                  <a:pt x="13808" y="18972"/>
                </a:lnTo>
                <a:lnTo>
                  <a:pt x="13863" y="18987"/>
                </a:lnTo>
                <a:lnTo>
                  <a:pt x="13928" y="18972"/>
                </a:lnTo>
                <a:lnTo>
                  <a:pt x="13928" y="18956"/>
                </a:lnTo>
                <a:lnTo>
                  <a:pt x="13896" y="18925"/>
                </a:lnTo>
                <a:lnTo>
                  <a:pt x="13863" y="18899"/>
                </a:lnTo>
                <a:lnTo>
                  <a:pt x="13928" y="18899"/>
                </a:lnTo>
                <a:lnTo>
                  <a:pt x="13983" y="18914"/>
                </a:lnTo>
                <a:lnTo>
                  <a:pt x="13983" y="18899"/>
                </a:lnTo>
                <a:lnTo>
                  <a:pt x="13961" y="18868"/>
                </a:lnTo>
                <a:lnTo>
                  <a:pt x="13928" y="18868"/>
                </a:lnTo>
                <a:lnTo>
                  <a:pt x="13863" y="18857"/>
                </a:lnTo>
                <a:lnTo>
                  <a:pt x="13961" y="18857"/>
                </a:lnTo>
                <a:lnTo>
                  <a:pt x="13961" y="18810"/>
                </a:lnTo>
                <a:lnTo>
                  <a:pt x="13928" y="18800"/>
                </a:lnTo>
                <a:lnTo>
                  <a:pt x="13896" y="18768"/>
                </a:lnTo>
                <a:lnTo>
                  <a:pt x="13863" y="18768"/>
                </a:lnTo>
                <a:lnTo>
                  <a:pt x="13896" y="18752"/>
                </a:lnTo>
                <a:lnTo>
                  <a:pt x="13896" y="18737"/>
                </a:lnTo>
                <a:lnTo>
                  <a:pt x="13928" y="18737"/>
                </a:lnTo>
                <a:lnTo>
                  <a:pt x="13928" y="18711"/>
                </a:lnTo>
                <a:lnTo>
                  <a:pt x="13896" y="18695"/>
                </a:lnTo>
                <a:lnTo>
                  <a:pt x="13863" y="18669"/>
                </a:lnTo>
                <a:lnTo>
                  <a:pt x="13896" y="18669"/>
                </a:lnTo>
                <a:lnTo>
                  <a:pt x="13961" y="18654"/>
                </a:lnTo>
                <a:lnTo>
                  <a:pt x="13983" y="18638"/>
                </a:lnTo>
                <a:lnTo>
                  <a:pt x="14015" y="18654"/>
                </a:lnTo>
                <a:lnTo>
                  <a:pt x="14168" y="18711"/>
                </a:lnTo>
                <a:lnTo>
                  <a:pt x="14168" y="18810"/>
                </a:lnTo>
                <a:lnTo>
                  <a:pt x="14234" y="18841"/>
                </a:lnTo>
                <a:lnTo>
                  <a:pt x="14234" y="18899"/>
                </a:lnTo>
                <a:lnTo>
                  <a:pt x="14256" y="18883"/>
                </a:lnTo>
                <a:lnTo>
                  <a:pt x="14321" y="18841"/>
                </a:lnTo>
                <a:lnTo>
                  <a:pt x="14354" y="18826"/>
                </a:lnTo>
                <a:lnTo>
                  <a:pt x="14376" y="18826"/>
                </a:lnTo>
                <a:lnTo>
                  <a:pt x="14321" y="18800"/>
                </a:lnTo>
                <a:lnTo>
                  <a:pt x="14288" y="18752"/>
                </a:lnTo>
                <a:lnTo>
                  <a:pt x="14291" y="18754"/>
                </a:lnTo>
                <a:lnTo>
                  <a:pt x="14291" y="18712"/>
                </a:lnTo>
                <a:lnTo>
                  <a:pt x="14323" y="18681"/>
                </a:lnTo>
                <a:lnTo>
                  <a:pt x="14357" y="18681"/>
                </a:lnTo>
                <a:lnTo>
                  <a:pt x="14357" y="18671"/>
                </a:lnTo>
                <a:lnTo>
                  <a:pt x="14379" y="18639"/>
                </a:lnTo>
                <a:lnTo>
                  <a:pt x="14357" y="18623"/>
                </a:lnTo>
                <a:lnTo>
                  <a:pt x="14323" y="18613"/>
                </a:lnTo>
                <a:lnTo>
                  <a:pt x="14291" y="18597"/>
                </a:lnTo>
                <a:lnTo>
                  <a:pt x="14291" y="18566"/>
                </a:lnTo>
                <a:lnTo>
                  <a:pt x="14379" y="18613"/>
                </a:lnTo>
                <a:lnTo>
                  <a:pt x="14411" y="18623"/>
                </a:lnTo>
                <a:lnTo>
                  <a:pt x="14411" y="18670"/>
                </a:lnTo>
                <a:lnTo>
                  <a:pt x="14380" y="18670"/>
                </a:lnTo>
                <a:lnTo>
                  <a:pt x="14446" y="18696"/>
                </a:lnTo>
                <a:lnTo>
                  <a:pt x="14446" y="18811"/>
                </a:lnTo>
                <a:lnTo>
                  <a:pt x="14413" y="18826"/>
                </a:lnTo>
                <a:lnTo>
                  <a:pt x="14413" y="18868"/>
                </a:lnTo>
                <a:lnTo>
                  <a:pt x="14446" y="18884"/>
                </a:lnTo>
                <a:lnTo>
                  <a:pt x="14479" y="18884"/>
                </a:lnTo>
                <a:lnTo>
                  <a:pt x="14511" y="18868"/>
                </a:lnTo>
                <a:lnTo>
                  <a:pt x="14533" y="18842"/>
                </a:lnTo>
                <a:lnTo>
                  <a:pt x="14533" y="18884"/>
                </a:lnTo>
                <a:lnTo>
                  <a:pt x="14598" y="18868"/>
                </a:lnTo>
                <a:lnTo>
                  <a:pt x="14653" y="18868"/>
                </a:lnTo>
                <a:lnTo>
                  <a:pt x="14718" y="18884"/>
                </a:lnTo>
                <a:lnTo>
                  <a:pt x="14751" y="18900"/>
                </a:lnTo>
                <a:lnTo>
                  <a:pt x="14783" y="18900"/>
                </a:lnTo>
                <a:lnTo>
                  <a:pt x="14783" y="18884"/>
                </a:lnTo>
                <a:lnTo>
                  <a:pt x="14871" y="18884"/>
                </a:lnTo>
                <a:lnTo>
                  <a:pt x="14925" y="18915"/>
                </a:lnTo>
                <a:lnTo>
                  <a:pt x="14957" y="18925"/>
                </a:lnTo>
                <a:lnTo>
                  <a:pt x="14991" y="18942"/>
                </a:lnTo>
                <a:lnTo>
                  <a:pt x="14991" y="18957"/>
                </a:lnTo>
                <a:lnTo>
                  <a:pt x="14957" y="18973"/>
                </a:lnTo>
                <a:lnTo>
                  <a:pt x="14925" y="18973"/>
                </a:lnTo>
                <a:lnTo>
                  <a:pt x="14903" y="18988"/>
                </a:lnTo>
                <a:lnTo>
                  <a:pt x="14991" y="18999"/>
                </a:lnTo>
                <a:lnTo>
                  <a:pt x="15077" y="19030"/>
                </a:lnTo>
                <a:lnTo>
                  <a:pt x="15143" y="19030"/>
                </a:lnTo>
                <a:lnTo>
                  <a:pt x="15229" y="18973"/>
                </a:lnTo>
                <a:lnTo>
                  <a:pt x="15295" y="18942"/>
                </a:lnTo>
                <a:lnTo>
                  <a:pt x="15327" y="18915"/>
                </a:lnTo>
                <a:lnTo>
                  <a:pt x="15349" y="18925"/>
                </a:lnTo>
                <a:lnTo>
                  <a:pt x="15469" y="18915"/>
                </a:lnTo>
                <a:lnTo>
                  <a:pt x="15599" y="18900"/>
                </a:lnTo>
                <a:lnTo>
                  <a:pt x="15655" y="18900"/>
                </a:lnTo>
                <a:lnTo>
                  <a:pt x="15839" y="18858"/>
                </a:lnTo>
                <a:lnTo>
                  <a:pt x="15893" y="18842"/>
                </a:lnTo>
                <a:lnTo>
                  <a:pt x="15927" y="18811"/>
                </a:lnTo>
                <a:lnTo>
                  <a:pt x="15959" y="18801"/>
                </a:lnTo>
                <a:lnTo>
                  <a:pt x="16013" y="18769"/>
                </a:lnTo>
                <a:lnTo>
                  <a:pt x="16047" y="18753"/>
                </a:lnTo>
                <a:lnTo>
                  <a:pt x="16079" y="18753"/>
                </a:lnTo>
                <a:lnTo>
                  <a:pt x="16077" y="18752"/>
                </a:lnTo>
                <a:lnTo>
                  <a:pt x="16165" y="18726"/>
                </a:lnTo>
                <a:lnTo>
                  <a:pt x="16230" y="18711"/>
                </a:lnTo>
                <a:lnTo>
                  <a:pt x="16285" y="18711"/>
                </a:lnTo>
                <a:lnTo>
                  <a:pt x="16503" y="18653"/>
                </a:lnTo>
                <a:lnTo>
                  <a:pt x="16591" y="18637"/>
                </a:lnTo>
                <a:lnTo>
                  <a:pt x="16657" y="18622"/>
                </a:lnTo>
                <a:lnTo>
                  <a:pt x="16777" y="18580"/>
                </a:lnTo>
                <a:lnTo>
                  <a:pt x="16930" y="18549"/>
                </a:lnTo>
                <a:lnTo>
                  <a:pt x="16984" y="18538"/>
                </a:lnTo>
                <a:lnTo>
                  <a:pt x="17104" y="18538"/>
                </a:lnTo>
                <a:lnTo>
                  <a:pt x="17224" y="18565"/>
                </a:lnTo>
                <a:lnTo>
                  <a:pt x="17290" y="18565"/>
                </a:lnTo>
                <a:lnTo>
                  <a:pt x="17378" y="18466"/>
                </a:lnTo>
                <a:lnTo>
                  <a:pt x="17410" y="18408"/>
                </a:lnTo>
                <a:lnTo>
                  <a:pt x="17444" y="18362"/>
                </a:lnTo>
                <a:lnTo>
                  <a:pt x="17476" y="18351"/>
                </a:lnTo>
                <a:lnTo>
                  <a:pt x="17476" y="18335"/>
                </a:lnTo>
                <a:lnTo>
                  <a:pt x="17532" y="18294"/>
                </a:lnTo>
                <a:lnTo>
                  <a:pt x="17596" y="18262"/>
                </a:lnTo>
                <a:lnTo>
                  <a:pt x="17684" y="18246"/>
                </a:lnTo>
                <a:lnTo>
                  <a:pt x="18045" y="18205"/>
                </a:lnTo>
                <a:lnTo>
                  <a:pt x="18111" y="18221"/>
                </a:lnTo>
                <a:lnTo>
                  <a:pt x="18143" y="18262"/>
                </a:lnTo>
                <a:lnTo>
                  <a:pt x="18177" y="18262"/>
                </a:lnTo>
                <a:lnTo>
                  <a:pt x="18197" y="18221"/>
                </a:lnTo>
                <a:lnTo>
                  <a:pt x="18231" y="18205"/>
                </a:lnTo>
                <a:lnTo>
                  <a:pt x="18297" y="18205"/>
                </a:lnTo>
                <a:lnTo>
                  <a:pt x="18319" y="18189"/>
                </a:lnTo>
                <a:lnTo>
                  <a:pt x="18351" y="18132"/>
                </a:lnTo>
                <a:lnTo>
                  <a:pt x="18351" y="18106"/>
                </a:lnTo>
                <a:lnTo>
                  <a:pt x="18471" y="18106"/>
                </a:lnTo>
                <a:lnTo>
                  <a:pt x="18570" y="18075"/>
                </a:lnTo>
                <a:lnTo>
                  <a:pt x="18591" y="18075"/>
                </a:lnTo>
                <a:lnTo>
                  <a:pt x="18657" y="18059"/>
                </a:lnTo>
                <a:lnTo>
                  <a:pt x="18690" y="18049"/>
                </a:lnTo>
                <a:lnTo>
                  <a:pt x="18722" y="17986"/>
                </a:lnTo>
                <a:lnTo>
                  <a:pt x="18744" y="17976"/>
                </a:lnTo>
                <a:lnTo>
                  <a:pt x="18777" y="17945"/>
                </a:lnTo>
                <a:lnTo>
                  <a:pt x="18842" y="17918"/>
                </a:lnTo>
                <a:lnTo>
                  <a:pt x="18930" y="17918"/>
                </a:lnTo>
                <a:lnTo>
                  <a:pt x="18964" y="17888"/>
                </a:lnTo>
                <a:lnTo>
                  <a:pt x="19116" y="17888"/>
                </a:lnTo>
                <a:lnTo>
                  <a:pt x="19170" y="17872"/>
                </a:lnTo>
                <a:lnTo>
                  <a:pt x="19270" y="17872"/>
                </a:lnTo>
                <a:lnTo>
                  <a:pt x="19324" y="17888"/>
                </a:lnTo>
                <a:lnTo>
                  <a:pt x="19411" y="17888"/>
                </a:lnTo>
                <a:lnTo>
                  <a:pt x="19444" y="17872"/>
                </a:lnTo>
                <a:lnTo>
                  <a:pt x="19477" y="17846"/>
                </a:lnTo>
                <a:lnTo>
                  <a:pt x="19509" y="17773"/>
                </a:lnTo>
                <a:lnTo>
                  <a:pt x="19543" y="17742"/>
                </a:lnTo>
                <a:lnTo>
                  <a:pt x="19597" y="17715"/>
                </a:lnTo>
                <a:lnTo>
                  <a:pt x="19685" y="17685"/>
                </a:lnTo>
                <a:lnTo>
                  <a:pt x="19751" y="17668"/>
                </a:lnTo>
                <a:lnTo>
                  <a:pt x="19903" y="17668"/>
                </a:lnTo>
                <a:lnTo>
                  <a:pt x="19937" y="17685"/>
                </a:lnTo>
                <a:lnTo>
                  <a:pt x="19937" y="17686"/>
                </a:lnTo>
                <a:lnTo>
                  <a:pt x="20024" y="17702"/>
                </a:lnTo>
                <a:lnTo>
                  <a:pt x="20112" y="17702"/>
                </a:lnTo>
                <a:lnTo>
                  <a:pt x="20178" y="17686"/>
                </a:lnTo>
                <a:lnTo>
                  <a:pt x="20232" y="17660"/>
                </a:lnTo>
                <a:lnTo>
                  <a:pt x="20266" y="17629"/>
                </a:lnTo>
                <a:lnTo>
                  <a:pt x="20298" y="17613"/>
                </a:lnTo>
                <a:lnTo>
                  <a:pt x="20266" y="17556"/>
                </a:lnTo>
                <a:lnTo>
                  <a:pt x="20298" y="17472"/>
                </a:lnTo>
                <a:lnTo>
                  <a:pt x="20298" y="17400"/>
                </a:lnTo>
                <a:lnTo>
                  <a:pt x="20266" y="17368"/>
                </a:lnTo>
                <a:lnTo>
                  <a:pt x="20332" y="17368"/>
                </a:lnTo>
                <a:lnTo>
                  <a:pt x="20332" y="17285"/>
                </a:lnTo>
                <a:lnTo>
                  <a:pt x="20298" y="17253"/>
                </a:lnTo>
                <a:lnTo>
                  <a:pt x="20298" y="17238"/>
                </a:lnTo>
                <a:lnTo>
                  <a:pt x="20364" y="17238"/>
                </a:lnTo>
                <a:lnTo>
                  <a:pt x="20386" y="17295"/>
                </a:lnTo>
                <a:lnTo>
                  <a:pt x="20419" y="17311"/>
                </a:lnTo>
                <a:lnTo>
                  <a:pt x="20572" y="17311"/>
                </a:lnTo>
                <a:lnTo>
                  <a:pt x="20605" y="17326"/>
                </a:lnTo>
                <a:lnTo>
                  <a:pt x="20637" y="17326"/>
                </a:lnTo>
                <a:lnTo>
                  <a:pt x="20659" y="17311"/>
                </a:lnTo>
                <a:lnTo>
                  <a:pt x="20659" y="17295"/>
                </a:lnTo>
                <a:lnTo>
                  <a:pt x="20693" y="17285"/>
                </a:lnTo>
                <a:lnTo>
                  <a:pt x="20693" y="17269"/>
                </a:lnTo>
                <a:lnTo>
                  <a:pt x="20759" y="17238"/>
                </a:lnTo>
                <a:lnTo>
                  <a:pt x="20781" y="17212"/>
                </a:lnTo>
                <a:lnTo>
                  <a:pt x="20781" y="17181"/>
                </a:lnTo>
                <a:lnTo>
                  <a:pt x="20847" y="17155"/>
                </a:lnTo>
                <a:lnTo>
                  <a:pt x="20879" y="17123"/>
                </a:lnTo>
                <a:lnTo>
                  <a:pt x="20879" y="17107"/>
                </a:lnTo>
                <a:lnTo>
                  <a:pt x="20912" y="17123"/>
                </a:lnTo>
                <a:lnTo>
                  <a:pt x="20934" y="17097"/>
                </a:lnTo>
                <a:lnTo>
                  <a:pt x="20813" y="17024"/>
                </a:lnTo>
                <a:lnTo>
                  <a:pt x="20759" y="17024"/>
                </a:lnTo>
                <a:lnTo>
                  <a:pt x="20725" y="17024"/>
                </a:lnTo>
                <a:lnTo>
                  <a:pt x="20637" y="17008"/>
                </a:lnTo>
                <a:lnTo>
                  <a:pt x="20572" y="17008"/>
                </a:lnTo>
                <a:lnTo>
                  <a:pt x="20507" y="16993"/>
                </a:lnTo>
                <a:lnTo>
                  <a:pt x="20485" y="16982"/>
                </a:lnTo>
                <a:lnTo>
                  <a:pt x="20452" y="16951"/>
                </a:lnTo>
                <a:lnTo>
                  <a:pt x="20452" y="16950"/>
                </a:lnTo>
                <a:lnTo>
                  <a:pt x="20485" y="16981"/>
                </a:lnTo>
                <a:lnTo>
                  <a:pt x="20507" y="16991"/>
                </a:lnTo>
                <a:lnTo>
                  <a:pt x="20573" y="17007"/>
                </a:lnTo>
                <a:lnTo>
                  <a:pt x="20639" y="17007"/>
                </a:lnTo>
                <a:lnTo>
                  <a:pt x="20725" y="17023"/>
                </a:lnTo>
                <a:lnTo>
                  <a:pt x="20813" y="17023"/>
                </a:lnTo>
                <a:lnTo>
                  <a:pt x="20813" y="16991"/>
                </a:lnTo>
                <a:lnTo>
                  <a:pt x="20781" y="16966"/>
                </a:lnTo>
                <a:lnTo>
                  <a:pt x="20781" y="16934"/>
                </a:lnTo>
                <a:lnTo>
                  <a:pt x="20813" y="16918"/>
                </a:lnTo>
                <a:lnTo>
                  <a:pt x="20813" y="16908"/>
                </a:lnTo>
                <a:lnTo>
                  <a:pt x="20759" y="16918"/>
                </a:lnTo>
                <a:lnTo>
                  <a:pt x="20725" y="16950"/>
                </a:lnTo>
                <a:lnTo>
                  <a:pt x="20693" y="16966"/>
                </a:lnTo>
                <a:lnTo>
                  <a:pt x="20605" y="16966"/>
                </a:lnTo>
                <a:lnTo>
                  <a:pt x="20605" y="16908"/>
                </a:lnTo>
                <a:lnTo>
                  <a:pt x="20639" y="16861"/>
                </a:lnTo>
                <a:lnTo>
                  <a:pt x="20693" y="16861"/>
                </a:lnTo>
                <a:lnTo>
                  <a:pt x="20759" y="16835"/>
                </a:lnTo>
                <a:lnTo>
                  <a:pt x="20813" y="16793"/>
                </a:lnTo>
                <a:lnTo>
                  <a:pt x="20847" y="16746"/>
                </a:lnTo>
                <a:lnTo>
                  <a:pt x="20847" y="16705"/>
                </a:lnTo>
                <a:lnTo>
                  <a:pt x="20759" y="16663"/>
                </a:lnTo>
                <a:lnTo>
                  <a:pt x="20759" y="16590"/>
                </a:lnTo>
                <a:lnTo>
                  <a:pt x="20693" y="16559"/>
                </a:lnTo>
                <a:lnTo>
                  <a:pt x="20759" y="16533"/>
                </a:lnTo>
                <a:lnTo>
                  <a:pt x="20781" y="16543"/>
                </a:lnTo>
                <a:lnTo>
                  <a:pt x="20813" y="16601"/>
                </a:lnTo>
                <a:lnTo>
                  <a:pt x="20879" y="16689"/>
                </a:lnTo>
                <a:lnTo>
                  <a:pt x="20847" y="16689"/>
                </a:lnTo>
                <a:lnTo>
                  <a:pt x="20879" y="16746"/>
                </a:lnTo>
                <a:lnTo>
                  <a:pt x="20879" y="16892"/>
                </a:lnTo>
                <a:lnTo>
                  <a:pt x="20911" y="16892"/>
                </a:lnTo>
                <a:lnTo>
                  <a:pt x="20911" y="16877"/>
                </a:lnTo>
                <a:lnTo>
                  <a:pt x="20933" y="16877"/>
                </a:lnTo>
                <a:lnTo>
                  <a:pt x="20999" y="16908"/>
                </a:lnTo>
                <a:lnTo>
                  <a:pt x="21087" y="16908"/>
                </a:lnTo>
                <a:lnTo>
                  <a:pt x="21087" y="16892"/>
                </a:lnTo>
                <a:lnTo>
                  <a:pt x="21054" y="16877"/>
                </a:lnTo>
                <a:lnTo>
                  <a:pt x="21032" y="16861"/>
                </a:lnTo>
                <a:lnTo>
                  <a:pt x="20999" y="16850"/>
                </a:lnTo>
                <a:lnTo>
                  <a:pt x="20999" y="16820"/>
                </a:lnTo>
                <a:lnTo>
                  <a:pt x="21054" y="16804"/>
                </a:lnTo>
                <a:lnTo>
                  <a:pt x="21054" y="16763"/>
                </a:lnTo>
                <a:lnTo>
                  <a:pt x="20999" y="16731"/>
                </a:lnTo>
                <a:lnTo>
                  <a:pt x="20967" y="16721"/>
                </a:lnTo>
                <a:lnTo>
                  <a:pt x="20879" y="16647"/>
                </a:lnTo>
                <a:lnTo>
                  <a:pt x="20847" y="16617"/>
                </a:lnTo>
                <a:lnTo>
                  <a:pt x="20847" y="16543"/>
                </a:lnTo>
                <a:lnTo>
                  <a:pt x="20879" y="16533"/>
                </a:lnTo>
                <a:lnTo>
                  <a:pt x="20911" y="16518"/>
                </a:lnTo>
                <a:lnTo>
                  <a:pt x="20847" y="16486"/>
                </a:lnTo>
                <a:lnTo>
                  <a:pt x="20847" y="16444"/>
                </a:lnTo>
                <a:lnTo>
                  <a:pt x="20813" y="16444"/>
                </a:lnTo>
                <a:lnTo>
                  <a:pt x="20781" y="16429"/>
                </a:lnTo>
                <a:lnTo>
                  <a:pt x="20759" y="16444"/>
                </a:lnTo>
                <a:lnTo>
                  <a:pt x="20781" y="16414"/>
                </a:lnTo>
                <a:lnTo>
                  <a:pt x="20813" y="16414"/>
                </a:lnTo>
                <a:lnTo>
                  <a:pt x="20879" y="16429"/>
                </a:lnTo>
                <a:lnTo>
                  <a:pt x="20879" y="16414"/>
                </a:lnTo>
                <a:lnTo>
                  <a:pt x="20847" y="16403"/>
                </a:lnTo>
                <a:lnTo>
                  <a:pt x="20813" y="16387"/>
                </a:lnTo>
                <a:lnTo>
                  <a:pt x="20847" y="16356"/>
                </a:lnTo>
                <a:lnTo>
                  <a:pt x="20781" y="16346"/>
                </a:lnTo>
                <a:lnTo>
                  <a:pt x="20759" y="16330"/>
                </a:lnTo>
                <a:lnTo>
                  <a:pt x="20813" y="16346"/>
                </a:lnTo>
                <a:lnTo>
                  <a:pt x="20847" y="16298"/>
                </a:lnTo>
                <a:lnTo>
                  <a:pt x="20879" y="16289"/>
                </a:lnTo>
                <a:lnTo>
                  <a:pt x="20911" y="16298"/>
                </a:lnTo>
                <a:lnTo>
                  <a:pt x="20933" y="16289"/>
                </a:lnTo>
                <a:lnTo>
                  <a:pt x="20911" y="16273"/>
                </a:lnTo>
                <a:lnTo>
                  <a:pt x="20847" y="16241"/>
                </a:lnTo>
                <a:lnTo>
                  <a:pt x="20847" y="16158"/>
                </a:lnTo>
                <a:lnTo>
                  <a:pt x="20813" y="16143"/>
                </a:lnTo>
                <a:lnTo>
                  <a:pt x="20759" y="16143"/>
                </a:lnTo>
                <a:lnTo>
                  <a:pt x="20725" y="16127"/>
                </a:lnTo>
                <a:lnTo>
                  <a:pt x="20693" y="16101"/>
                </a:lnTo>
                <a:lnTo>
                  <a:pt x="20659" y="16086"/>
                </a:lnTo>
                <a:lnTo>
                  <a:pt x="20693" y="16086"/>
                </a:lnTo>
                <a:lnTo>
                  <a:pt x="20725" y="16101"/>
                </a:lnTo>
                <a:lnTo>
                  <a:pt x="20725" y="16086"/>
                </a:lnTo>
                <a:lnTo>
                  <a:pt x="20693" y="16069"/>
                </a:lnTo>
                <a:lnTo>
                  <a:pt x="20759" y="16054"/>
                </a:lnTo>
                <a:lnTo>
                  <a:pt x="20847" y="16086"/>
                </a:lnTo>
                <a:lnTo>
                  <a:pt x="20999" y="16158"/>
                </a:lnTo>
                <a:lnTo>
                  <a:pt x="21032" y="16184"/>
                </a:lnTo>
                <a:lnTo>
                  <a:pt x="21054" y="16200"/>
                </a:lnTo>
                <a:lnTo>
                  <a:pt x="21087" y="16215"/>
                </a:lnTo>
                <a:lnTo>
                  <a:pt x="21152" y="16200"/>
                </a:lnTo>
                <a:lnTo>
                  <a:pt x="21152" y="16169"/>
                </a:lnTo>
                <a:lnTo>
                  <a:pt x="21185" y="16169"/>
                </a:lnTo>
                <a:lnTo>
                  <a:pt x="21206" y="16184"/>
                </a:lnTo>
                <a:lnTo>
                  <a:pt x="21240" y="16169"/>
                </a:lnTo>
                <a:lnTo>
                  <a:pt x="21206" y="16169"/>
                </a:lnTo>
                <a:lnTo>
                  <a:pt x="21240" y="16143"/>
                </a:lnTo>
                <a:lnTo>
                  <a:pt x="21206" y="16127"/>
                </a:lnTo>
                <a:lnTo>
                  <a:pt x="21152" y="16111"/>
                </a:lnTo>
                <a:lnTo>
                  <a:pt x="21119" y="16101"/>
                </a:lnTo>
                <a:lnTo>
                  <a:pt x="21087" y="16101"/>
                </a:lnTo>
                <a:lnTo>
                  <a:pt x="21087" y="16069"/>
                </a:lnTo>
                <a:lnTo>
                  <a:pt x="21119" y="16038"/>
                </a:lnTo>
                <a:lnTo>
                  <a:pt x="21087" y="16028"/>
                </a:lnTo>
                <a:lnTo>
                  <a:pt x="20967" y="15981"/>
                </a:lnTo>
                <a:lnTo>
                  <a:pt x="20933" y="15970"/>
                </a:lnTo>
                <a:lnTo>
                  <a:pt x="20911" y="15940"/>
                </a:lnTo>
                <a:lnTo>
                  <a:pt x="20933" y="15924"/>
                </a:lnTo>
                <a:lnTo>
                  <a:pt x="20933" y="15898"/>
                </a:lnTo>
                <a:lnTo>
                  <a:pt x="20911" y="15898"/>
                </a:lnTo>
                <a:lnTo>
                  <a:pt x="20879" y="15913"/>
                </a:lnTo>
                <a:lnTo>
                  <a:pt x="20879" y="15940"/>
                </a:lnTo>
                <a:lnTo>
                  <a:pt x="20847" y="15940"/>
                </a:lnTo>
                <a:lnTo>
                  <a:pt x="20847" y="15924"/>
                </a:lnTo>
                <a:lnTo>
                  <a:pt x="20813" y="15924"/>
                </a:lnTo>
                <a:lnTo>
                  <a:pt x="20813" y="15866"/>
                </a:lnTo>
                <a:lnTo>
                  <a:pt x="20847" y="15851"/>
                </a:lnTo>
                <a:lnTo>
                  <a:pt x="20813" y="15809"/>
                </a:lnTo>
                <a:lnTo>
                  <a:pt x="20813" y="15794"/>
                </a:lnTo>
                <a:lnTo>
                  <a:pt x="20911" y="15737"/>
                </a:lnTo>
                <a:lnTo>
                  <a:pt x="20967" y="15710"/>
                </a:lnTo>
                <a:lnTo>
                  <a:pt x="21032" y="15695"/>
                </a:lnTo>
                <a:lnTo>
                  <a:pt x="21087" y="15653"/>
                </a:lnTo>
                <a:lnTo>
                  <a:pt x="21119" y="15637"/>
                </a:lnTo>
                <a:lnTo>
                  <a:pt x="21206" y="15606"/>
                </a:lnTo>
                <a:lnTo>
                  <a:pt x="21240" y="15596"/>
                </a:lnTo>
                <a:lnTo>
                  <a:pt x="21240" y="15580"/>
                </a:lnTo>
                <a:lnTo>
                  <a:pt x="21304" y="15580"/>
                </a:lnTo>
                <a:lnTo>
                  <a:pt x="21304" y="15637"/>
                </a:lnTo>
                <a:lnTo>
                  <a:pt x="21360" y="15679"/>
                </a:lnTo>
                <a:lnTo>
                  <a:pt x="21360" y="15710"/>
                </a:lnTo>
                <a:lnTo>
                  <a:pt x="21326" y="15726"/>
                </a:lnTo>
                <a:lnTo>
                  <a:pt x="21304" y="15726"/>
                </a:lnTo>
                <a:lnTo>
                  <a:pt x="21272" y="15737"/>
                </a:lnTo>
                <a:lnTo>
                  <a:pt x="21240" y="15767"/>
                </a:lnTo>
                <a:lnTo>
                  <a:pt x="21272" y="15767"/>
                </a:lnTo>
                <a:lnTo>
                  <a:pt x="21326" y="15794"/>
                </a:lnTo>
                <a:lnTo>
                  <a:pt x="21360" y="15783"/>
                </a:lnTo>
                <a:lnTo>
                  <a:pt x="21326" y="15767"/>
                </a:lnTo>
                <a:lnTo>
                  <a:pt x="21326" y="15752"/>
                </a:lnTo>
                <a:lnTo>
                  <a:pt x="21392" y="15752"/>
                </a:lnTo>
                <a:lnTo>
                  <a:pt x="21426" y="15737"/>
                </a:lnTo>
                <a:lnTo>
                  <a:pt x="21480" y="15783"/>
                </a:lnTo>
                <a:lnTo>
                  <a:pt x="21480" y="15794"/>
                </a:lnTo>
                <a:lnTo>
                  <a:pt x="21426" y="15809"/>
                </a:lnTo>
                <a:lnTo>
                  <a:pt x="21426" y="15841"/>
                </a:lnTo>
                <a:lnTo>
                  <a:pt x="21458" y="15841"/>
                </a:lnTo>
                <a:lnTo>
                  <a:pt x="21458" y="15851"/>
                </a:lnTo>
                <a:lnTo>
                  <a:pt x="21480" y="15898"/>
                </a:lnTo>
                <a:lnTo>
                  <a:pt x="21512" y="15913"/>
                </a:lnTo>
                <a:lnTo>
                  <a:pt x="21546" y="15898"/>
                </a:lnTo>
                <a:lnTo>
                  <a:pt x="21546" y="15794"/>
                </a:lnTo>
                <a:lnTo>
                  <a:pt x="21600" y="15794"/>
                </a:lnTo>
                <a:lnTo>
                  <a:pt x="21600" y="15767"/>
                </a:lnTo>
                <a:lnTo>
                  <a:pt x="21546" y="15752"/>
                </a:lnTo>
                <a:lnTo>
                  <a:pt x="21512" y="15752"/>
                </a:lnTo>
                <a:lnTo>
                  <a:pt x="21458" y="15726"/>
                </a:lnTo>
                <a:lnTo>
                  <a:pt x="21326" y="15606"/>
                </a:lnTo>
                <a:lnTo>
                  <a:pt x="21326" y="15549"/>
                </a:lnTo>
                <a:lnTo>
                  <a:pt x="21304" y="15538"/>
                </a:lnTo>
                <a:lnTo>
                  <a:pt x="21326" y="15523"/>
                </a:lnTo>
                <a:lnTo>
                  <a:pt x="21360" y="15523"/>
                </a:lnTo>
                <a:lnTo>
                  <a:pt x="21360" y="15522"/>
                </a:lnTo>
                <a:lnTo>
                  <a:pt x="21426" y="15522"/>
                </a:lnTo>
                <a:lnTo>
                  <a:pt x="21426" y="15507"/>
                </a:lnTo>
                <a:lnTo>
                  <a:pt x="21458" y="15476"/>
                </a:lnTo>
                <a:lnTo>
                  <a:pt x="21512" y="15465"/>
                </a:lnTo>
                <a:lnTo>
                  <a:pt x="21546" y="15465"/>
                </a:lnTo>
                <a:lnTo>
                  <a:pt x="21546" y="15476"/>
                </a:lnTo>
                <a:lnTo>
                  <a:pt x="21512" y="15476"/>
                </a:lnTo>
                <a:lnTo>
                  <a:pt x="21512" y="15491"/>
                </a:lnTo>
                <a:lnTo>
                  <a:pt x="21480" y="15491"/>
                </a:lnTo>
                <a:lnTo>
                  <a:pt x="21480" y="15507"/>
                </a:lnTo>
                <a:lnTo>
                  <a:pt x="21512" y="15507"/>
                </a:lnTo>
                <a:lnTo>
                  <a:pt x="21578" y="15491"/>
                </a:lnTo>
                <a:lnTo>
                  <a:pt x="21578" y="15476"/>
                </a:lnTo>
                <a:lnTo>
                  <a:pt x="21600" y="15465"/>
                </a:lnTo>
                <a:lnTo>
                  <a:pt x="21600" y="15408"/>
                </a:lnTo>
                <a:lnTo>
                  <a:pt x="21578" y="15392"/>
                </a:lnTo>
                <a:lnTo>
                  <a:pt x="21458" y="15319"/>
                </a:lnTo>
                <a:lnTo>
                  <a:pt x="21392" y="15278"/>
                </a:lnTo>
                <a:lnTo>
                  <a:pt x="21304" y="15231"/>
                </a:lnTo>
                <a:lnTo>
                  <a:pt x="21240" y="15189"/>
                </a:lnTo>
                <a:lnTo>
                  <a:pt x="21240" y="15173"/>
                </a:lnTo>
                <a:lnTo>
                  <a:pt x="21185" y="15158"/>
                </a:lnTo>
                <a:lnTo>
                  <a:pt x="21206" y="15147"/>
                </a:lnTo>
                <a:lnTo>
                  <a:pt x="21185" y="15132"/>
                </a:lnTo>
                <a:lnTo>
                  <a:pt x="21152" y="15116"/>
                </a:lnTo>
                <a:lnTo>
                  <a:pt x="21119" y="15090"/>
                </a:lnTo>
                <a:lnTo>
                  <a:pt x="21119" y="15044"/>
                </a:lnTo>
                <a:lnTo>
                  <a:pt x="21152" y="15018"/>
                </a:lnTo>
                <a:lnTo>
                  <a:pt x="21152" y="15002"/>
                </a:lnTo>
                <a:lnTo>
                  <a:pt x="21119" y="14971"/>
                </a:lnTo>
                <a:lnTo>
                  <a:pt x="21119" y="14960"/>
                </a:lnTo>
                <a:lnTo>
                  <a:pt x="21152" y="14929"/>
                </a:lnTo>
                <a:lnTo>
                  <a:pt x="21185" y="14914"/>
                </a:lnTo>
                <a:lnTo>
                  <a:pt x="21185" y="14887"/>
                </a:lnTo>
                <a:lnTo>
                  <a:pt x="21152" y="14872"/>
                </a:lnTo>
                <a:lnTo>
                  <a:pt x="21152" y="14856"/>
                </a:lnTo>
                <a:lnTo>
                  <a:pt x="21119" y="14846"/>
                </a:lnTo>
                <a:lnTo>
                  <a:pt x="21119" y="14872"/>
                </a:lnTo>
                <a:lnTo>
                  <a:pt x="21087" y="14887"/>
                </a:lnTo>
                <a:lnTo>
                  <a:pt x="21087" y="14944"/>
                </a:lnTo>
                <a:lnTo>
                  <a:pt x="21054" y="14929"/>
                </a:lnTo>
                <a:lnTo>
                  <a:pt x="21032" y="14903"/>
                </a:lnTo>
                <a:lnTo>
                  <a:pt x="20999" y="14856"/>
                </a:lnTo>
                <a:lnTo>
                  <a:pt x="21032" y="14856"/>
                </a:lnTo>
                <a:lnTo>
                  <a:pt x="21032" y="14846"/>
                </a:lnTo>
                <a:lnTo>
                  <a:pt x="21087" y="14856"/>
                </a:lnTo>
                <a:lnTo>
                  <a:pt x="21087" y="14830"/>
                </a:lnTo>
                <a:lnTo>
                  <a:pt x="21054" y="14815"/>
                </a:lnTo>
                <a:lnTo>
                  <a:pt x="21087" y="14815"/>
                </a:lnTo>
                <a:lnTo>
                  <a:pt x="21119" y="14799"/>
                </a:lnTo>
                <a:lnTo>
                  <a:pt x="21119" y="14757"/>
                </a:lnTo>
                <a:lnTo>
                  <a:pt x="21087" y="14757"/>
                </a:lnTo>
                <a:lnTo>
                  <a:pt x="21054" y="14773"/>
                </a:lnTo>
                <a:lnTo>
                  <a:pt x="20999" y="14773"/>
                </a:lnTo>
                <a:lnTo>
                  <a:pt x="20967" y="14726"/>
                </a:lnTo>
                <a:lnTo>
                  <a:pt x="20911" y="14715"/>
                </a:lnTo>
                <a:lnTo>
                  <a:pt x="20911" y="14700"/>
                </a:lnTo>
                <a:lnTo>
                  <a:pt x="20933" y="14684"/>
                </a:lnTo>
                <a:lnTo>
                  <a:pt x="20933" y="14669"/>
                </a:lnTo>
                <a:lnTo>
                  <a:pt x="20911" y="14658"/>
                </a:lnTo>
                <a:lnTo>
                  <a:pt x="20911" y="14643"/>
                </a:lnTo>
                <a:lnTo>
                  <a:pt x="20933" y="14627"/>
                </a:lnTo>
                <a:lnTo>
                  <a:pt x="20911" y="14627"/>
                </a:lnTo>
                <a:lnTo>
                  <a:pt x="20933" y="14596"/>
                </a:lnTo>
                <a:lnTo>
                  <a:pt x="20933" y="14586"/>
                </a:lnTo>
                <a:lnTo>
                  <a:pt x="20999" y="14586"/>
                </a:lnTo>
                <a:lnTo>
                  <a:pt x="21087" y="14611"/>
                </a:lnTo>
                <a:lnTo>
                  <a:pt x="21119" y="14627"/>
                </a:lnTo>
                <a:lnTo>
                  <a:pt x="21087" y="14643"/>
                </a:lnTo>
                <a:lnTo>
                  <a:pt x="21087" y="14658"/>
                </a:lnTo>
                <a:lnTo>
                  <a:pt x="21032" y="14658"/>
                </a:lnTo>
                <a:lnTo>
                  <a:pt x="21032" y="14684"/>
                </a:lnTo>
                <a:lnTo>
                  <a:pt x="21119" y="14684"/>
                </a:lnTo>
                <a:lnTo>
                  <a:pt x="21119" y="14700"/>
                </a:lnTo>
                <a:lnTo>
                  <a:pt x="21152" y="14684"/>
                </a:lnTo>
                <a:lnTo>
                  <a:pt x="21185" y="14684"/>
                </a:lnTo>
                <a:lnTo>
                  <a:pt x="21206" y="14658"/>
                </a:lnTo>
                <a:lnTo>
                  <a:pt x="21206" y="14596"/>
                </a:lnTo>
                <a:lnTo>
                  <a:pt x="21185" y="14611"/>
                </a:lnTo>
                <a:lnTo>
                  <a:pt x="21152" y="14611"/>
                </a:lnTo>
                <a:lnTo>
                  <a:pt x="21119" y="14596"/>
                </a:lnTo>
                <a:lnTo>
                  <a:pt x="21119" y="14570"/>
                </a:lnTo>
                <a:lnTo>
                  <a:pt x="21152" y="14539"/>
                </a:lnTo>
                <a:lnTo>
                  <a:pt x="21087" y="14539"/>
                </a:lnTo>
                <a:lnTo>
                  <a:pt x="21087" y="14554"/>
                </a:lnTo>
                <a:lnTo>
                  <a:pt x="21054" y="14554"/>
                </a:lnTo>
                <a:lnTo>
                  <a:pt x="20999" y="14512"/>
                </a:lnTo>
                <a:lnTo>
                  <a:pt x="20999" y="14482"/>
                </a:lnTo>
                <a:lnTo>
                  <a:pt x="20933" y="14471"/>
                </a:lnTo>
                <a:lnTo>
                  <a:pt x="20933" y="14424"/>
                </a:lnTo>
                <a:lnTo>
                  <a:pt x="20911" y="14408"/>
                </a:lnTo>
                <a:lnTo>
                  <a:pt x="20879" y="14398"/>
                </a:lnTo>
                <a:lnTo>
                  <a:pt x="20847" y="14383"/>
                </a:lnTo>
                <a:lnTo>
                  <a:pt x="20847" y="14351"/>
                </a:lnTo>
                <a:lnTo>
                  <a:pt x="20879" y="14351"/>
                </a:lnTo>
                <a:lnTo>
                  <a:pt x="20879" y="14383"/>
                </a:lnTo>
                <a:lnTo>
                  <a:pt x="20967" y="14424"/>
                </a:lnTo>
                <a:lnTo>
                  <a:pt x="20999" y="14455"/>
                </a:lnTo>
                <a:lnTo>
                  <a:pt x="21054" y="14512"/>
                </a:lnTo>
                <a:lnTo>
                  <a:pt x="21087" y="14528"/>
                </a:lnTo>
                <a:lnTo>
                  <a:pt x="21087" y="14497"/>
                </a:lnTo>
                <a:lnTo>
                  <a:pt x="21054" y="14497"/>
                </a:lnTo>
                <a:lnTo>
                  <a:pt x="21054" y="14482"/>
                </a:lnTo>
                <a:lnTo>
                  <a:pt x="21119" y="14482"/>
                </a:lnTo>
                <a:lnTo>
                  <a:pt x="21119" y="14455"/>
                </a:lnTo>
                <a:lnTo>
                  <a:pt x="21087" y="14455"/>
                </a:lnTo>
                <a:lnTo>
                  <a:pt x="21054" y="14440"/>
                </a:lnTo>
                <a:lnTo>
                  <a:pt x="21032" y="14424"/>
                </a:lnTo>
                <a:lnTo>
                  <a:pt x="20967" y="14408"/>
                </a:lnTo>
                <a:lnTo>
                  <a:pt x="20967" y="14398"/>
                </a:lnTo>
                <a:lnTo>
                  <a:pt x="20933" y="14351"/>
                </a:lnTo>
                <a:lnTo>
                  <a:pt x="20933" y="14279"/>
                </a:lnTo>
                <a:lnTo>
                  <a:pt x="20911" y="14279"/>
                </a:lnTo>
                <a:lnTo>
                  <a:pt x="20847" y="14294"/>
                </a:lnTo>
                <a:lnTo>
                  <a:pt x="20693" y="14325"/>
                </a:lnTo>
                <a:lnTo>
                  <a:pt x="20639" y="14341"/>
                </a:lnTo>
                <a:lnTo>
                  <a:pt x="20452" y="14440"/>
                </a:lnTo>
                <a:lnTo>
                  <a:pt x="20419" y="14455"/>
                </a:lnTo>
                <a:lnTo>
                  <a:pt x="20146" y="14512"/>
                </a:lnTo>
                <a:lnTo>
                  <a:pt x="19960" y="14512"/>
                </a:lnTo>
                <a:lnTo>
                  <a:pt x="19720" y="14482"/>
                </a:lnTo>
                <a:lnTo>
                  <a:pt x="19687" y="14667"/>
                </a:lnTo>
                <a:lnTo>
                  <a:pt x="19719" y="14479"/>
                </a:lnTo>
                <a:lnTo>
                  <a:pt x="19959" y="14510"/>
                </a:lnTo>
                <a:lnTo>
                  <a:pt x="20144" y="14510"/>
                </a:lnTo>
                <a:lnTo>
                  <a:pt x="20416" y="14453"/>
                </a:lnTo>
                <a:lnTo>
                  <a:pt x="20449" y="14437"/>
                </a:lnTo>
                <a:lnTo>
                  <a:pt x="20634" y="14338"/>
                </a:lnTo>
                <a:lnTo>
                  <a:pt x="20690" y="14323"/>
                </a:lnTo>
                <a:lnTo>
                  <a:pt x="20842" y="14291"/>
                </a:lnTo>
                <a:lnTo>
                  <a:pt x="20908" y="14276"/>
                </a:lnTo>
                <a:lnTo>
                  <a:pt x="20930" y="14276"/>
                </a:lnTo>
                <a:lnTo>
                  <a:pt x="20874" y="14250"/>
                </a:lnTo>
                <a:lnTo>
                  <a:pt x="20874" y="14219"/>
                </a:lnTo>
                <a:lnTo>
                  <a:pt x="20908" y="14193"/>
                </a:lnTo>
                <a:lnTo>
                  <a:pt x="20962" y="14177"/>
                </a:lnTo>
                <a:lnTo>
                  <a:pt x="20994" y="14161"/>
                </a:lnTo>
                <a:lnTo>
                  <a:pt x="20930" y="14161"/>
                </a:lnTo>
                <a:lnTo>
                  <a:pt x="20930" y="14151"/>
                </a:lnTo>
                <a:lnTo>
                  <a:pt x="20908" y="14119"/>
                </a:lnTo>
                <a:lnTo>
                  <a:pt x="20874" y="14119"/>
                </a:lnTo>
                <a:lnTo>
                  <a:pt x="20908" y="14088"/>
                </a:lnTo>
                <a:lnTo>
                  <a:pt x="20908" y="14031"/>
                </a:lnTo>
                <a:lnTo>
                  <a:pt x="20962" y="14005"/>
                </a:lnTo>
                <a:lnTo>
                  <a:pt x="20994" y="14031"/>
                </a:lnTo>
                <a:lnTo>
                  <a:pt x="21028" y="14088"/>
                </a:lnTo>
                <a:lnTo>
                  <a:pt x="20994" y="14177"/>
                </a:lnTo>
                <a:lnTo>
                  <a:pt x="21028" y="14193"/>
                </a:lnTo>
                <a:lnTo>
                  <a:pt x="21114" y="14193"/>
                </a:lnTo>
                <a:lnTo>
                  <a:pt x="21114" y="14005"/>
                </a:lnTo>
                <a:lnTo>
                  <a:pt x="21028" y="13974"/>
                </a:lnTo>
                <a:lnTo>
                  <a:pt x="20994" y="13964"/>
                </a:lnTo>
                <a:lnTo>
                  <a:pt x="20962" y="13802"/>
                </a:lnTo>
                <a:lnTo>
                  <a:pt x="20874" y="13703"/>
                </a:lnTo>
                <a:lnTo>
                  <a:pt x="20842" y="13672"/>
                </a:lnTo>
                <a:lnTo>
                  <a:pt x="20754" y="13646"/>
                </a:lnTo>
                <a:lnTo>
                  <a:pt x="20722" y="13615"/>
                </a:lnTo>
                <a:lnTo>
                  <a:pt x="20722" y="13599"/>
                </a:lnTo>
                <a:lnTo>
                  <a:pt x="20810" y="13599"/>
                </a:lnTo>
                <a:lnTo>
                  <a:pt x="20842" y="13615"/>
                </a:lnTo>
                <a:lnTo>
                  <a:pt x="20842" y="13630"/>
                </a:lnTo>
                <a:lnTo>
                  <a:pt x="20874" y="13646"/>
                </a:lnTo>
                <a:lnTo>
                  <a:pt x="20930" y="13656"/>
                </a:lnTo>
                <a:lnTo>
                  <a:pt x="20810" y="13573"/>
                </a:lnTo>
                <a:lnTo>
                  <a:pt x="20776" y="13526"/>
                </a:lnTo>
                <a:lnTo>
                  <a:pt x="20810" y="13500"/>
                </a:lnTo>
                <a:lnTo>
                  <a:pt x="20776" y="13443"/>
                </a:lnTo>
                <a:lnTo>
                  <a:pt x="20776" y="13427"/>
                </a:lnTo>
                <a:lnTo>
                  <a:pt x="20754" y="13412"/>
                </a:lnTo>
                <a:lnTo>
                  <a:pt x="20656" y="13354"/>
                </a:lnTo>
                <a:lnTo>
                  <a:pt x="20634" y="13313"/>
                </a:lnTo>
                <a:lnTo>
                  <a:pt x="20602" y="13297"/>
                </a:lnTo>
                <a:lnTo>
                  <a:pt x="20602" y="13167"/>
                </a:lnTo>
                <a:lnTo>
                  <a:pt x="20536" y="13141"/>
                </a:lnTo>
                <a:lnTo>
                  <a:pt x="20449" y="13011"/>
                </a:lnTo>
                <a:lnTo>
                  <a:pt x="20449" y="13022"/>
                </a:lnTo>
                <a:lnTo>
                  <a:pt x="20416" y="13052"/>
                </a:lnTo>
                <a:lnTo>
                  <a:pt x="20384" y="13037"/>
                </a:lnTo>
                <a:lnTo>
                  <a:pt x="20416" y="13022"/>
                </a:lnTo>
                <a:lnTo>
                  <a:pt x="20416" y="13011"/>
                </a:lnTo>
                <a:lnTo>
                  <a:pt x="20449" y="12995"/>
                </a:lnTo>
                <a:lnTo>
                  <a:pt x="20482" y="12995"/>
                </a:lnTo>
                <a:lnTo>
                  <a:pt x="20482" y="12980"/>
                </a:lnTo>
                <a:lnTo>
                  <a:pt x="20449" y="12964"/>
                </a:lnTo>
                <a:lnTo>
                  <a:pt x="20449" y="12881"/>
                </a:lnTo>
                <a:lnTo>
                  <a:pt x="20416" y="12865"/>
                </a:lnTo>
                <a:lnTo>
                  <a:pt x="20329" y="12865"/>
                </a:lnTo>
                <a:lnTo>
                  <a:pt x="20177" y="12881"/>
                </a:lnTo>
                <a:lnTo>
                  <a:pt x="19817" y="12865"/>
                </a:lnTo>
                <a:lnTo>
                  <a:pt x="19685" y="12881"/>
                </a:lnTo>
                <a:lnTo>
                  <a:pt x="19599" y="12881"/>
                </a:lnTo>
                <a:lnTo>
                  <a:pt x="19479" y="12922"/>
                </a:lnTo>
                <a:lnTo>
                  <a:pt x="19391" y="12954"/>
                </a:lnTo>
                <a:lnTo>
                  <a:pt x="19239" y="12980"/>
                </a:lnTo>
                <a:lnTo>
                  <a:pt x="19239" y="12979"/>
                </a:lnTo>
                <a:lnTo>
                  <a:pt x="19391" y="12953"/>
                </a:lnTo>
                <a:lnTo>
                  <a:pt x="19479" y="12922"/>
                </a:lnTo>
                <a:lnTo>
                  <a:pt x="19599" y="12880"/>
                </a:lnTo>
                <a:lnTo>
                  <a:pt x="19687" y="12880"/>
                </a:lnTo>
                <a:lnTo>
                  <a:pt x="19817" y="12865"/>
                </a:lnTo>
                <a:lnTo>
                  <a:pt x="20178" y="12880"/>
                </a:lnTo>
                <a:lnTo>
                  <a:pt x="20329" y="12865"/>
                </a:lnTo>
                <a:lnTo>
                  <a:pt x="20332" y="12865"/>
                </a:lnTo>
                <a:lnTo>
                  <a:pt x="20418" y="12865"/>
                </a:lnTo>
                <a:lnTo>
                  <a:pt x="20452" y="12880"/>
                </a:lnTo>
                <a:lnTo>
                  <a:pt x="20452" y="12865"/>
                </a:lnTo>
                <a:lnTo>
                  <a:pt x="20484" y="12880"/>
                </a:lnTo>
                <a:lnTo>
                  <a:pt x="20506" y="12880"/>
                </a:lnTo>
                <a:lnTo>
                  <a:pt x="20484" y="12807"/>
                </a:lnTo>
                <a:lnTo>
                  <a:pt x="20452" y="12791"/>
                </a:lnTo>
                <a:lnTo>
                  <a:pt x="20364" y="12719"/>
                </a:lnTo>
                <a:lnTo>
                  <a:pt x="20332" y="12719"/>
                </a:lnTo>
                <a:lnTo>
                  <a:pt x="20266" y="12677"/>
                </a:lnTo>
                <a:lnTo>
                  <a:pt x="20266" y="12661"/>
                </a:lnTo>
                <a:lnTo>
                  <a:pt x="20210" y="12646"/>
                </a:lnTo>
                <a:lnTo>
                  <a:pt x="20178" y="12636"/>
                </a:lnTo>
                <a:lnTo>
                  <a:pt x="20232" y="12636"/>
                </a:lnTo>
                <a:lnTo>
                  <a:pt x="20058" y="12432"/>
                </a:lnTo>
                <a:lnTo>
                  <a:pt x="19992" y="12318"/>
                </a:lnTo>
                <a:lnTo>
                  <a:pt x="19959" y="12188"/>
                </a:lnTo>
                <a:lnTo>
                  <a:pt x="19937" y="12203"/>
                </a:lnTo>
                <a:lnTo>
                  <a:pt x="19937" y="12213"/>
                </a:lnTo>
                <a:lnTo>
                  <a:pt x="19904" y="12203"/>
                </a:lnTo>
                <a:lnTo>
                  <a:pt x="19872" y="12188"/>
                </a:lnTo>
                <a:lnTo>
                  <a:pt x="19872" y="12203"/>
                </a:lnTo>
                <a:lnTo>
                  <a:pt x="19839" y="12203"/>
                </a:lnTo>
                <a:lnTo>
                  <a:pt x="19817" y="12188"/>
                </a:lnTo>
                <a:lnTo>
                  <a:pt x="19839" y="12172"/>
                </a:lnTo>
                <a:lnTo>
                  <a:pt x="19937" y="12172"/>
                </a:lnTo>
                <a:lnTo>
                  <a:pt x="19937" y="12115"/>
                </a:lnTo>
                <a:lnTo>
                  <a:pt x="19959" y="12099"/>
                </a:lnTo>
                <a:lnTo>
                  <a:pt x="19992" y="12115"/>
                </a:lnTo>
                <a:lnTo>
                  <a:pt x="19992" y="12084"/>
                </a:lnTo>
                <a:lnTo>
                  <a:pt x="20024" y="12073"/>
                </a:lnTo>
                <a:lnTo>
                  <a:pt x="20090" y="12042"/>
                </a:lnTo>
                <a:lnTo>
                  <a:pt x="20058" y="12042"/>
                </a:lnTo>
                <a:lnTo>
                  <a:pt x="20024" y="12026"/>
                </a:lnTo>
                <a:lnTo>
                  <a:pt x="19992" y="12026"/>
                </a:lnTo>
                <a:lnTo>
                  <a:pt x="19959" y="12016"/>
                </a:lnTo>
                <a:lnTo>
                  <a:pt x="19904" y="11984"/>
                </a:lnTo>
                <a:lnTo>
                  <a:pt x="19872" y="11969"/>
                </a:lnTo>
                <a:lnTo>
                  <a:pt x="19872" y="11896"/>
                </a:lnTo>
                <a:lnTo>
                  <a:pt x="19785" y="11885"/>
                </a:lnTo>
                <a:lnTo>
                  <a:pt x="19785" y="11870"/>
                </a:lnTo>
                <a:lnTo>
                  <a:pt x="19751" y="11855"/>
                </a:lnTo>
                <a:lnTo>
                  <a:pt x="19719" y="11797"/>
                </a:lnTo>
                <a:lnTo>
                  <a:pt x="19719" y="11781"/>
                </a:lnTo>
                <a:lnTo>
                  <a:pt x="19631" y="11781"/>
                </a:lnTo>
                <a:lnTo>
                  <a:pt x="19665" y="11797"/>
                </a:lnTo>
                <a:lnTo>
                  <a:pt x="19687" y="11797"/>
                </a:lnTo>
                <a:lnTo>
                  <a:pt x="19687" y="11813"/>
                </a:lnTo>
                <a:lnTo>
                  <a:pt x="19631" y="11828"/>
                </a:lnTo>
                <a:lnTo>
                  <a:pt x="19599" y="11855"/>
                </a:lnTo>
                <a:lnTo>
                  <a:pt x="19631" y="11885"/>
                </a:lnTo>
                <a:lnTo>
                  <a:pt x="19687" y="11896"/>
                </a:lnTo>
                <a:lnTo>
                  <a:pt x="19599" y="11896"/>
                </a:lnTo>
                <a:lnTo>
                  <a:pt x="19565" y="11927"/>
                </a:lnTo>
                <a:lnTo>
                  <a:pt x="19565" y="11839"/>
                </a:lnTo>
                <a:lnTo>
                  <a:pt x="19543" y="11828"/>
                </a:lnTo>
                <a:lnTo>
                  <a:pt x="19511" y="11828"/>
                </a:lnTo>
                <a:lnTo>
                  <a:pt x="19445" y="11839"/>
                </a:lnTo>
                <a:lnTo>
                  <a:pt x="19237" y="11839"/>
                </a:lnTo>
                <a:lnTo>
                  <a:pt x="18844" y="11912"/>
                </a:lnTo>
                <a:lnTo>
                  <a:pt x="18724" y="11927"/>
                </a:lnTo>
                <a:lnTo>
                  <a:pt x="18417" y="11943"/>
                </a:lnTo>
                <a:lnTo>
                  <a:pt x="18385" y="11959"/>
                </a:lnTo>
                <a:lnTo>
                  <a:pt x="18319" y="11959"/>
                </a:lnTo>
                <a:lnTo>
                  <a:pt x="18265" y="11984"/>
                </a:lnTo>
                <a:lnTo>
                  <a:pt x="18232" y="12024"/>
                </a:lnTo>
                <a:lnTo>
                  <a:pt x="18265" y="11983"/>
                </a:lnTo>
                <a:lnTo>
                  <a:pt x="18319" y="11956"/>
                </a:lnTo>
                <a:lnTo>
                  <a:pt x="18385" y="11956"/>
                </a:lnTo>
                <a:lnTo>
                  <a:pt x="18418" y="11941"/>
                </a:lnTo>
                <a:lnTo>
                  <a:pt x="18724" y="11925"/>
                </a:lnTo>
                <a:lnTo>
                  <a:pt x="18844" y="11910"/>
                </a:lnTo>
                <a:lnTo>
                  <a:pt x="19237" y="11837"/>
                </a:lnTo>
                <a:lnTo>
                  <a:pt x="19445" y="11837"/>
                </a:lnTo>
                <a:lnTo>
                  <a:pt x="19511" y="11827"/>
                </a:lnTo>
                <a:lnTo>
                  <a:pt x="19477" y="11811"/>
                </a:lnTo>
                <a:lnTo>
                  <a:pt x="19445" y="11811"/>
                </a:lnTo>
                <a:lnTo>
                  <a:pt x="19445" y="11795"/>
                </a:lnTo>
                <a:lnTo>
                  <a:pt x="19357" y="11764"/>
                </a:lnTo>
                <a:lnTo>
                  <a:pt x="19357" y="11722"/>
                </a:lnTo>
                <a:lnTo>
                  <a:pt x="19325" y="11696"/>
                </a:lnTo>
                <a:lnTo>
                  <a:pt x="19237" y="11753"/>
                </a:lnTo>
                <a:lnTo>
                  <a:pt x="19204" y="11764"/>
                </a:lnTo>
                <a:lnTo>
                  <a:pt x="19139" y="11738"/>
                </a:lnTo>
                <a:lnTo>
                  <a:pt x="19117" y="11707"/>
                </a:lnTo>
                <a:lnTo>
                  <a:pt x="19172" y="11681"/>
                </a:lnTo>
                <a:lnTo>
                  <a:pt x="19204" y="11681"/>
                </a:lnTo>
                <a:lnTo>
                  <a:pt x="19237" y="11696"/>
                </a:lnTo>
                <a:lnTo>
                  <a:pt x="19270" y="11696"/>
                </a:lnTo>
                <a:lnTo>
                  <a:pt x="19292" y="11649"/>
                </a:lnTo>
                <a:lnTo>
                  <a:pt x="19172" y="11649"/>
                </a:lnTo>
                <a:lnTo>
                  <a:pt x="19117" y="11639"/>
                </a:lnTo>
                <a:lnTo>
                  <a:pt x="18624" y="11321"/>
                </a:lnTo>
                <a:lnTo>
                  <a:pt x="18538" y="11233"/>
                </a:lnTo>
                <a:lnTo>
                  <a:pt x="18504" y="11144"/>
                </a:lnTo>
                <a:lnTo>
                  <a:pt x="18472" y="11118"/>
                </a:lnTo>
                <a:lnTo>
                  <a:pt x="18450" y="11134"/>
                </a:lnTo>
                <a:lnTo>
                  <a:pt x="18418" y="11134"/>
                </a:lnTo>
                <a:lnTo>
                  <a:pt x="18418" y="11144"/>
                </a:lnTo>
                <a:lnTo>
                  <a:pt x="18385" y="11144"/>
                </a:lnTo>
                <a:lnTo>
                  <a:pt x="18385" y="11134"/>
                </a:lnTo>
                <a:lnTo>
                  <a:pt x="18418" y="11134"/>
                </a:lnTo>
                <a:lnTo>
                  <a:pt x="18450" y="11118"/>
                </a:lnTo>
                <a:lnTo>
                  <a:pt x="18385" y="11087"/>
                </a:lnTo>
                <a:lnTo>
                  <a:pt x="18319" y="11076"/>
                </a:lnTo>
                <a:lnTo>
                  <a:pt x="18177" y="11014"/>
                </a:lnTo>
                <a:lnTo>
                  <a:pt x="18145" y="10988"/>
                </a:lnTo>
                <a:lnTo>
                  <a:pt x="18112" y="10957"/>
                </a:lnTo>
                <a:lnTo>
                  <a:pt x="18115" y="10957"/>
                </a:lnTo>
                <a:lnTo>
                  <a:pt x="18049" y="10899"/>
                </a:lnTo>
                <a:lnTo>
                  <a:pt x="18049" y="10800"/>
                </a:lnTo>
                <a:lnTo>
                  <a:pt x="18202" y="10800"/>
                </a:lnTo>
                <a:lnTo>
                  <a:pt x="18202" y="10784"/>
                </a:lnTo>
                <a:lnTo>
                  <a:pt x="18235" y="10769"/>
                </a:lnTo>
                <a:lnTo>
                  <a:pt x="18267" y="10769"/>
                </a:lnTo>
                <a:lnTo>
                  <a:pt x="18301" y="10758"/>
                </a:lnTo>
                <a:lnTo>
                  <a:pt x="18267" y="10727"/>
                </a:lnTo>
                <a:lnTo>
                  <a:pt x="18235" y="10727"/>
                </a:lnTo>
                <a:lnTo>
                  <a:pt x="18235" y="10743"/>
                </a:lnTo>
                <a:lnTo>
                  <a:pt x="18202" y="10758"/>
                </a:lnTo>
                <a:lnTo>
                  <a:pt x="18180" y="10758"/>
                </a:lnTo>
                <a:lnTo>
                  <a:pt x="18115" y="10743"/>
                </a:lnTo>
                <a:lnTo>
                  <a:pt x="18049" y="10711"/>
                </a:lnTo>
                <a:lnTo>
                  <a:pt x="18028" y="10727"/>
                </a:lnTo>
                <a:lnTo>
                  <a:pt x="18028" y="10711"/>
                </a:lnTo>
                <a:lnTo>
                  <a:pt x="17994" y="10711"/>
                </a:lnTo>
                <a:lnTo>
                  <a:pt x="17994" y="10743"/>
                </a:lnTo>
                <a:lnTo>
                  <a:pt x="17962" y="10743"/>
                </a:lnTo>
                <a:lnTo>
                  <a:pt x="17930" y="10758"/>
                </a:lnTo>
                <a:lnTo>
                  <a:pt x="17930" y="10769"/>
                </a:lnTo>
                <a:lnTo>
                  <a:pt x="18028" y="10769"/>
                </a:lnTo>
                <a:lnTo>
                  <a:pt x="18028" y="10784"/>
                </a:lnTo>
                <a:lnTo>
                  <a:pt x="17994" y="10816"/>
                </a:lnTo>
                <a:lnTo>
                  <a:pt x="17994" y="10842"/>
                </a:lnTo>
                <a:lnTo>
                  <a:pt x="18028" y="10858"/>
                </a:lnTo>
                <a:lnTo>
                  <a:pt x="18049" y="10931"/>
                </a:lnTo>
                <a:lnTo>
                  <a:pt x="18028" y="10915"/>
                </a:lnTo>
                <a:lnTo>
                  <a:pt x="17962" y="10915"/>
                </a:lnTo>
                <a:lnTo>
                  <a:pt x="17930" y="10931"/>
                </a:lnTo>
                <a:lnTo>
                  <a:pt x="17874" y="10947"/>
                </a:lnTo>
                <a:lnTo>
                  <a:pt x="17908" y="10931"/>
                </a:lnTo>
                <a:lnTo>
                  <a:pt x="17930" y="10915"/>
                </a:lnTo>
                <a:lnTo>
                  <a:pt x="17962" y="10899"/>
                </a:lnTo>
                <a:lnTo>
                  <a:pt x="17994" y="10873"/>
                </a:lnTo>
                <a:lnTo>
                  <a:pt x="17962" y="10816"/>
                </a:lnTo>
                <a:lnTo>
                  <a:pt x="17930" y="10816"/>
                </a:lnTo>
                <a:lnTo>
                  <a:pt x="17874" y="10842"/>
                </a:lnTo>
                <a:lnTo>
                  <a:pt x="17808" y="10816"/>
                </a:lnTo>
                <a:lnTo>
                  <a:pt x="17754" y="10800"/>
                </a:lnTo>
                <a:lnTo>
                  <a:pt x="17722" y="10769"/>
                </a:lnTo>
                <a:lnTo>
                  <a:pt x="17688" y="10727"/>
                </a:lnTo>
                <a:lnTo>
                  <a:pt x="17874" y="10637"/>
                </a:lnTo>
                <a:lnTo>
                  <a:pt x="17865" y="10638"/>
                </a:lnTo>
                <a:lnTo>
                  <a:pt x="17720" y="10638"/>
                </a:lnTo>
                <a:lnTo>
                  <a:pt x="17655" y="10628"/>
                </a:lnTo>
                <a:lnTo>
                  <a:pt x="17600" y="10612"/>
                </a:lnTo>
                <a:lnTo>
                  <a:pt x="17535" y="10628"/>
                </a:lnTo>
                <a:lnTo>
                  <a:pt x="17501" y="10612"/>
                </a:lnTo>
                <a:lnTo>
                  <a:pt x="17447" y="10612"/>
                </a:lnTo>
                <a:lnTo>
                  <a:pt x="17415" y="10581"/>
                </a:lnTo>
                <a:lnTo>
                  <a:pt x="17447" y="10570"/>
                </a:lnTo>
                <a:lnTo>
                  <a:pt x="17479" y="10570"/>
                </a:lnTo>
                <a:lnTo>
                  <a:pt x="17567" y="10612"/>
                </a:lnTo>
                <a:lnTo>
                  <a:pt x="17479" y="10523"/>
                </a:lnTo>
                <a:lnTo>
                  <a:pt x="17447" y="10508"/>
                </a:lnTo>
                <a:lnTo>
                  <a:pt x="17415" y="10450"/>
                </a:lnTo>
                <a:lnTo>
                  <a:pt x="17415" y="10440"/>
                </a:lnTo>
                <a:lnTo>
                  <a:pt x="17381" y="10450"/>
                </a:lnTo>
                <a:lnTo>
                  <a:pt x="17359" y="10466"/>
                </a:lnTo>
                <a:lnTo>
                  <a:pt x="17359" y="10482"/>
                </a:lnTo>
                <a:lnTo>
                  <a:pt x="17261" y="10482"/>
                </a:lnTo>
                <a:lnTo>
                  <a:pt x="17109" y="10425"/>
                </a:lnTo>
                <a:lnTo>
                  <a:pt x="17087" y="10440"/>
                </a:lnTo>
                <a:lnTo>
                  <a:pt x="17087" y="10450"/>
                </a:lnTo>
                <a:lnTo>
                  <a:pt x="17109" y="10497"/>
                </a:lnTo>
                <a:lnTo>
                  <a:pt x="17087" y="10508"/>
                </a:lnTo>
                <a:lnTo>
                  <a:pt x="16989" y="10539"/>
                </a:lnTo>
                <a:lnTo>
                  <a:pt x="16933" y="10539"/>
                </a:lnTo>
                <a:lnTo>
                  <a:pt x="16933" y="10523"/>
                </a:lnTo>
                <a:lnTo>
                  <a:pt x="16901" y="10523"/>
                </a:lnTo>
                <a:lnTo>
                  <a:pt x="16901" y="10508"/>
                </a:lnTo>
                <a:lnTo>
                  <a:pt x="16869" y="10523"/>
                </a:lnTo>
                <a:lnTo>
                  <a:pt x="16835" y="10523"/>
                </a:lnTo>
                <a:lnTo>
                  <a:pt x="16781" y="10508"/>
                </a:lnTo>
                <a:lnTo>
                  <a:pt x="16747" y="10497"/>
                </a:lnTo>
                <a:lnTo>
                  <a:pt x="16715" y="10482"/>
                </a:lnTo>
                <a:lnTo>
                  <a:pt x="16693" y="10393"/>
                </a:lnTo>
                <a:lnTo>
                  <a:pt x="16693" y="10383"/>
                </a:lnTo>
                <a:lnTo>
                  <a:pt x="16715" y="10393"/>
                </a:lnTo>
                <a:lnTo>
                  <a:pt x="16747" y="10393"/>
                </a:lnTo>
                <a:lnTo>
                  <a:pt x="16781" y="10408"/>
                </a:lnTo>
                <a:lnTo>
                  <a:pt x="16813" y="10408"/>
                </a:lnTo>
                <a:lnTo>
                  <a:pt x="16813" y="10393"/>
                </a:lnTo>
                <a:lnTo>
                  <a:pt x="16747" y="10383"/>
                </a:lnTo>
                <a:lnTo>
                  <a:pt x="16693" y="10336"/>
                </a:lnTo>
                <a:lnTo>
                  <a:pt x="16661" y="10320"/>
                </a:lnTo>
                <a:lnTo>
                  <a:pt x="16562" y="10279"/>
                </a:lnTo>
                <a:lnTo>
                  <a:pt x="16541" y="10263"/>
                </a:lnTo>
                <a:lnTo>
                  <a:pt x="16442" y="10221"/>
                </a:lnTo>
                <a:lnTo>
                  <a:pt x="16421" y="10205"/>
                </a:lnTo>
                <a:lnTo>
                  <a:pt x="16421" y="10195"/>
                </a:lnTo>
                <a:lnTo>
                  <a:pt x="16355" y="10195"/>
                </a:lnTo>
                <a:lnTo>
                  <a:pt x="16355" y="10221"/>
                </a:lnTo>
                <a:lnTo>
                  <a:pt x="16290" y="10221"/>
                </a:lnTo>
                <a:lnTo>
                  <a:pt x="16290" y="10205"/>
                </a:lnTo>
                <a:lnTo>
                  <a:pt x="16268" y="10195"/>
                </a:lnTo>
                <a:lnTo>
                  <a:pt x="16268" y="10148"/>
                </a:lnTo>
                <a:lnTo>
                  <a:pt x="16202" y="10148"/>
                </a:lnTo>
                <a:lnTo>
                  <a:pt x="16148" y="10148"/>
                </a:lnTo>
                <a:lnTo>
                  <a:pt x="16148" y="10133"/>
                </a:lnTo>
                <a:lnTo>
                  <a:pt x="16170" y="10133"/>
                </a:lnTo>
                <a:lnTo>
                  <a:pt x="16202" y="10148"/>
                </a:lnTo>
                <a:lnTo>
                  <a:pt x="16202" y="10133"/>
                </a:lnTo>
                <a:lnTo>
                  <a:pt x="16148" y="10122"/>
                </a:lnTo>
                <a:lnTo>
                  <a:pt x="16082" y="10091"/>
                </a:lnTo>
                <a:lnTo>
                  <a:pt x="16082" y="10106"/>
                </a:lnTo>
                <a:lnTo>
                  <a:pt x="15994" y="10106"/>
                </a:lnTo>
                <a:lnTo>
                  <a:pt x="15994" y="10076"/>
                </a:lnTo>
                <a:lnTo>
                  <a:pt x="15962" y="10076"/>
                </a:lnTo>
                <a:lnTo>
                  <a:pt x="15874" y="10065"/>
                </a:lnTo>
                <a:lnTo>
                  <a:pt x="15656" y="10008"/>
                </a:lnTo>
                <a:lnTo>
                  <a:pt x="15744" y="9992"/>
                </a:lnTo>
                <a:lnTo>
                  <a:pt x="16116" y="10091"/>
                </a:lnTo>
                <a:lnTo>
                  <a:pt x="16202" y="10106"/>
                </a:lnTo>
                <a:lnTo>
                  <a:pt x="16202" y="10091"/>
                </a:lnTo>
                <a:lnTo>
                  <a:pt x="16116" y="10076"/>
                </a:lnTo>
                <a:lnTo>
                  <a:pt x="15810" y="9945"/>
                </a:lnTo>
                <a:lnTo>
                  <a:pt x="15568" y="9862"/>
                </a:lnTo>
                <a:lnTo>
                  <a:pt x="15567" y="9863"/>
                </a:lnTo>
                <a:lnTo>
                  <a:pt x="15470" y="9821"/>
                </a:lnTo>
                <a:lnTo>
                  <a:pt x="15077" y="9676"/>
                </a:lnTo>
                <a:lnTo>
                  <a:pt x="15055" y="9660"/>
                </a:lnTo>
                <a:lnTo>
                  <a:pt x="15023" y="9644"/>
                </a:lnTo>
                <a:lnTo>
                  <a:pt x="14991" y="9634"/>
                </a:lnTo>
                <a:lnTo>
                  <a:pt x="14957" y="9634"/>
                </a:lnTo>
                <a:lnTo>
                  <a:pt x="14903" y="9644"/>
                </a:lnTo>
                <a:lnTo>
                  <a:pt x="14903" y="9676"/>
                </a:lnTo>
                <a:lnTo>
                  <a:pt x="14871" y="9691"/>
                </a:lnTo>
                <a:lnTo>
                  <a:pt x="14783" y="9691"/>
                </a:lnTo>
                <a:lnTo>
                  <a:pt x="14783" y="9676"/>
                </a:lnTo>
                <a:lnTo>
                  <a:pt x="14871" y="9644"/>
                </a:lnTo>
                <a:lnTo>
                  <a:pt x="14903" y="9644"/>
                </a:lnTo>
                <a:lnTo>
                  <a:pt x="14903" y="9634"/>
                </a:lnTo>
                <a:lnTo>
                  <a:pt x="14925" y="9618"/>
                </a:lnTo>
                <a:lnTo>
                  <a:pt x="14957" y="9618"/>
                </a:lnTo>
                <a:lnTo>
                  <a:pt x="14925" y="9602"/>
                </a:lnTo>
                <a:lnTo>
                  <a:pt x="14903" y="9587"/>
                </a:lnTo>
                <a:lnTo>
                  <a:pt x="14751" y="9472"/>
                </a:lnTo>
                <a:lnTo>
                  <a:pt x="14717" y="9456"/>
                </a:lnTo>
                <a:lnTo>
                  <a:pt x="14717" y="9399"/>
                </a:lnTo>
                <a:lnTo>
                  <a:pt x="14685" y="9357"/>
                </a:lnTo>
                <a:lnTo>
                  <a:pt x="14379" y="9253"/>
                </a:lnTo>
                <a:lnTo>
                  <a:pt x="14357" y="9253"/>
                </a:lnTo>
                <a:close/>
                <a:moveTo>
                  <a:pt x="20933" y="15898"/>
                </a:moveTo>
                <a:lnTo>
                  <a:pt x="20967" y="15882"/>
                </a:lnTo>
                <a:lnTo>
                  <a:pt x="20911" y="15866"/>
                </a:lnTo>
                <a:lnTo>
                  <a:pt x="20911" y="15882"/>
                </a:lnTo>
                <a:lnTo>
                  <a:pt x="20933" y="15882"/>
                </a:lnTo>
                <a:lnTo>
                  <a:pt x="20933" y="15898"/>
                </a:lnTo>
                <a:close/>
                <a:moveTo>
                  <a:pt x="14653" y="10149"/>
                </a:moveTo>
                <a:lnTo>
                  <a:pt x="14685" y="10163"/>
                </a:lnTo>
                <a:lnTo>
                  <a:pt x="14685" y="10166"/>
                </a:lnTo>
                <a:lnTo>
                  <a:pt x="14651" y="10150"/>
                </a:lnTo>
                <a:lnTo>
                  <a:pt x="14653" y="10149"/>
                </a:lnTo>
                <a:close/>
                <a:moveTo>
                  <a:pt x="14685" y="10195"/>
                </a:moveTo>
                <a:lnTo>
                  <a:pt x="14717" y="10221"/>
                </a:lnTo>
                <a:lnTo>
                  <a:pt x="14783" y="10237"/>
                </a:lnTo>
                <a:lnTo>
                  <a:pt x="14805" y="10252"/>
                </a:lnTo>
                <a:lnTo>
                  <a:pt x="14837" y="10263"/>
                </a:lnTo>
                <a:lnTo>
                  <a:pt x="14837" y="10265"/>
                </a:lnTo>
                <a:lnTo>
                  <a:pt x="14805" y="10254"/>
                </a:lnTo>
                <a:lnTo>
                  <a:pt x="14783" y="10238"/>
                </a:lnTo>
                <a:lnTo>
                  <a:pt x="14717" y="10223"/>
                </a:lnTo>
                <a:lnTo>
                  <a:pt x="14685" y="10197"/>
                </a:lnTo>
                <a:lnTo>
                  <a:pt x="14685" y="10195"/>
                </a:lnTo>
                <a:close/>
                <a:moveTo>
                  <a:pt x="17109" y="10653"/>
                </a:moveTo>
                <a:lnTo>
                  <a:pt x="17055" y="10685"/>
                </a:lnTo>
                <a:lnTo>
                  <a:pt x="16967" y="10784"/>
                </a:lnTo>
                <a:lnTo>
                  <a:pt x="16870" y="10826"/>
                </a:lnTo>
                <a:lnTo>
                  <a:pt x="16866" y="10826"/>
                </a:lnTo>
                <a:lnTo>
                  <a:pt x="16812" y="10816"/>
                </a:lnTo>
                <a:lnTo>
                  <a:pt x="16746" y="10816"/>
                </a:lnTo>
                <a:lnTo>
                  <a:pt x="16720" y="10824"/>
                </a:lnTo>
                <a:lnTo>
                  <a:pt x="16747" y="10815"/>
                </a:lnTo>
                <a:lnTo>
                  <a:pt x="16813" y="10815"/>
                </a:lnTo>
                <a:lnTo>
                  <a:pt x="16869" y="10825"/>
                </a:lnTo>
                <a:lnTo>
                  <a:pt x="16967" y="10784"/>
                </a:lnTo>
                <a:lnTo>
                  <a:pt x="17053" y="10685"/>
                </a:lnTo>
                <a:lnTo>
                  <a:pt x="17109" y="10653"/>
                </a:lnTo>
                <a:close/>
                <a:moveTo>
                  <a:pt x="16290" y="10815"/>
                </a:moveTo>
                <a:lnTo>
                  <a:pt x="16322" y="10815"/>
                </a:lnTo>
                <a:lnTo>
                  <a:pt x="16355" y="10841"/>
                </a:lnTo>
                <a:lnTo>
                  <a:pt x="16442" y="10898"/>
                </a:lnTo>
                <a:lnTo>
                  <a:pt x="16475" y="10930"/>
                </a:lnTo>
                <a:lnTo>
                  <a:pt x="16506" y="10930"/>
                </a:lnTo>
                <a:lnTo>
                  <a:pt x="16505" y="10931"/>
                </a:lnTo>
                <a:lnTo>
                  <a:pt x="16472" y="10931"/>
                </a:lnTo>
                <a:lnTo>
                  <a:pt x="16439" y="10899"/>
                </a:lnTo>
                <a:lnTo>
                  <a:pt x="16353" y="10842"/>
                </a:lnTo>
                <a:lnTo>
                  <a:pt x="16319" y="10816"/>
                </a:lnTo>
                <a:lnTo>
                  <a:pt x="16287" y="10816"/>
                </a:lnTo>
                <a:lnTo>
                  <a:pt x="16235" y="10825"/>
                </a:lnTo>
                <a:lnTo>
                  <a:pt x="16290" y="10815"/>
                </a:lnTo>
                <a:close/>
                <a:moveTo>
                  <a:pt x="17292" y="10816"/>
                </a:moveTo>
                <a:lnTo>
                  <a:pt x="17295" y="10816"/>
                </a:lnTo>
                <a:lnTo>
                  <a:pt x="17295" y="10827"/>
                </a:lnTo>
                <a:lnTo>
                  <a:pt x="17328" y="10873"/>
                </a:lnTo>
                <a:lnTo>
                  <a:pt x="17328" y="10947"/>
                </a:lnTo>
                <a:lnTo>
                  <a:pt x="17325" y="10946"/>
                </a:lnTo>
                <a:lnTo>
                  <a:pt x="17325" y="10873"/>
                </a:lnTo>
                <a:lnTo>
                  <a:pt x="17292" y="10826"/>
                </a:lnTo>
                <a:lnTo>
                  <a:pt x="17292" y="10816"/>
                </a:lnTo>
                <a:close/>
                <a:moveTo>
                  <a:pt x="15688" y="10857"/>
                </a:moveTo>
                <a:lnTo>
                  <a:pt x="15842" y="10857"/>
                </a:lnTo>
                <a:lnTo>
                  <a:pt x="16050" y="10873"/>
                </a:lnTo>
                <a:lnTo>
                  <a:pt x="16113" y="10873"/>
                </a:lnTo>
                <a:lnTo>
                  <a:pt x="16111" y="10873"/>
                </a:lnTo>
                <a:lnTo>
                  <a:pt x="16047" y="10873"/>
                </a:lnTo>
                <a:lnTo>
                  <a:pt x="15839" y="10857"/>
                </a:lnTo>
                <a:lnTo>
                  <a:pt x="15685" y="10857"/>
                </a:lnTo>
                <a:lnTo>
                  <a:pt x="15688" y="10857"/>
                </a:lnTo>
                <a:close/>
                <a:moveTo>
                  <a:pt x="16472" y="11956"/>
                </a:moveTo>
                <a:lnTo>
                  <a:pt x="16505" y="11967"/>
                </a:lnTo>
                <a:lnTo>
                  <a:pt x="16625" y="11967"/>
                </a:lnTo>
                <a:lnTo>
                  <a:pt x="16628" y="11969"/>
                </a:lnTo>
                <a:lnTo>
                  <a:pt x="16508" y="11969"/>
                </a:lnTo>
                <a:lnTo>
                  <a:pt x="16475" y="11959"/>
                </a:lnTo>
                <a:lnTo>
                  <a:pt x="16472" y="11956"/>
                </a:lnTo>
                <a:close/>
                <a:moveTo>
                  <a:pt x="16712" y="12014"/>
                </a:moveTo>
                <a:lnTo>
                  <a:pt x="16812" y="12056"/>
                </a:lnTo>
                <a:lnTo>
                  <a:pt x="16832" y="12071"/>
                </a:lnTo>
                <a:lnTo>
                  <a:pt x="16866" y="12081"/>
                </a:lnTo>
                <a:lnTo>
                  <a:pt x="16932" y="12081"/>
                </a:lnTo>
                <a:lnTo>
                  <a:pt x="17018" y="12071"/>
                </a:lnTo>
                <a:lnTo>
                  <a:pt x="17140" y="12071"/>
                </a:lnTo>
                <a:lnTo>
                  <a:pt x="17204" y="12081"/>
                </a:lnTo>
                <a:lnTo>
                  <a:pt x="17292" y="12113"/>
                </a:lnTo>
                <a:lnTo>
                  <a:pt x="17477" y="12186"/>
                </a:lnTo>
                <a:lnTo>
                  <a:pt x="17499" y="12201"/>
                </a:lnTo>
                <a:lnTo>
                  <a:pt x="17499" y="12203"/>
                </a:lnTo>
                <a:lnTo>
                  <a:pt x="17479" y="12188"/>
                </a:lnTo>
                <a:lnTo>
                  <a:pt x="17293" y="12115"/>
                </a:lnTo>
                <a:lnTo>
                  <a:pt x="17207" y="12084"/>
                </a:lnTo>
                <a:lnTo>
                  <a:pt x="17141" y="12073"/>
                </a:lnTo>
                <a:lnTo>
                  <a:pt x="17021" y="12073"/>
                </a:lnTo>
                <a:lnTo>
                  <a:pt x="16933" y="12084"/>
                </a:lnTo>
                <a:lnTo>
                  <a:pt x="16867" y="12084"/>
                </a:lnTo>
                <a:lnTo>
                  <a:pt x="16835" y="12073"/>
                </a:lnTo>
                <a:lnTo>
                  <a:pt x="16832" y="12071"/>
                </a:lnTo>
                <a:lnTo>
                  <a:pt x="16813" y="12058"/>
                </a:lnTo>
                <a:lnTo>
                  <a:pt x="16715" y="12016"/>
                </a:lnTo>
                <a:lnTo>
                  <a:pt x="16712" y="12014"/>
                </a:lnTo>
                <a:close/>
                <a:moveTo>
                  <a:pt x="18231" y="12026"/>
                </a:moveTo>
                <a:lnTo>
                  <a:pt x="18199" y="12058"/>
                </a:lnTo>
                <a:lnTo>
                  <a:pt x="18145" y="12099"/>
                </a:lnTo>
                <a:lnTo>
                  <a:pt x="18111" y="12115"/>
                </a:lnTo>
                <a:lnTo>
                  <a:pt x="18080" y="12145"/>
                </a:lnTo>
                <a:lnTo>
                  <a:pt x="18079" y="12144"/>
                </a:lnTo>
                <a:lnTo>
                  <a:pt x="18111" y="12113"/>
                </a:lnTo>
                <a:lnTo>
                  <a:pt x="18145" y="12097"/>
                </a:lnTo>
                <a:lnTo>
                  <a:pt x="18199" y="12056"/>
                </a:lnTo>
                <a:lnTo>
                  <a:pt x="18231" y="12026"/>
                </a:lnTo>
                <a:close/>
                <a:moveTo>
                  <a:pt x="18231" y="12271"/>
                </a:moveTo>
                <a:lnTo>
                  <a:pt x="18145" y="12333"/>
                </a:lnTo>
                <a:lnTo>
                  <a:pt x="18145" y="12334"/>
                </a:lnTo>
                <a:lnTo>
                  <a:pt x="18047" y="12334"/>
                </a:lnTo>
                <a:lnTo>
                  <a:pt x="17927" y="12303"/>
                </a:lnTo>
                <a:lnTo>
                  <a:pt x="17871" y="12303"/>
                </a:lnTo>
                <a:lnTo>
                  <a:pt x="17871" y="12301"/>
                </a:lnTo>
                <a:lnTo>
                  <a:pt x="17925" y="12301"/>
                </a:lnTo>
                <a:lnTo>
                  <a:pt x="18045" y="12332"/>
                </a:lnTo>
                <a:lnTo>
                  <a:pt x="18145" y="12332"/>
                </a:lnTo>
                <a:lnTo>
                  <a:pt x="18231" y="12271"/>
                </a:lnTo>
                <a:close/>
                <a:moveTo>
                  <a:pt x="17479" y="12333"/>
                </a:moveTo>
                <a:lnTo>
                  <a:pt x="17565" y="12373"/>
                </a:lnTo>
                <a:lnTo>
                  <a:pt x="17567" y="12375"/>
                </a:lnTo>
                <a:lnTo>
                  <a:pt x="17479" y="12334"/>
                </a:lnTo>
                <a:lnTo>
                  <a:pt x="17479" y="12333"/>
                </a:lnTo>
                <a:close/>
                <a:moveTo>
                  <a:pt x="18265" y="12391"/>
                </a:moveTo>
                <a:lnTo>
                  <a:pt x="18319" y="12401"/>
                </a:lnTo>
                <a:lnTo>
                  <a:pt x="18450" y="12448"/>
                </a:lnTo>
                <a:lnTo>
                  <a:pt x="18450" y="12449"/>
                </a:lnTo>
                <a:lnTo>
                  <a:pt x="18538" y="12562"/>
                </a:lnTo>
                <a:lnTo>
                  <a:pt x="18592" y="12578"/>
                </a:lnTo>
                <a:lnTo>
                  <a:pt x="18658" y="12604"/>
                </a:lnTo>
                <a:lnTo>
                  <a:pt x="18724" y="12620"/>
                </a:lnTo>
                <a:lnTo>
                  <a:pt x="18746" y="12636"/>
                </a:lnTo>
                <a:lnTo>
                  <a:pt x="18744" y="12636"/>
                </a:lnTo>
                <a:lnTo>
                  <a:pt x="18722" y="12620"/>
                </a:lnTo>
                <a:lnTo>
                  <a:pt x="18657" y="12605"/>
                </a:lnTo>
                <a:lnTo>
                  <a:pt x="18592" y="12578"/>
                </a:lnTo>
                <a:lnTo>
                  <a:pt x="18537" y="12563"/>
                </a:lnTo>
                <a:lnTo>
                  <a:pt x="18450" y="12449"/>
                </a:lnTo>
                <a:lnTo>
                  <a:pt x="18319" y="12402"/>
                </a:lnTo>
                <a:lnTo>
                  <a:pt x="18265" y="12391"/>
                </a:lnTo>
                <a:lnTo>
                  <a:pt x="18265" y="12391"/>
                </a:lnTo>
                <a:close/>
                <a:moveTo>
                  <a:pt x="17871" y="12400"/>
                </a:moveTo>
                <a:lnTo>
                  <a:pt x="17871" y="12402"/>
                </a:lnTo>
                <a:lnTo>
                  <a:pt x="17773" y="12449"/>
                </a:lnTo>
                <a:lnTo>
                  <a:pt x="17719" y="12459"/>
                </a:lnTo>
                <a:lnTo>
                  <a:pt x="17653" y="12459"/>
                </a:lnTo>
                <a:lnTo>
                  <a:pt x="17631" y="12432"/>
                </a:lnTo>
                <a:lnTo>
                  <a:pt x="17599" y="12402"/>
                </a:lnTo>
                <a:lnTo>
                  <a:pt x="17631" y="12430"/>
                </a:lnTo>
                <a:lnTo>
                  <a:pt x="17653" y="12457"/>
                </a:lnTo>
                <a:lnTo>
                  <a:pt x="17717" y="12457"/>
                </a:lnTo>
                <a:lnTo>
                  <a:pt x="17773" y="12446"/>
                </a:lnTo>
                <a:lnTo>
                  <a:pt x="17871" y="12400"/>
                </a:lnTo>
                <a:close/>
                <a:moveTo>
                  <a:pt x="18897" y="12646"/>
                </a:moveTo>
                <a:lnTo>
                  <a:pt x="18898" y="12646"/>
                </a:lnTo>
                <a:lnTo>
                  <a:pt x="18932" y="12677"/>
                </a:lnTo>
                <a:lnTo>
                  <a:pt x="18964" y="12719"/>
                </a:lnTo>
                <a:lnTo>
                  <a:pt x="19019" y="12833"/>
                </a:lnTo>
                <a:lnTo>
                  <a:pt x="19116" y="12920"/>
                </a:lnTo>
                <a:lnTo>
                  <a:pt x="19115" y="12921"/>
                </a:lnTo>
                <a:lnTo>
                  <a:pt x="19016" y="12834"/>
                </a:lnTo>
                <a:lnTo>
                  <a:pt x="18962" y="12719"/>
                </a:lnTo>
                <a:lnTo>
                  <a:pt x="18930" y="12677"/>
                </a:lnTo>
                <a:lnTo>
                  <a:pt x="18897" y="12646"/>
                </a:lnTo>
                <a:close/>
                <a:moveTo>
                  <a:pt x="18472" y="12978"/>
                </a:moveTo>
                <a:lnTo>
                  <a:pt x="18538" y="12993"/>
                </a:lnTo>
                <a:lnTo>
                  <a:pt x="18538" y="13050"/>
                </a:lnTo>
                <a:lnTo>
                  <a:pt x="18537" y="13052"/>
                </a:lnTo>
                <a:lnTo>
                  <a:pt x="18537" y="12995"/>
                </a:lnTo>
                <a:lnTo>
                  <a:pt x="18472" y="12980"/>
                </a:lnTo>
                <a:lnTo>
                  <a:pt x="18472" y="12978"/>
                </a:lnTo>
                <a:close/>
                <a:moveTo>
                  <a:pt x="19719" y="14699"/>
                </a:moveTo>
                <a:lnTo>
                  <a:pt x="19720" y="14700"/>
                </a:lnTo>
                <a:lnTo>
                  <a:pt x="19720" y="14725"/>
                </a:lnTo>
                <a:lnTo>
                  <a:pt x="19719" y="14725"/>
                </a:lnTo>
                <a:lnTo>
                  <a:pt x="19719" y="14699"/>
                </a:lnTo>
                <a:close/>
                <a:moveTo>
                  <a:pt x="19785" y="14772"/>
                </a:moveTo>
                <a:lnTo>
                  <a:pt x="19786" y="14773"/>
                </a:lnTo>
                <a:lnTo>
                  <a:pt x="19786" y="14886"/>
                </a:lnTo>
                <a:lnTo>
                  <a:pt x="19785" y="14886"/>
                </a:lnTo>
                <a:lnTo>
                  <a:pt x="19785" y="14772"/>
                </a:lnTo>
                <a:close/>
                <a:moveTo>
                  <a:pt x="19871" y="14960"/>
                </a:moveTo>
                <a:lnTo>
                  <a:pt x="19872" y="14960"/>
                </a:lnTo>
                <a:lnTo>
                  <a:pt x="19840" y="14986"/>
                </a:lnTo>
                <a:lnTo>
                  <a:pt x="19818" y="15002"/>
                </a:lnTo>
                <a:lnTo>
                  <a:pt x="19786" y="15033"/>
                </a:lnTo>
                <a:lnTo>
                  <a:pt x="19665" y="15075"/>
                </a:lnTo>
                <a:lnTo>
                  <a:pt x="19413" y="15132"/>
                </a:lnTo>
                <a:lnTo>
                  <a:pt x="19359" y="15157"/>
                </a:lnTo>
                <a:lnTo>
                  <a:pt x="19359" y="15158"/>
                </a:lnTo>
                <a:lnTo>
                  <a:pt x="19293" y="15173"/>
                </a:lnTo>
                <a:lnTo>
                  <a:pt x="19239" y="15231"/>
                </a:lnTo>
                <a:lnTo>
                  <a:pt x="19239" y="15288"/>
                </a:lnTo>
                <a:lnTo>
                  <a:pt x="19239" y="15288"/>
                </a:lnTo>
                <a:lnTo>
                  <a:pt x="18813" y="15231"/>
                </a:lnTo>
                <a:lnTo>
                  <a:pt x="18660" y="15174"/>
                </a:lnTo>
                <a:lnTo>
                  <a:pt x="18660" y="15173"/>
                </a:lnTo>
                <a:lnTo>
                  <a:pt x="18812" y="15230"/>
                </a:lnTo>
                <a:lnTo>
                  <a:pt x="19237" y="15287"/>
                </a:lnTo>
                <a:lnTo>
                  <a:pt x="19237" y="15230"/>
                </a:lnTo>
                <a:lnTo>
                  <a:pt x="19293" y="15173"/>
                </a:lnTo>
                <a:lnTo>
                  <a:pt x="19293" y="15173"/>
                </a:lnTo>
                <a:lnTo>
                  <a:pt x="19359" y="15157"/>
                </a:lnTo>
                <a:lnTo>
                  <a:pt x="19413" y="15131"/>
                </a:lnTo>
                <a:lnTo>
                  <a:pt x="19665" y="15074"/>
                </a:lnTo>
                <a:lnTo>
                  <a:pt x="19785" y="15032"/>
                </a:lnTo>
                <a:lnTo>
                  <a:pt x="19818" y="15000"/>
                </a:lnTo>
                <a:lnTo>
                  <a:pt x="19840" y="14985"/>
                </a:lnTo>
                <a:lnTo>
                  <a:pt x="19871" y="14960"/>
                </a:lnTo>
                <a:close/>
                <a:moveTo>
                  <a:pt x="19447" y="15450"/>
                </a:moveTo>
                <a:lnTo>
                  <a:pt x="19512" y="15476"/>
                </a:lnTo>
                <a:lnTo>
                  <a:pt x="19687" y="15538"/>
                </a:lnTo>
                <a:lnTo>
                  <a:pt x="19818" y="15564"/>
                </a:lnTo>
                <a:lnTo>
                  <a:pt x="19688" y="15539"/>
                </a:lnTo>
                <a:lnTo>
                  <a:pt x="19512" y="15476"/>
                </a:lnTo>
                <a:lnTo>
                  <a:pt x="19447" y="15450"/>
                </a:lnTo>
                <a:lnTo>
                  <a:pt x="19447" y="15450"/>
                </a:lnTo>
                <a:close/>
                <a:moveTo>
                  <a:pt x="20847" y="15491"/>
                </a:moveTo>
                <a:lnTo>
                  <a:pt x="20911" y="15491"/>
                </a:lnTo>
                <a:lnTo>
                  <a:pt x="21032" y="15507"/>
                </a:lnTo>
                <a:lnTo>
                  <a:pt x="21185" y="15491"/>
                </a:lnTo>
                <a:lnTo>
                  <a:pt x="21240" y="15491"/>
                </a:lnTo>
                <a:lnTo>
                  <a:pt x="21304" y="15507"/>
                </a:lnTo>
                <a:lnTo>
                  <a:pt x="21240" y="15492"/>
                </a:lnTo>
                <a:lnTo>
                  <a:pt x="21185" y="15492"/>
                </a:lnTo>
                <a:lnTo>
                  <a:pt x="21032" y="15507"/>
                </a:lnTo>
                <a:lnTo>
                  <a:pt x="20911" y="15492"/>
                </a:lnTo>
                <a:lnTo>
                  <a:pt x="20847" y="15492"/>
                </a:lnTo>
                <a:lnTo>
                  <a:pt x="20847" y="15491"/>
                </a:lnTo>
                <a:close/>
                <a:moveTo>
                  <a:pt x="20813" y="15507"/>
                </a:moveTo>
                <a:lnTo>
                  <a:pt x="20759" y="15523"/>
                </a:lnTo>
                <a:lnTo>
                  <a:pt x="20693" y="15538"/>
                </a:lnTo>
                <a:lnTo>
                  <a:pt x="20605" y="15564"/>
                </a:lnTo>
                <a:lnTo>
                  <a:pt x="20693" y="15538"/>
                </a:lnTo>
                <a:lnTo>
                  <a:pt x="20759" y="15522"/>
                </a:lnTo>
                <a:lnTo>
                  <a:pt x="20813" y="15507"/>
                </a:lnTo>
                <a:close/>
                <a:moveTo>
                  <a:pt x="19820" y="15565"/>
                </a:moveTo>
                <a:lnTo>
                  <a:pt x="19906" y="15580"/>
                </a:lnTo>
                <a:lnTo>
                  <a:pt x="20146" y="15595"/>
                </a:lnTo>
                <a:lnTo>
                  <a:pt x="20332" y="15637"/>
                </a:lnTo>
                <a:lnTo>
                  <a:pt x="20452" y="15637"/>
                </a:lnTo>
                <a:lnTo>
                  <a:pt x="20452" y="15637"/>
                </a:lnTo>
                <a:lnTo>
                  <a:pt x="20332" y="15637"/>
                </a:lnTo>
                <a:lnTo>
                  <a:pt x="20147" y="15596"/>
                </a:lnTo>
                <a:lnTo>
                  <a:pt x="19906" y="15581"/>
                </a:lnTo>
                <a:lnTo>
                  <a:pt x="19820" y="15565"/>
                </a:lnTo>
                <a:close/>
                <a:moveTo>
                  <a:pt x="20539" y="15605"/>
                </a:moveTo>
                <a:lnTo>
                  <a:pt x="20539" y="15606"/>
                </a:lnTo>
                <a:lnTo>
                  <a:pt x="20485" y="15621"/>
                </a:lnTo>
                <a:lnTo>
                  <a:pt x="20539" y="15605"/>
                </a:lnTo>
                <a:close/>
                <a:moveTo>
                  <a:pt x="21240" y="15809"/>
                </a:moveTo>
                <a:lnTo>
                  <a:pt x="21185" y="15825"/>
                </a:lnTo>
                <a:lnTo>
                  <a:pt x="21152" y="15841"/>
                </a:lnTo>
                <a:lnTo>
                  <a:pt x="21185" y="15851"/>
                </a:lnTo>
                <a:lnTo>
                  <a:pt x="21206" y="15851"/>
                </a:lnTo>
                <a:lnTo>
                  <a:pt x="21240" y="15866"/>
                </a:lnTo>
                <a:lnTo>
                  <a:pt x="21360" y="15913"/>
                </a:lnTo>
                <a:lnTo>
                  <a:pt x="21392" y="15913"/>
                </a:lnTo>
                <a:lnTo>
                  <a:pt x="21426" y="15898"/>
                </a:lnTo>
                <a:lnTo>
                  <a:pt x="21392" y="15882"/>
                </a:lnTo>
                <a:lnTo>
                  <a:pt x="21392" y="15851"/>
                </a:lnTo>
                <a:lnTo>
                  <a:pt x="21360" y="15841"/>
                </a:lnTo>
                <a:lnTo>
                  <a:pt x="21360" y="15825"/>
                </a:lnTo>
                <a:lnTo>
                  <a:pt x="21304" y="15825"/>
                </a:lnTo>
                <a:lnTo>
                  <a:pt x="21240" y="15809"/>
                </a:lnTo>
                <a:close/>
                <a:moveTo>
                  <a:pt x="21032" y="16372"/>
                </a:moveTo>
                <a:lnTo>
                  <a:pt x="21032" y="16403"/>
                </a:lnTo>
                <a:lnTo>
                  <a:pt x="20999" y="16403"/>
                </a:lnTo>
                <a:lnTo>
                  <a:pt x="20967" y="16387"/>
                </a:lnTo>
                <a:lnTo>
                  <a:pt x="20933" y="16387"/>
                </a:lnTo>
                <a:lnTo>
                  <a:pt x="20933" y="16403"/>
                </a:lnTo>
                <a:lnTo>
                  <a:pt x="20967" y="16414"/>
                </a:lnTo>
                <a:lnTo>
                  <a:pt x="21032" y="16429"/>
                </a:lnTo>
                <a:lnTo>
                  <a:pt x="21054" y="16444"/>
                </a:lnTo>
                <a:lnTo>
                  <a:pt x="21119" y="16444"/>
                </a:lnTo>
                <a:lnTo>
                  <a:pt x="21152" y="16429"/>
                </a:lnTo>
                <a:lnTo>
                  <a:pt x="21185" y="16444"/>
                </a:lnTo>
                <a:lnTo>
                  <a:pt x="21206" y="16444"/>
                </a:lnTo>
                <a:lnTo>
                  <a:pt x="21240" y="16429"/>
                </a:lnTo>
                <a:lnTo>
                  <a:pt x="21240" y="16414"/>
                </a:lnTo>
                <a:lnTo>
                  <a:pt x="21206" y="16403"/>
                </a:lnTo>
                <a:lnTo>
                  <a:pt x="21185" y="16403"/>
                </a:lnTo>
                <a:lnTo>
                  <a:pt x="21087" y="16387"/>
                </a:lnTo>
                <a:lnTo>
                  <a:pt x="21032" y="16372"/>
                </a:lnTo>
                <a:close/>
                <a:moveTo>
                  <a:pt x="18474" y="16373"/>
                </a:moveTo>
                <a:lnTo>
                  <a:pt x="18455" y="16388"/>
                </a:lnTo>
                <a:lnTo>
                  <a:pt x="18453" y="16388"/>
                </a:lnTo>
                <a:lnTo>
                  <a:pt x="18474" y="16373"/>
                </a:lnTo>
                <a:close/>
                <a:moveTo>
                  <a:pt x="18049" y="16430"/>
                </a:moveTo>
                <a:lnTo>
                  <a:pt x="18028" y="16445"/>
                </a:lnTo>
                <a:lnTo>
                  <a:pt x="18028" y="16487"/>
                </a:lnTo>
                <a:lnTo>
                  <a:pt x="18025" y="16487"/>
                </a:lnTo>
                <a:lnTo>
                  <a:pt x="18025" y="16446"/>
                </a:lnTo>
                <a:lnTo>
                  <a:pt x="18047" y="16430"/>
                </a:lnTo>
                <a:lnTo>
                  <a:pt x="18049" y="16430"/>
                </a:lnTo>
                <a:close/>
                <a:moveTo>
                  <a:pt x="19395" y="16460"/>
                </a:moveTo>
                <a:lnTo>
                  <a:pt x="19567" y="16486"/>
                </a:lnTo>
                <a:lnTo>
                  <a:pt x="19665" y="16533"/>
                </a:lnTo>
                <a:lnTo>
                  <a:pt x="19687" y="16575"/>
                </a:lnTo>
                <a:lnTo>
                  <a:pt x="19752" y="16663"/>
                </a:lnTo>
                <a:lnTo>
                  <a:pt x="19818" y="16721"/>
                </a:lnTo>
                <a:lnTo>
                  <a:pt x="19840" y="16746"/>
                </a:lnTo>
                <a:lnTo>
                  <a:pt x="19872" y="16778"/>
                </a:lnTo>
                <a:lnTo>
                  <a:pt x="19906" y="16793"/>
                </a:lnTo>
                <a:lnTo>
                  <a:pt x="19938" y="16804"/>
                </a:lnTo>
                <a:lnTo>
                  <a:pt x="20146" y="16820"/>
                </a:lnTo>
                <a:lnTo>
                  <a:pt x="20332" y="16850"/>
                </a:lnTo>
                <a:lnTo>
                  <a:pt x="20365" y="16861"/>
                </a:lnTo>
                <a:lnTo>
                  <a:pt x="20387" y="16877"/>
                </a:lnTo>
                <a:lnTo>
                  <a:pt x="20419" y="16892"/>
                </a:lnTo>
                <a:lnTo>
                  <a:pt x="20419" y="16894"/>
                </a:lnTo>
                <a:lnTo>
                  <a:pt x="20386" y="16878"/>
                </a:lnTo>
                <a:lnTo>
                  <a:pt x="20364" y="16862"/>
                </a:lnTo>
                <a:lnTo>
                  <a:pt x="20332" y="16852"/>
                </a:lnTo>
                <a:lnTo>
                  <a:pt x="20144" y="16821"/>
                </a:lnTo>
                <a:lnTo>
                  <a:pt x="19937" y="16805"/>
                </a:lnTo>
                <a:lnTo>
                  <a:pt x="19904" y="16795"/>
                </a:lnTo>
                <a:lnTo>
                  <a:pt x="19871" y="16779"/>
                </a:lnTo>
                <a:lnTo>
                  <a:pt x="19839" y="16748"/>
                </a:lnTo>
                <a:lnTo>
                  <a:pt x="19817" y="16722"/>
                </a:lnTo>
                <a:lnTo>
                  <a:pt x="19751" y="16664"/>
                </a:lnTo>
                <a:lnTo>
                  <a:pt x="19685" y="16576"/>
                </a:lnTo>
                <a:lnTo>
                  <a:pt x="19663" y="16534"/>
                </a:lnTo>
                <a:lnTo>
                  <a:pt x="19564" y="16488"/>
                </a:lnTo>
                <a:lnTo>
                  <a:pt x="19392" y="16462"/>
                </a:lnTo>
                <a:lnTo>
                  <a:pt x="19395" y="16460"/>
                </a:lnTo>
                <a:close/>
                <a:moveTo>
                  <a:pt x="17656" y="16487"/>
                </a:moveTo>
                <a:lnTo>
                  <a:pt x="17634" y="16502"/>
                </a:lnTo>
                <a:lnTo>
                  <a:pt x="17634" y="16518"/>
                </a:lnTo>
                <a:lnTo>
                  <a:pt x="17631" y="16518"/>
                </a:lnTo>
                <a:lnTo>
                  <a:pt x="17631" y="16503"/>
                </a:lnTo>
                <a:lnTo>
                  <a:pt x="17653" y="16488"/>
                </a:lnTo>
                <a:lnTo>
                  <a:pt x="17656" y="16487"/>
                </a:lnTo>
                <a:close/>
                <a:moveTo>
                  <a:pt x="17382" y="16518"/>
                </a:moveTo>
                <a:lnTo>
                  <a:pt x="17360" y="16534"/>
                </a:lnTo>
                <a:lnTo>
                  <a:pt x="17358" y="16534"/>
                </a:lnTo>
                <a:lnTo>
                  <a:pt x="17379" y="16519"/>
                </a:lnTo>
                <a:lnTo>
                  <a:pt x="17382" y="16518"/>
                </a:lnTo>
                <a:close/>
                <a:moveTo>
                  <a:pt x="17262" y="16544"/>
                </a:moveTo>
                <a:lnTo>
                  <a:pt x="17230" y="16591"/>
                </a:lnTo>
                <a:lnTo>
                  <a:pt x="17230" y="16617"/>
                </a:lnTo>
                <a:lnTo>
                  <a:pt x="17227" y="16617"/>
                </a:lnTo>
                <a:lnTo>
                  <a:pt x="17227" y="16592"/>
                </a:lnTo>
                <a:lnTo>
                  <a:pt x="17260" y="16545"/>
                </a:lnTo>
                <a:lnTo>
                  <a:pt x="17262" y="16544"/>
                </a:lnTo>
                <a:close/>
                <a:moveTo>
                  <a:pt x="17260" y="16617"/>
                </a:moveTo>
                <a:lnTo>
                  <a:pt x="17262" y="16617"/>
                </a:lnTo>
                <a:lnTo>
                  <a:pt x="17295" y="16633"/>
                </a:lnTo>
                <a:lnTo>
                  <a:pt x="17295" y="16648"/>
                </a:lnTo>
                <a:lnTo>
                  <a:pt x="17328" y="16648"/>
                </a:lnTo>
                <a:lnTo>
                  <a:pt x="17328" y="16664"/>
                </a:lnTo>
                <a:lnTo>
                  <a:pt x="17360" y="16690"/>
                </a:lnTo>
                <a:lnTo>
                  <a:pt x="17360" y="16706"/>
                </a:lnTo>
                <a:lnTo>
                  <a:pt x="17382" y="16721"/>
                </a:lnTo>
                <a:lnTo>
                  <a:pt x="17448" y="16763"/>
                </a:lnTo>
                <a:lnTo>
                  <a:pt x="17480" y="16763"/>
                </a:lnTo>
                <a:lnTo>
                  <a:pt x="17480" y="16779"/>
                </a:lnTo>
                <a:lnTo>
                  <a:pt x="17502" y="16795"/>
                </a:lnTo>
                <a:lnTo>
                  <a:pt x="17501" y="16795"/>
                </a:lnTo>
                <a:lnTo>
                  <a:pt x="17479" y="16779"/>
                </a:lnTo>
                <a:lnTo>
                  <a:pt x="17479" y="16764"/>
                </a:lnTo>
                <a:lnTo>
                  <a:pt x="17445" y="16764"/>
                </a:lnTo>
                <a:lnTo>
                  <a:pt x="17379" y="16722"/>
                </a:lnTo>
                <a:lnTo>
                  <a:pt x="17358" y="16706"/>
                </a:lnTo>
                <a:lnTo>
                  <a:pt x="17358" y="16691"/>
                </a:lnTo>
                <a:lnTo>
                  <a:pt x="17325" y="16665"/>
                </a:lnTo>
                <a:lnTo>
                  <a:pt x="17325" y="16649"/>
                </a:lnTo>
                <a:lnTo>
                  <a:pt x="17292" y="16649"/>
                </a:lnTo>
                <a:lnTo>
                  <a:pt x="17292" y="16633"/>
                </a:lnTo>
                <a:lnTo>
                  <a:pt x="17260" y="16617"/>
                </a:lnTo>
                <a:close/>
                <a:moveTo>
                  <a:pt x="17533" y="16795"/>
                </a:moveTo>
                <a:lnTo>
                  <a:pt x="17536" y="16795"/>
                </a:lnTo>
                <a:lnTo>
                  <a:pt x="17536" y="16805"/>
                </a:lnTo>
                <a:lnTo>
                  <a:pt x="17568" y="16820"/>
                </a:lnTo>
                <a:lnTo>
                  <a:pt x="17536" y="16862"/>
                </a:lnTo>
                <a:lnTo>
                  <a:pt x="17536" y="16894"/>
                </a:lnTo>
                <a:lnTo>
                  <a:pt x="17502" y="16936"/>
                </a:lnTo>
                <a:lnTo>
                  <a:pt x="17480" y="16967"/>
                </a:lnTo>
                <a:lnTo>
                  <a:pt x="17479" y="16967"/>
                </a:lnTo>
                <a:lnTo>
                  <a:pt x="17328" y="17040"/>
                </a:lnTo>
                <a:lnTo>
                  <a:pt x="17295" y="17050"/>
                </a:lnTo>
                <a:lnTo>
                  <a:pt x="17293" y="17049"/>
                </a:lnTo>
                <a:lnTo>
                  <a:pt x="17325" y="17040"/>
                </a:lnTo>
                <a:lnTo>
                  <a:pt x="17479" y="16967"/>
                </a:lnTo>
                <a:lnTo>
                  <a:pt x="17501" y="16936"/>
                </a:lnTo>
                <a:lnTo>
                  <a:pt x="17533" y="16894"/>
                </a:lnTo>
                <a:lnTo>
                  <a:pt x="17533" y="16862"/>
                </a:lnTo>
                <a:lnTo>
                  <a:pt x="17565" y="16821"/>
                </a:lnTo>
                <a:lnTo>
                  <a:pt x="17533" y="16805"/>
                </a:lnTo>
                <a:lnTo>
                  <a:pt x="17533" y="16795"/>
                </a:lnTo>
                <a:close/>
                <a:moveTo>
                  <a:pt x="16385" y="16852"/>
                </a:moveTo>
                <a:lnTo>
                  <a:pt x="16388" y="16852"/>
                </a:lnTo>
                <a:lnTo>
                  <a:pt x="16355" y="16862"/>
                </a:lnTo>
                <a:lnTo>
                  <a:pt x="16355" y="16878"/>
                </a:lnTo>
                <a:lnTo>
                  <a:pt x="16168" y="16967"/>
                </a:lnTo>
                <a:lnTo>
                  <a:pt x="15994" y="17024"/>
                </a:lnTo>
                <a:lnTo>
                  <a:pt x="15991" y="17024"/>
                </a:lnTo>
                <a:lnTo>
                  <a:pt x="16165" y="16967"/>
                </a:lnTo>
                <a:lnTo>
                  <a:pt x="16351" y="16878"/>
                </a:lnTo>
                <a:lnTo>
                  <a:pt x="16351" y="16862"/>
                </a:lnTo>
                <a:lnTo>
                  <a:pt x="16385" y="16852"/>
                </a:lnTo>
                <a:close/>
                <a:moveTo>
                  <a:pt x="16726" y="16924"/>
                </a:moveTo>
                <a:lnTo>
                  <a:pt x="16661" y="16936"/>
                </a:lnTo>
                <a:lnTo>
                  <a:pt x="16658" y="16936"/>
                </a:lnTo>
                <a:lnTo>
                  <a:pt x="16726" y="16924"/>
                </a:lnTo>
                <a:close/>
                <a:moveTo>
                  <a:pt x="15958" y="17024"/>
                </a:moveTo>
                <a:lnTo>
                  <a:pt x="15960" y="17024"/>
                </a:lnTo>
                <a:lnTo>
                  <a:pt x="15874" y="17040"/>
                </a:lnTo>
                <a:lnTo>
                  <a:pt x="15871" y="17040"/>
                </a:lnTo>
                <a:lnTo>
                  <a:pt x="15958" y="17024"/>
                </a:lnTo>
                <a:close/>
                <a:moveTo>
                  <a:pt x="15805" y="17040"/>
                </a:moveTo>
                <a:lnTo>
                  <a:pt x="15808" y="17040"/>
                </a:lnTo>
                <a:lnTo>
                  <a:pt x="15775" y="17050"/>
                </a:lnTo>
                <a:lnTo>
                  <a:pt x="15742" y="17066"/>
                </a:lnTo>
                <a:lnTo>
                  <a:pt x="15721" y="17082"/>
                </a:lnTo>
                <a:lnTo>
                  <a:pt x="15718" y="17082"/>
                </a:lnTo>
                <a:lnTo>
                  <a:pt x="15740" y="17066"/>
                </a:lnTo>
                <a:lnTo>
                  <a:pt x="15772" y="17050"/>
                </a:lnTo>
                <a:lnTo>
                  <a:pt x="15805" y="17040"/>
                </a:lnTo>
                <a:close/>
                <a:moveTo>
                  <a:pt x="15498" y="17065"/>
                </a:moveTo>
                <a:lnTo>
                  <a:pt x="15498" y="17066"/>
                </a:lnTo>
                <a:lnTo>
                  <a:pt x="15327" y="17123"/>
                </a:lnTo>
                <a:lnTo>
                  <a:pt x="15293" y="17139"/>
                </a:lnTo>
                <a:lnTo>
                  <a:pt x="15229" y="17155"/>
                </a:lnTo>
                <a:lnTo>
                  <a:pt x="15230" y="17153"/>
                </a:lnTo>
                <a:lnTo>
                  <a:pt x="15295" y="17137"/>
                </a:lnTo>
                <a:lnTo>
                  <a:pt x="15328" y="17121"/>
                </a:lnTo>
                <a:lnTo>
                  <a:pt x="15498" y="17065"/>
                </a:lnTo>
                <a:close/>
                <a:moveTo>
                  <a:pt x="15261" y="17340"/>
                </a:moveTo>
                <a:lnTo>
                  <a:pt x="15055" y="17382"/>
                </a:lnTo>
                <a:lnTo>
                  <a:pt x="14749" y="17424"/>
                </a:lnTo>
                <a:lnTo>
                  <a:pt x="14683" y="17440"/>
                </a:lnTo>
                <a:lnTo>
                  <a:pt x="14683" y="17439"/>
                </a:lnTo>
                <a:lnTo>
                  <a:pt x="14749" y="17423"/>
                </a:lnTo>
                <a:lnTo>
                  <a:pt x="15055" y="17382"/>
                </a:lnTo>
                <a:lnTo>
                  <a:pt x="15261" y="17340"/>
                </a:lnTo>
                <a:close/>
                <a:moveTo>
                  <a:pt x="12774" y="17357"/>
                </a:moveTo>
                <a:lnTo>
                  <a:pt x="12782" y="17357"/>
                </a:lnTo>
                <a:lnTo>
                  <a:pt x="12839" y="17366"/>
                </a:lnTo>
                <a:lnTo>
                  <a:pt x="12871" y="17382"/>
                </a:lnTo>
                <a:lnTo>
                  <a:pt x="12893" y="17398"/>
                </a:lnTo>
                <a:lnTo>
                  <a:pt x="12925" y="17413"/>
                </a:lnTo>
                <a:lnTo>
                  <a:pt x="12925" y="17455"/>
                </a:lnTo>
                <a:lnTo>
                  <a:pt x="13013" y="17455"/>
                </a:lnTo>
                <a:lnTo>
                  <a:pt x="13045" y="17470"/>
                </a:lnTo>
                <a:lnTo>
                  <a:pt x="13078" y="17481"/>
                </a:lnTo>
                <a:lnTo>
                  <a:pt x="13166" y="17496"/>
                </a:lnTo>
                <a:lnTo>
                  <a:pt x="13231" y="17527"/>
                </a:lnTo>
                <a:lnTo>
                  <a:pt x="13231" y="17529"/>
                </a:lnTo>
                <a:lnTo>
                  <a:pt x="13165" y="17497"/>
                </a:lnTo>
                <a:lnTo>
                  <a:pt x="13077" y="17481"/>
                </a:lnTo>
                <a:lnTo>
                  <a:pt x="13045" y="17471"/>
                </a:lnTo>
                <a:lnTo>
                  <a:pt x="13011" y="17456"/>
                </a:lnTo>
                <a:lnTo>
                  <a:pt x="12923" y="17456"/>
                </a:lnTo>
                <a:lnTo>
                  <a:pt x="12923" y="17414"/>
                </a:lnTo>
                <a:lnTo>
                  <a:pt x="12891" y="17398"/>
                </a:lnTo>
                <a:lnTo>
                  <a:pt x="12869" y="17382"/>
                </a:lnTo>
                <a:lnTo>
                  <a:pt x="12836" y="17367"/>
                </a:lnTo>
                <a:lnTo>
                  <a:pt x="12774" y="17357"/>
                </a:lnTo>
                <a:close/>
                <a:moveTo>
                  <a:pt x="15718" y="17472"/>
                </a:moveTo>
                <a:lnTo>
                  <a:pt x="15721" y="17473"/>
                </a:lnTo>
                <a:lnTo>
                  <a:pt x="15687" y="17484"/>
                </a:lnTo>
                <a:lnTo>
                  <a:pt x="15655" y="17499"/>
                </a:lnTo>
                <a:lnTo>
                  <a:pt x="15655" y="17497"/>
                </a:lnTo>
                <a:lnTo>
                  <a:pt x="15687" y="17481"/>
                </a:lnTo>
                <a:lnTo>
                  <a:pt x="15718" y="17472"/>
                </a:lnTo>
                <a:close/>
                <a:moveTo>
                  <a:pt x="14597" y="17569"/>
                </a:moveTo>
                <a:lnTo>
                  <a:pt x="14597" y="17570"/>
                </a:lnTo>
                <a:lnTo>
                  <a:pt x="14531" y="17585"/>
                </a:lnTo>
                <a:lnTo>
                  <a:pt x="14509" y="17612"/>
                </a:lnTo>
                <a:lnTo>
                  <a:pt x="14477" y="17643"/>
                </a:lnTo>
                <a:lnTo>
                  <a:pt x="14411" y="17669"/>
                </a:lnTo>
                <a:lnTo>
                  <a:pt x="14379" y="17685"/>
                </a:lnTo>
                <a:lnTo>
                  <a:pt x="14357" y="17701"/>
                </a:lnTo>
                <a:lnTo>
                  <a:pt x="14323" y="17716"/>
                </a:lnTo>
                <a:lnTo>
                  <a:pt x="14323" y="17715"/>
                </a:lnTo>
                <a:lnTo>
                  <a:pt x="14356" y="17699"/>
                </a:lnTo>
                <a:lnTo>
                  <a:pt x="14378" y="17684"/>
                </a:lnTo>
                <a:lnTo>
                  <a:pt x="14411" y="17668"/>
                </a:lnTo>
                <a:lnTo>
                  <a:pt x="14476" y="17642"/>
                </a:lnTo>
                <a:lnTo>
                  <a:pt x="14509" y="17611"/>
                </a:lnTo>
                <a:lnTo>
                  <a:pt x="14531" y="17585"/>
                </a:lnTo>
                <a:lnTo>
                  <a:pt x="14531" y="17585"/>
                </a:lnTo>
                <a:lnTo>
                  <a:pt x="14597" y="17569"/>
                </a:lnTo>
                <a:close/>
                <a:moveTo>
                  <a:pt x="13198" y="17601"/>
                </a:moveTo>
                <a:lnTo>
                  <a:pt x="13231" y="17611"/>
                </a:lnTo>
                <a:lnTo>
                  <a:pt x="13231" y="17612"/>
                </a:lnTo>
                <a:lnTo>
                  <a:pt x="13197" y="17601"/>
                </a:lnTo>
                <a:lnTo>
                  <a:pt x="13198" y="17601"/>
                </a:lnTo>
                <a:close/>
                <a:moveTo>
                  <a:pt x="13231" y="17627"/>
                </a:moveTo>
                <a:lnTo>
                  <a:pt x="13264" y="17642"/>
                </a:lnTo>
                <a:lnTo>
                  <a:pt x="13264" y="17668"/>
                </a:lnTo>
                <a:lnTo>
                  <a:pt x="13286" y="17684"/>
                </a:lnTo>
                <a:lnTo>
                  <a:pt x="13384" y="17684"/>
                </a:lnTo>
                <a:lnTo>
                  <a:pt x="13416" y="17668"/>
                </a:lnTo>
                <a:lnTo>
                  <a:pt x="13416" y="17670"/>
                </a:lnTo>
                <a:lnTo>
                  <a:pt x="13384" y="17685"/>
                </a:lnTo>
                <a:lnTo>
                  <a:pt x="13318" y="17685"/>
                </a:lnTo>
                <a:lnTo>
                  <a:pt x="13285" y="17685"/>
                </a:lnTo>
                <a:lnTo>
                  <a:pt x="13263" y="17670"/>
                </a:lnTo>
                <a:lnTo>
                  <a:pt x="13263" y="17643"/>
                </a:lnTo>
                <a:lnTo>
                  <a:pt x="13231" y="17628"/>
                </a:lnTo>
                <a:lnTo>
                  <a:pt x="13231" y="17627"/>
                </a:lnTo>
                <a:close/>
                <a:moveTo>
                  <a:pt x="13438" y="17627"/>
                </a:moveTo>
                <a:lnTo>
                  <a:pt x="13472" y="17627"/>
                </a:lnTo>
                <a:lnTo>
                  <a:pt x="13536" y="17642"/>
                </a:lnTo>
                <a:lnTo>
                  <a:pt x="13536" y="17643"/>
                </a:lnTo>
                <a:lnTo>
                  <a:pt x="13472" y="17628"/>
                </a:lnTo>
                <a:lnTo>
                  <a:pt x="13438" y="17628"/>
                </a:lnTo>
                <a:lnTo>
                  <a:pt x="13416" y="17643"/>
                </a:lnTo>
                <a:lnTo>
                  <a:pt x="13416" y="17642"/>
                </a:lnTo>
                <a:lnTo>
                  <a:pt x="13438" y="17627"/>
                </a:lnTo>
                <a:close/>
                <a:moveTo>
                  <a:pt x="13690" y="17658"/>
                </a:moveTo>
                <a:lnTo>
                  <a:pt x="13744" y="17668"/>
                </a:lnTo>
                <a:lnTo>
                  <a:pt x="13810" y="17668"/>
                </a:lnTo>
                <a:lnTo>
                  <a:pt x="14018" y="17715"/>
                </a:lnTo>
                <a:lnTo>
                  <a:pt x="14138" y="17731"/>
                </a:lnTo>
                <a:lnTo>
                  <a:pt x="14236" y="17741"/>
                </a:lnTo>
                <a:lnTo>
                  <a:pt x="14323" y="17731"/>
                </a:lnTo>
                <a:lnTo>
                  <a:pt x="14323" y="17732"/>
                </a:lnTo>
                <a:lnTo>
                  <a:pt x="14239" y="17742"/>
                </a:lnTo>
                <a:lnTo>
                  <a:pt x="14139" y="17732"/>
                </a:lnTo>
                <a:lnTo>
                  <a:pt x="14019" y="17717"/>
                </a:lnTo>
                <a:lnTo>
                  <a:pt x="13811" y="17670"/>
                </a:lnTo>
                <a:lnTo>
                  <a:pt x="13746" y="17670"/>
                </a:lnTo>
                <a:lnTo>
                  <a:pt x="13690" y="17659"/>
                </a:lnTo>
                <a:lnTo>
                  <a:pt x="13690" y="17658"/>
                </a:lnTo>
                <a:close/>
                <a:moveTo>
                  <a:pt x="13690" y="17668"/>
                </a:moveTo>
                <a:lnTo>
                  <a:pt x="13690" y="17670"/>
                </a:lnTo>
                <a:lnTo>
                  <a:pt x="13624" y="17701"/>
                </a:lnTo>
                <a:lnTo>
                  <a:pt x="13504" y="17701"/>
                </a:lnTo>
                <a:lnTo>
                  <a:pt x="13504" y="17699"/>
                </a:lnTo>
                <a:lnTo>
                  <a:pt x="13624" y="17699"/>
                </a:lnTo>
                <a:lnTo>
                  <a:pt x="13690" y="17668"/>
                </a:lnTo>
                <a:close/>
                <a:moveTo>
                  <a:pt x="17444" y="17758"/>
                </a:moveTo>
                <a:lnTo>
                  <a:pt x="17448" y="17760"/>
                </a:lnTo>
                <a:lnTo>
                  <a:pt x="17448" y="17847"/>
                </a:lnTo>
                <a:lnTo>
                  <a:pt x="17444" y="17846"/>
                </a:lnTo>
                <a:lnTo>
                  <a:pt x="17444" y="17758"/>
                </a:lnTo>
                <a:close/>
                <a:moveTo>
                  <a:pt x="12530" y="17873"/>
                </a:moveTo>
                <a:lnTo>
                  <a:pt x="12562" y="17873"/>
                </a:lnTo>
                <a:lnTo>
                  <a:pt x="12564" y="17874"/>
                </a:lnTo>
                <a:lnTo>
                  <a:pt x="12530" y="17874"/>
                </a:lnTo>
                <a:lnTo>
                  <a:pt x="12530" y="17873"/>
                </a:lnTo>
                <a:close/>
                <a:moveTo>
                  <a:pt x="12682" y="17962"/>
                </a:moveTo>
                <a:lnTo>
                  <a:pt x="12685" y="17962"/>
                </a:lnTo>
                <a:lnTo>
                  <a:pt x="12684" y="17963"/>
                </a:lnTo>
                <a:lnTo>
                  <a:pt x="12682" y="17962"/>
                </a:lnTo>
                <a:close/>
                <a:moveTo>
                  <a:pt x="13712" y="18092"/>
                </a:moveTo>
                <a:lnTo>
                  <a:pt x="13713" y="18092"/>
                </a:lnTo>
                <a:lnTo>
                  <a:pt x="13713" y="18175"/>
                </a:lnTo>
                <a:lnTo>
                  <a:pt x="13746" y="18175"/>
                </a:lnTo>
                <a:lnTo>
                  <a:pt x="13746" y="18176"/>
                </a:lnTo>
                <a:lnTo>
                  <a:pt x="13712" y="18176"/>
                </a:lnTo>
                <a:lnTo>
                  <a:pt x="13712" y="18092"/>
                </a:lnTo>
                <a:close/>
                <a:moveTo>
                  <a:pt x="12259" y="18119"/>
                </a:moveTo>
                <a:lnTo>
                  <a:pt x="12259" y="18133"/>
                </a:lnTo>
                <a:lnTo>
                  <a:pt x="12291" y="18148"/>
                </a:lnTo>
                <a:lnTo>
                  <a:pt x="12284" y="18148"/>
                </a:lnTo>
                <a:lnTo>
                  <a:pt x="12258" y="18135"/>
                </a:lnTo>
                <a:lnTo>
                  <a:pt x="12258" y="18119"/>
                </a:lnTo>
                <a:lnTo>
                  <a:pt x="12259" y="18119"/>
                </a:lnTo>
                <a:close/>
                <a:moveTo>
                  <a:pt x="15685" y="18132"/>
                </a:moveTo>
                <a:lnTo>
                  <a:pt x="15738" y="18132"/>
                </a:lnTo>
                <a:lnTo>
                  <a:pt x="15804" y="18148"/>
                </a:lnTo>
                <a:lnTo>
                  <a:pt x="15870" y="18132"/>
                </a:lnTo>
                <a:lnTo>
                  <a:pt x="15871" y="18133"/>
                </a:lnTo>
                <a:lnTo>
                  <a:pt x="15807" y="18149"/>
                </a:lnTo>
                <a:lnTo>
                  <a:pt x="15804" y="18148"/>
                </a:lnTo>
                <a:lnTo>
                  <a:pt x="15741" y="18133"/>
                </a:lnTo>
                <a:lnTo>
                  <a:pt x="15687" y="18133"/>
                </a:lnTo>
                <a:lnTo>
                  <a:pt x="15685" y="18132"/>
                </a:lnTo>
                <a:close/>
                <a:moveTo>
                  <a:pt x="15892" y="18148"/>
                </a:moveTo>
                <a:lnTo>
                  <a:pt x="15958" y="18148"/>
                </a:lnTo>
                <a:lnTo>
                  <a:pt x="15959" y="18149"/>
                </a:lnTo>
                <a:lnTo>
                  <a:pt x="15893" y="18149"/>
                </a:lnTo>
                <a:lnTo>
                  <a:pt x="15892" y="18148"/>
                </a:lnTo>
                <a:close/>
                <a:moveTo>
                  <a:pt x="12258" y="18151"/>
                </a:moveTo>
                <a:lnTo>
                  <a:pt x="12259" y="18151"/>
                </a:lnTo>
                <a:lnTo>
                  <a:pt x="12259" y="18163"/>
                </a:lnTo>
                <a:lnTo>
                  <a:pt x="12258" y="18163"/>
                </a:lnTo>
                <a:lnTo>
                  <a:pt x="12258" y="18151"/>
                </a:lnTo>
                <a:close/>
                <a:moveTo>
                  <a:pt x="13746" y="18191"/>
                </a:moveTo>
                <a:lnTo>
                  <a:pt x="13779" y="18222"/>
                </a:lnTo>
                <a:lnTo>
                  <a:pt x="13866" y="18264"/>
                </a:lnTo>
                <a:lnTo>
                  <a:pt x="13778" y="18223"/>
                </a:lnTo>
                <a:lnTo>
                  <a:pt x="13746" y="18192"/>
                </a:lnTo>
                <a:lnTo>
                  <a:pt x="13746" y="18191"/>
                </a:lnTo>
                <a:close/>
                <a:moveTo>
                  <a:pt x="13928" y="18336"/>
                </a:moveTo>
                <a:lnTo>
                  <a:pt x="13931" y="18337"/>
                </a:lnTo>
                <a:lnTo>
                  <a:pt x="13986" y="18410"/>
                </a:lnTo>
                <a:lnTo>
                  <a:pt x="14019" y="18436"/>
                </a:lnTo>
                <a:lnTo>
                  <a:pt x="14019" y="18452"/>
                </a:lnTo>
                <a:lnTo>
                  <a:pt x="13986" y="18467"/>
                </a:lnTo>
                <a:lnTo>
                  <a:pt x="13986" y="18483"/>
                </a:lnTo>
                <a:lnTo>
                  <a:pt x="13964" y="18483"/>
                </a:lnTo>
                <a:lnTo>
                  <a:pt x="13961" y="18482"/>
                </a:lnTo>
                <a:lnTo>
                  <a:pt x="13983" y="18482"/>
                </a:lnTo>
                <a:lnTo>
                  <a:pt x="13983" y="18466"/>
                </a:lnTo>
                <a:lnTo>
                  <a:pt x="14015" y="18451"/>
                </a:lnTo>
                <a:lnTo>
                  <a:pt x="14015" y="18435"/>
                </a:lnTo>
                <a:lnTo>
                  <a:pt x="13983" y="18409"/>
                </a:lnTo>
                <a:lnTo>
                  <a:pt x="13928" y="18336"/>
                </a:lnTo>
                <a:close/>
                <a:moveTo>
                  <a:pt x="13591" y="18466"/>
                </a:moveTo>
                <a:lnTo>
                  <a:pt x="13623" y="18466"/>
                </a:lnTo>
                <a:lnTo>
                  <a:pt x="13626" y="18467"/>
                </a:lnTo>
                <a:lnTo>
                  <a:pt x="13593" y="18467"/>
                </a:lnTo>
                <a:lnTo>
                  <a:pt x="13591" y="18466"/>
                </a:lnTo>
                <a:close/>
                <a:moveTo>
                  <a:pt x="13808" y="18466"/>
                </a:moveTo>
                <a:lnTo>
                  <a:pt x="13928" y="18466"/>
                </a:lnTo>
                <a:lnTo>
                  <a:pt x="13930" y="18467"/>
                </a:lnTo>
                <a:lnTo>
                  <a:pt x="13811" y="18467"/>
                </a:lnTo>
                <a:lnTo>
                  <a:pt x="13811" y="18483"/>
                </a:lnTo>
                <a:lnTo>
                  <a:pt x="13779" y="18483"/>
                </a:lnTo>
                <a:lnTo>
                  <a:pt x="13746" y="18493"/>
                </a:lnTo>
                <a:lnTo>
                  <a:pt x="13713" y="18493"/>
                </a:lnTo>
                <a:lnTo>
                  <a:pt x="13710" y="18492"/>
                </a:lnTo>
                <a:lnTo>
                  <a:pt x="13743" y="18492"/>
                </a:lnTo>
                <a:lnTo>
                  <a:pt x="13775" y="18482"/>
                </a:lnTo>
                <a:lnTo>
                  <a:pt x="13808" y="18482"/>
                </a:lnTo>
                <a:lnTo>
                  <a:pt x="13808" y="18466"/>
                </a:lnTo>
                <a:close/>
                <a:moveTo>
                  <a:pt x="13623" y="18482"/>
                </a:moveTo>
                <a:lnTo>
                  <a:pt x="13626" y="18483"/>
                </a:lnTo>
                <a:lnTo>
                  <a:pt x="13626" y="18565"/>
                </a:lnTo>
                <a:lnTo>
                  <a:pt x="13623" y="18565"/>
                </a:lnTo>
                <a:lnTo>
                  <a:pt x="13623" y="18482"/>
                </a:lnTo>
                <a:close/>
                <a:moveTo>
                  <a:pt x="14781" y="18524"/>
                </a:moveTo>
                <a:lnTo>
                  <a:pt x="14783" y="18524"/>
                </a:lnTo>
                <a:lnTo>
                  <a:pt x="14783" y="18597"/>
                </a:lnTo>
                <a:lnTo>
                  <a:pt x="14781" y="18597"/>
                </a:lnTo>
                <a:lnTo>
                  <a:pt x="14781" y="18524"/>
                </a:lnTo>
                <a:close/>
                <a:moveTo>
                  <a:pt x="12893" y="18539"/>
                </a:moveTo>
                <a:lnTo>
                  <a:pt x="12957" y="18549"/>
                </a:lnTo>
                <a:lnTo>
                  <a:pt x="13197" y="18612"/>
                </a:lnTo>
                <a:lnTo>
                  <a:pt x="13200" y="18613"/>
                </a:lnTo>
                <a:lnTo>
                  <a:pt x="13231" y="18623"/>
                </a:lnTo>
                <a:lnTo>
                  <a:pt x="13285" y="18638"/>
                </a:lnTo>
                <a:lnTo>
                  <a:pt x="13285" y="18639"/>
                </a:lnTo>
                <a:lnTo>
                  <a:pt x="13232" y="18624"/>
                </a:lnTo>
                <a:lnTo>
                  <a:pt x="13200" y="18613"/>
                </a:lnTo>
                <a:lnTo>
                  <a:pt x="12959" y="18551"/>
                </a:lnTo>
                <a:lnTo>
                  <a:pt x="12894" y="18540"/>
                </a:lnTo>
                <a:lnTo>
                  <a:pt x="12893" y="18539"/>
                </a:lnTo>
                <a:close/>
                <a:moveTo>
                  <a:pt x="13690" y="18566"/>
                </a:moveTo>
                <a:lnTo>
                  <a:pt x="13691" y="18566"/>
                </a:lnTo>
                <a:lnTo>
                  <a:pt x="13710" y="18581"/>
                </a:lnTo>
                <a:lnTo>
                  <a:pt x="13690" y="18566"/>
                </a:lnTo>
                <a:close/>
                <a:moveTo>
                  <a:pt x="13415" y="18638"/>
                </a:moveTo>
                <a:lnTo>
                  <a:pt x="13503" y="18638"/>
                </a:lnTo>
                <a:lnTo>
                  <a:pt x="13506" y="18639"/>
                </a:lnTo>
                <a:lnTo>
                  <a:pt x="13418" y="18639"/>
                </a:lnTo>
                <a:lnTo>
                  <a:pt x="13386" y="18655"/>
                </a:lnTo>
                <a:lnTo>
                  <a:pt x="13288" y="18655"/>
                </a:lnTo>
                <a:lnTo>
                  <a:pt x="13288" y="18654"/>
                </a:lnTo>
                <a:lnTo>
                  <a:pt x="13383" y="18654"/>
                </a:lnTo>
                <a:lnTo>
                  <a:pt x="13415" y="18638"/>
                </a:lnTo>
                <a:close/>
                <a:moveTo>
                  <a:pt x="13928" y="18669"/>
                </a:moveTo>
                <a:lnTo>
                  <a:pt x="13928" y="18680"/>
                </a:lnTo>
                <a:lnTo>
                  <a:pt x="13961" y="18680"/>
                </a:lnTo>
                <a:lnTo>
                  <a:pt x="13961" y="18737"/>
                </a:lnTo>
                <a:lnTo>
                  <a:pt x="13928" y="18752"/>
                </a:lnTo>
                <a:lnTo>
                  <a:pt x="13928" y="18768"/>
                </a:lnTo>
                <a:lnTo>
                  <a:pt x="13961" y="18784"/>
                </a:lnTo>
                <a:lnTo>
                  <a:pt x="13961" y="18800"/>
                </a:lnTo>
                <a:lnTo>
                  <a:pt x="13983" y="18800"/>
                </a:lnTo>
                <a:lnTo>
                  <a:pt x="14015" y="18810"/>
                </a:lnTo>
                <a:lnTo>
                  <a:pt x="14048" y="18826"/>
                </a:lnTo>
                <a:lnTo>
                  <a:pt x="14081" y="18810"/>
                </a:lnTo>
                <a:lnTo>
                  <a:pt x="14081" y="18784"/>
                </a:lnTo>
                <a:lnTo>
                  <a:pt x="14048" y="18768"/>
                </a:lnTo>
                <a:lnTo>
                  <a:pt x="14048" y="18737"/>
                </a:lnTo>
                <a:lnTo>
                  <a:pt x="14081" y="18768"/>
                </a:lnTo>
                <a:lnTo>
                  <a:pt x="14103" y="18784"/>
                </a:lnTo>
                <a:lnTo>
                  <a:pt x="14103" y="18800"/>
                </a:lnTo>
                <a:lnTo>
                  <a:pt x="14136" y="18784"/>
                </a:lnTo>
                <a:lnTo>
                  <a:pt x="14136" y="18752"/>
                </a:lnTo>
                <a:lnTo>
                  <a:pt x="14103" y="18737"/>
                </a:lnTo>
                <a:lnTo>
                  <a:pt x="14136" y="18727"/>
                </a:lnTo>
                <a:lnTo>
                  <a:pt x="14136" y="18711"/>
                </a:lnTo>
                <a:lnTo>
                  <a:pt x="14103" y="18711"/>
                </a:lnTo>
                <a:lnTo>
                  <a:pt x="14081" y="18695"/>
                </a:lnTo>
                <a:lnTo>
                  <a:pt x="14015" y="18669"/>
                </a:lnTo>
                <a:lnTo>
                  <a:pt x="13928" y="18669"/>
                </a:lnTo>
                <a:close/>
                <a:moveTo>
                  <a:pt x="14201" y="18680"/>
                </a:moveTo>
                <a:lnTo>
                  <a:pt x="14203" y="18681"/>
                </a:lnTo>
                <a:lnTo>
                  <a:pt x="14237" y="18712"/>
                </a:lnTo>
                <a:lnTo>
                  <a:pt x="14259" y="18738"/>
                </a:lnTo>
                <a:lnTo>
                  <a:pt x="14256" y="18737"/>
                </a:lnTo>
                <a:lnTo>
                  <a:pt x="14234" y="18711"/>
                </a:lnTo>
                <a:lnTo>
                  <a:pt x="14201" y="18680"/>
                </a:lnTo>
                <a:close/>
                <a:moveTo>
                  <a:pt x="14359" y="18680"/>
                </a:moveTo>
                <a:lnTo>
                  <a:pt x="14359" y="18711"/>
                </a:lnTo>
                <a:lnTo>
                  <a:pt x="14326" y="18738"/>
                </a:lnTo>
                <a:lnTo>
                  <a:pt x="14326" y="18753"/>
                </a:lnTo>
                <a:lnTo>
                  <a:pt x="14359" y="18769"/>
                </a:lnTo>
                <a:lnTo>
                  <a:pt x="14359" y="18784"/>
                </a:lnTo>
                <a:lnTo>
                  <a:pt x="14380" y="18801"/>
                </a:lnTo>
                <a:lnTo>
                  <a:pt x="14413" y="18811"/>
                </a:lnTo>
                <a:lnTo>
                  <a:pt x="14413" y="18801"/>
                </a:lnTo>
                <a:lnTo>
                  <a:pt x="14413" y="18784"/>
                </a:lnTo>
                <a:lnTo>
                  <a:pt x="14380" y="18769"/>
                </a:lnTo>
                <a:lnTo>
                  <a:pt x="14413" y="18727"/>
                </a:lnTo>
                <a:lnTo>
                  <a:pt x="14413" y="18711"/>
                </a:lnTo>
                <a:lnTo>
                  <a:pt x="14380" y="18696"/>
                </a:lnTo>
                <a:lnTo>
                  <a:pt x="14359" y="18680"/>
                </a:lnTo>
                <a:close/>
                <a:moveTo>
                  <a:pt x="20023" y="18783"/>
                </a:moveTo>
                <a:lnTo>
                  <a:pt x="19991" y="18809"/>
                </a:lnTo>
                <a:lnTo>
                  <a:pt x="20057" y="18840"/>
                </a:lnTo>
                <a:lnTo>
                  <a:pt x="20111" y="18856"/>
                </a:lnTo>
                <a:lnTo>
                  <a:pt x="20111" y="18798"/>
                </a:lnTo>
                <a:lnTo>
                  <a:pt x="20057" y="18783"/>
                </a:lnTo>
                <a:lnTo>
                  <a:pt x="20023" y="18783"/>
                </a:lnTo>
                <a:close/>
                <a:moveTo>
                  <a:pt x="11282" y="18784"/>
                </a:moveTo>
                <a:lnTo>
                  <a:pt x="11285" y="18786"/>
                </a:lnTo>
                <a:lnTo>
                  <a:pt x="11288" y="18786"/>
                </a:lnTo>
                <a:lnTo>
                  <a:pt x="11288" y="18857"/>
                </a:lnTo>
                <a:lnTo>
                  <a:pt x="11254" y="18883"/>
                </a:lnTo>
                <a:lnTo>
                  <a:pt x="10982" y="19045"/>
                </a:lnTo>
                <a:lnTo>
                  <a:pt x="10928" y="19071"/>
                </a:lnTo>
                <a:lnTo>
                  <a:pt x="10960" y="19127"/>
                </a:lnTo>
                <a:lnTo>
                  <a:pt x="11045" y="19184"/>
                </a:lnTo>
                <a:lnTo>
                  <a:pt x="11079" y="19216"/>
                </a:lnTo>
                <a:lnTo>
                  <a:pt x="11079" y="19218"/>
                </a:lnTo>
                <a:lnTo>
                  <a:pt x="11045" y="19187"/>
                </a:lnTo>
                <a:lnTo>
                  <a:pt x="10957" y="19130"/>
                </a:lnTo>
                <a:lnTo>
                  <a:pt x="10826" y="19120"/>
                </a:lnTo>
                <a:lnTo>
                  <a:pt x="10771" y="19103"/>
                </a:lnTo>
                <a:lnTo>
                  <a:pt x="10706" y="19073"/>
                </a:lnTo>
                <a:lnTo>
                  <a:pt x="10584" y="18999"/>
                </a:lnTo>
                <a:lnTo>
                  <a:pt x="10552" y="18999"/>
                </a:lnTo>
                <a:lnTo>
                  <a:pt x="10530" y="18989"/>
                </a:lnTo>
                <a:lnTo>
                  <a:pt x="10496" y="18989"/>
                </a:lnTo>
                <a:lnTo>
                  <a:pt x="10376" y="18974"/>
                </a:lnTo>
                <a:lnTo>
                  <a:pt x="10311" y="18974"/>
                </a:lnTo>
                <a:lnTo>
                  <a:pt x="10191" y="18928"/>
                </a:lnTo>
                <a:lnTo>
                  <a:pt x="10194" y="18926"/>
                </a:lnTo>
                <a:lnTo>
                  <a:pt x="10141" y="18916"/>
                </a:lnTo>
                <a:lnTo>
                  <a:pt x="10191" y="18925"/>
                </a:lnTo>
                <a:lnTo>
                  <a:pt x="10194" y="18926"/>
                </a:lnTo>
                <a:lnTo>
                  <a:pt x="10195" y="18926"/>
                </a:lnTo>
                <a:lnTo>
                  <a:pt x="10311" y="18972"/>
                </a:lnTo>
                <a:lnTo>
                  <a:pt x="10376" y="18972"/>
                </a:lnTo>
                <a:lnTo>
                  <a:pt x="10496" y="18987"/>
                </a:lnTo>
                <a:lnTo>
                  <a:pt x="10529" y="18987"/>
                </a:lnTo>
                <a:lnTo>
                  <a:pt x="10551" y="18997"/>
                </a:lnTo>
                <a:lnTo>
                  <a:pt x="10583" y="18997"/>
                </a:lnTo>
                <a:lnTo>
                  <a:pt x="10703" y="19070"/>
                </a:lnTo>
                <a:lnTo>
                  <a:pt x="10769" y="19101"/>
                </a:lnTo>
                <a:lnTo>
                  <a:pt x="10823" y="19117"/>
                </a:lnTo>
                <a:lnTo>
                  <a:pt x="10954" y="19127"/>
                </a:lnTo>
                <a:lnTo>
                  <a:pt x="10922" y="19070"/>
                </a:lnTo>
                <a:lnTo>
                  <a:pt x="10976" y="19044"/>
                </a:lnTo>
                <a:lnTo>
                  <a:pt x="11248" y="18883"/>
                </a:lnTo>
                <a:lnTo>
                  <a:pt x="11282" y="18857"/>
                </a:lnTo>
                <a:lnTo>
                  <a:pt x="11282" y="18784"/>
                </a:lnTo>
                <a:close/>
                <a:moveTo>
                  <a:pt x="14081" y="18826"/>
                </a:moveTo>
                <a:lnTo>
                  <a:pt x="14015" y="18841"/>
                </a:lnTo>
                <a:lnTo>
                  <a:pt x="13983" y="18868"/>
                </a:lnTo>
                <a:lnTo>
                  <a:pt x="14015" y="18899"/>
                </a:lnTo>
                <a:lnTo>
                  <a:pt x="14015" y="18883"/>
                </a:lnTo>
                <a:lnTo>
                  <a:pt x="14048" y="18883"/>
                </a:lnTo>
                <a:lnTo>
                  <a:pt x="14015" y="18899"/>
                </a:lnTo>
                <a:lnTo>
                  <a:pt x="13983" y="18925"/>
                </a:lnTo>
                <a:lnTo>
                  <a:pt x="13983" y="18972"/>
                </a:lnTo>
                <a:lnTo>
                  <a:pt x="14015" y="18987"/>
                </a:lnTo>
                <a:lnTo>
                  <a:pt x="14015" y="19045"/>
                </a:lnTo>
                <a:lnTo>
                  <a:pt x="14048" y="19045"/>
                </a:lnTo>
                <a:lnTo>
                  <a:pt x="14081" y="19013"/>
                </a:lnTo>
                <a:lnTo>
                  <a:pt x="14136" y="18997"/>
                </a:lnTo>
                <a:lnTo>
                  <a:pt x="14288" y="18987"/>
                </a:lnTo>
                <a:lnTo>
                  <a:pt x="14256" y="18972"/>
                </a:lnTo>
                <a:lnTo>
                  <a:pt x="14234" y="18956"/>
                </a:lnTo>
                <a:lnTo>
                  <a:pt x="14168" y="18940"/>
                </a:lnTo>
                <a:lnTo>
                  <a:pt x="14136" y="18956"/>
                </a:lnTo>
                <a:lnTo>
                  <a:pt x="14103" y="18956"/>
                </a:lnTo>
                <a:lnTo>
                  <a:pt x="14168" y="18883"/>
                </a:lnTo>
                <a:lnTo>
                  <a:pt x="14201" y="18841"/>
                </a:lnTo>
                <a:lnTo>
                  <a:pt x="14136" y="18826"/>
                </a:lnTo>
                <a:lnTo>
                  <a:pt x="14081" y="18826"/>
                </a:lnTo>
                <a:close/>
                <a:moveTo>
                  <a:pt x="14354" y="18841"/>
                </a:moveTo>
                <a:lnTo>
                  <a:pt x="14321" y="18857"/>
                </a:lnTo>
                <a:lnTo>
                  <a:pt x="14321" y="18883"/>
                </a:lnTo>
                <a:lnTo>
                  <a:pt x="14354" y="18883"/>
                </a:lnTo>
                <a:lnTo>
                  <a:pt x="14354" y="18868"/>
                </a:lnTo>
                <a:lnTo>
                  <a:pt x="14376" y="18857"/>
                </a:lnTo>
                <a:lnTo>
                  <a:pt x="14408" y="18857"/>
                </a:lnTo>
                <a:lnTo>
                  <a:pt x="14408" y="18841"/>
                </a:lnTo>
                <a:lnTo>
                  <a:pt x="14354" y="18841"/>
                </a:lnTo>
                <a:close/>
                <a:moveTo>
                  <a:pt x="12716" y="18899"/>
                </a:moveTo>
                <a:lnTo>
                  <a:pt x="12719" y="18900"/>
                </a:lnTo>
                <a:lnTo>
                  <a:pt x="12719" y="18958"/>
                </a:lnTo>
                <a:lnTo>
                  <a:pt x="12716" y="18956"/>
                </a:lnTo>
                <a:lnTo>
                  <a:pt x="12716" y="18899"/>
                </a:lnTo>
                <a:close/>
                <a:moveTo>
                  <a:pt x="14871" y="18900"/>
                </a:moveTo>
                <a:lnTo>
                  <a:pt x="14838" y="18915"/>
                </a:lnTo>
                <a:lnTo>
                  <a:pt x="14805" y="18925"/>
                </a:lnTo>
                <a:lnTo>
                  <a:pt x="14805" y="18973"/>
                </a:lnTo>
                <a:lnTo>
                  <a:pt x="14783" y="18973"/>
                </a:lnTo>
                <a:lnTo>
                  <a:pt x="14685" y="18999"/>
                </a:lnTo>
                <a:lnTo>
                  <a:pt x="14598" y="19015"/>
                </a:lnTo>
                <a:lnTo>
                  <a:pt x="14565" y="19030"/>
                </a:lnTo>
                <a:lnTo>
                  <a:pt x="14598" y="19103"/>
                </a:lnTo>
                <a:lnTo>
                  <a:pt x="14653" y="19087"/>
                </a:lnTo>
                <a:lnTo>
                  <a:pt x="14718" y="19046"/>
                </a:lnTo>
                <a:lnTo>
                  <a:pt x="14751" y="19030"/>
                </a:lnTo>
                <a:lnTo>
                  <a:pt x="14805" y="19015"/>
                </a:lnTo>
                <a:lnTo>
                  <a:pt x="14838" y="19015"/>
                </a:lnTo>
                <a:lnTo>
                  <a:pt x="14871" y="18988"/>
                </a:lnTo>
                <a:lnTo>
                  <a:pt x="14871" y="18973"/>
                </a:lnTo>
                <a:lnTo>
                  <a:pt x="14903" y="18973"/>
                </a:lnTo>
                <a:lnTo>
                  <a:pt x="14903" y="18942"/>
                </a:lnTo>
                <a:lnTo>
                  <a:pt x="14925" y="18942"/>
                </a:lnTo>
                <a:lnTo>
                  <a:pt x="14871" y="18900"/>
                </a:lnTo>
                <a:close/>
                <a:moveTo>
                  <a:pt x="14925" y="18942"/>
                </a:moveTo>
                <a:lnTo>
                  <a:pt x="14925" y="18957"/>
                </a:lnTo>
                <a:lnTo>
                  <a:pt x="14957" y="18957"/>
                </a:lnTo>
                <a:lnTo>
                  <a:pt x="14925" y="18942"/>
                </a:lnTo>
                <a:close/>
                <a:moveTo>
                  <a:pt x="5517" y="18928"/>
                </a:moveTo>
                <a:lnTo>
                  <a:pt x="5495" y="18943"/>
                </a:lnTo>
                <a:lnTo>
                  <a:pt x="5461" y="18943"/>
                </a:lnTo>
                <a:lnTo>
                  <a:pt x="5461" y="18990"/>
                </a:lnTo>
                <a:lnTo>
                  <a:pt x="5429" y="19000"/>
                </a:lnTo>
                <a:lnTo>
                  <a:pt x="5397" y="19000"/>
                </a:lnTo>
                <a:lnTo>
                  <a:pt x="5363" y="19032"/>
                </a:lnTo>
                <a:lnTo>
                  <a:pt x="5341" y="19047"/>
                </a:lnTo>
                <a:lnTo>
                  <a:pt x="5277" y="19047"/>
                </a:lnTo>
                <a:lnTo>
                  <a:pt x="5091" y="19032"/>
                </a:lnTo>
                <a:lnTo>
                  <a:pt x="5069" y="19047"/>
                </a:lnTo>
                <a:lnTo>
                  <a:pt x="5091" y="19057"/>
                </a:lnTo>
                <a:lnTo>
                  <a:pt x="5091" y="19120"/>
                </a:lnTo>
                <a:lnTo>
                  <a:pt x="5155" y="19130"/>
                </a:lnTo>
                <a:lnTo>
                  <a:pt x="5243" y="19161"/>
                </a:lnTo>
                <a:lnTo>
                  <a:pt x="5341" y="19187"/>
                </a:lnTo>
                <a:lnTo>
                  <a:pt x="5397" y="19234"/>
                </a:lnTo>
                <a:lnTo>
                  <a:pt x="5495" y="19333"/>
                </a:lnTo>
                <a:lnTo>
                  <a:pt x="5517" y="19463"/>
                </a:lnTo>
                <a:lnTo>
                  <a:pt x="5549" y="19520"/>
                </a:lnTo>
                <a:lnTo>
                  <a:pt x="5615" y="19535"/>
                </a:lnTo>
                <a:lnTo>
                  <a:pt x="5637" y="19535"/>
                </a:lnTo>
                <a:lnTo>
                  <a:pt x="5669" y="19552"/>
                </a:lnTo>
                <a:lnTo>
                  <a:pt x="5669" y="19463"/>
                </a:lnTo>
                <a:lnTo>
                  <a:pt x="5637" y="19431"/>
                </a:lnTo>
                <a:lnTo>
                  <a:pt x="5669" y="19348"/>
                </a:lnTo>
                <a:lnTo>
                  <a:pt x="5789" y="19219"/>
                </a:lnTo>
                <a:lnTo>
                  <a:pt x="5789" y="19057"/>
                </a:lnTo>
                <a:lnTo>
                  <a:pt x="5767" y="19047"/>
                </a:lnTo>
                <a:lnTo>
                  <a:pt x="5549" y="18928"/>
                </a:lnTo>
                <a:lnTo>
                  <a:pt x="5517" y="18928"/>
                </a:lnTo>
                <a:close/>
                <a:moveTo>
                  <a:pt x="12923" y="19144"/>
                </a:moveTo>
                <a:lnTo>
                  <a:pt x="13043" y="19175"/>
                </a:lnTo>
                <a:lnTo>
                  <a:pt x="13437" y="19201"/>
                </a:lnTo>
                <a:lnTo>
                  <a:pt x="13501" y="19217"/>
                </a:lnTo>
                <a:lnTo>
                  <a:pt x="13535" y="19233"/>
                </a:lnTo>
                <a:lnTo>
                  <a:pt x="13535" y="19243"/>
                </a:lnTo>
                <a:lnTo>
                  <a:pt x="13589" y="19243"/>
                </a:lnTo>
                <a:lnTo>
                  <a:pt x="13621" y="19233"/>
                </a:lnTo>
                <a:lnTo>
                  <a:pt x="13621" y="19201"/>
                </a:lnTo>
                <a:lnTo>
                  <a:pt x="13589" y="19185"/>
                </a:lnTo>
                <a:lnTo>
                  <a:pt x="13535" y="19185"/>
                </a:lnTo>
                <a:lnTo>
                  <a:pt x="13469" y="19175"/>
                </a:lnTo>
                <a:lnTo>
                  <a:pt x="13141" y="19175"/>
                </a:lnTo>
                <a:lnTo>
                  <a:pt x="13043" y="19159"/>
                </a:lnTo>
                <a:lnTo>
                  <a:pt x="12957" y="19144"/>
                </a:lnTo>
                <a:lnTo>
                  <a:pt x="12923" y="19144"/>
                </a:lnTo>
                <a:close/>
                <a:moveTo>
                  <a:pt x="12258" y="19185"/>
                </a:moveTo>
                <a:lnTo>
                  <a:pt x="12319" y="19201"/>
                </a:lnTo>
                <a:lnTo>
                  <a:pt x="12291" y="19201"/>
                </a:lnTo>
                <a:lnTo>
                  <a:pt x="12258" y="19185"/>
                </a:lnTo>
                <a:close/>
                <a:moveTo>
                  <a:pt x="9341" y="19203"/>
                </a:moveTo>
                <a:lnTo>
                  <a:pt x="9322" y="19218"/>
                </a:lnTo>
                <a:lnTo>
                  <a:pt x="9320" y="19218"/>
                </a:lnTo>
                <a:lnTo>
                  <a:pt x="9341" y="19203"/>
                </a:lnTo>
                <a:close/>
                <a:moveTo>
                  <a:pt x="11079" y="19232"/>
                </a:moveTo>
                <a:lnTo>
                  <a:pt x="11101" y="19232"/>
                </a:lnTo>
                <a:lnTo>
                  <a:pt x="11133" y="19242"/>
                </a:lnTo>
                <a:lnTo>
                  <a:pt x="11165" y="19258"/>
                </a:lnTo>
                <a:lnTo>
                  <a:pt x="11165" y="19259"/>
                </a:lnTo>
                <a:lnTo>
                  <a:pt x="11133" y="19244"/>
                </a:lnTo>
                <a:lnTo>
                  <a:pt x="11101" y="19234"/>
                </a:lnTo>
                <a:lnTo>
                  <a:pt x="11079" y="19234"/>
                </a:lnTo>
                <a:lnTo>
                  <a:pt x="11079" y="19232"/>
                </a:lnTo>
                <a:close/>
                <a:moveTo>
                  <a:pt x="10533" y="19331"/>
                </a:moveTo>
                <a:lnTo>
                  <a:pt x="10553" y="19347"/>
                </a:lnTo>
                <a:lnTo>
                  <a:pt x="10553" y="19362"/>
                </a:lnTo>
                <a:lnTo>
                  <a:pt x="10552" y="19363"/>
                </a:lnTo>
                <a:lnTo>
                  <a:pt x="10552" y="19348"/>
                </a:lnTo>
                <a:lnTo>
                  <a:pt x="10530" y="19332"/>
                </a:lnTo>
                <a:lnTo>
                  <a:pt x="10533" y="19331"/>
                </a:lnTo>
                <a:close/>
                <a:moveTo>
                  <a:pt x="10501" y="19390"/>
                </a:moveTo>
                <a:lnTo>
                  <a:pt x="10553" y="19404"/>
                </a:lnTo>
                <a:lnTo>
                  <a:pt x="10773" y="19478"/>
                </a:lnTo>
                <a:lnTo>
                  <a:pt x="10826" y="19494"/>
                </a:lnTo>
                <a:lnTo>
                  <a:pt x="10773" y="19478"/>
                </a:lnTo>
                <a:lnTo>
                  <a:pt x="10555" y="19406"/>
                </a:lnTo>
                <a:lnTo>
                  <a:pt x="10501" y="19390"/>
                </a:lnTo>
                <a:close/>
                <a:moveTo>
                  <a:pt x="12651" y="19650"/>
                </a:moveTo>
                <a:lnTo>
                  <a:pt x="12651" y="19665"/>
                </a:lnTo>
                <a:lnTo>
                  <a:pt x="12771" y="19723"/>
                </a:lnTo>
                <a:lnTo>
                  <a:pt x="12869" y="19739"/>
                </a:lnTo>
                <a:lnTo>
                  <a:pt x="12923" y="19796"/>
                </a:lnTo>
                <a:lnTo>
                  <a:pt x="12989" y="19806"/>
                </a:lnTo>
                <a:lnTo>
                  <a:pt x="13011" y="19796"/>
                </a:lnTo>
                <a:lnTo>
                  <a:pt x="12957" y="19764"/>
                </a:lnTo>
                <a:lnTo>
                  <a:pt x="12869" y="19723"/>
                </a:lnTo>
                <a:lnTo>
                  <a:pt x="12836" y="19707"/>
                </a:lnTo>
                <a:lnTo>
                  <a:pt x="12716" y="19665"/>
                </a:lnTo>
                <a:lnTo>
                  <a:pt x="12651" y="19650"/>
                </a:lnTo>
                <a:close/>
                <a:moveTo>
                  <a:pt x="11643" y="19910"/>
                </a:moveTo>
                <a:lnTo>
                  <a:pt x="11743" y="19952"/>
                </a:lnTo>
                <a:lnTo>
                  <a:pt x="11743" y="19984"/>
                </a:lnTo>
                <a:lnTo>
                  <a:pt x="11775" y="20009"/>
                </a:lnTo>
                <a:lnTo>
                  <a:pt x="11775" y="20025"/>
                </a:lnTo>
                <a:lnTo>
                  <a:pt x="11797" y="20056"/>
                </a:lnTo>
                <a:lnTo>
                  <a:pt x="11895" y="20098"/>
                </a:lnTo>
                <a:lnTo>
                  <a:pt x="11983" y="20171"/>
                </a:lnTo>
                <a:lnTo>
                  <a:pt x="12015" y="20182"/>
                </a:lnTo>
                <a:lnTo>
                  <a:pt x="12069" y="20182"/>
                </a:lnTo>
                <a:lnTo>
                  <a:pt x="11949" y="20124"/>
                </a:lnTo>
                <a:lnTo>
                  <a:pt x="11983" y="20114"/>
                </a:lnTo>
                <a:lnTo>
                  <a:pt x="12047" y="20124"/>
                </a:lnTo>
                <a:lnTo>
                  <a:pt x="12103" y="20155"/>
                </a:lnTo>
                <a:lnTo>
                  <a:pt x="12135" y="20182"/>
                </a:lnTo>
                <a:lnTo>
                  <a:pt x="12135" y="20229"/>
                </a:lnTo>
                <a:lnTo>
                  <a:pt x="12191" y="20229"/>
                </a:lnTo>
                <a:lnTo>
                  <a:pt x="12255" y="20213"/>
                </a:lnTo>
                <a:lnTo>
                  <a:pt x="12255" y="20155"/>
                </a:lnTo>
                <a:lnTo>
                  <a:pt x="12223" y="20140"/>
                </a:lnTo>
                <a:lnTo>
                  <a:pt x="12069" y="20124"/>
                </a:lnTo>
                <a:lnTo>
                  <a:pt x="12015" y="20098"/>
                </a:lnTo>
                <a:lnTo>
                  <a:pt x="12015" y="20083"/>
                </a:lnTo>
                <a:lnTo>
                  <a:pt x="11863" y="20025"/>
                </a:lnTo>
                <a:lnTo>
                  <a:pt x="11709" y="19926"/>
                </a:lnTo>
                <a:lnTo>
                  <a:pt x="11709" y="19910"/>
                </a:lnTo>
                <a:lnTo>
                  <a:pt x="11643" y="19910"/>
                </a:lnTo>
                <a:close/>
                <a:moveTo>
                  <a:pt x="10138" y="20114"/>
                </a:moveTo>
                <a:lnTo>
                  <a:pt x="10160" y="20328"/>
                </a:lnTo>
                <a:lnTo>
                  <a:pt x="10192" y="20359"/>
                </a:lnTo>
                <a:lnTo>
                  <a:pt x="10189" y="20358"/>
                </a:lnTo>
                <a:lnTo>
                  <a:pt x="10157" y="20327"/>
                </a:lnTo>
                <a:lnTo>
                  <a:pt x="10135" y="20115"/>
                </a:lnTo>
                <a:lnTo>
                  <a:pt x="10138" y="20114"/>
                </a:lnTo>
                <a:close/>
                <a:moveTo>
                  <a:pt x="8368" y="20227"/>
                </a:moveTo>
                <a:lnTo>
                  <a:pt x="8400" y="20227"/>
                </a:lnTo>
                <a:lnTo>
                  <a:pt x="8466" y="20243"/>
                </a:lnTo>
                <a:lnTo>
                  <a:pt x="8520" y="20227"/>
                </a:lnTo>
                <a:lnTo>
                  <a:pt x="8586" y="20243"/>
                </a:lnTo>
                <a:lnTo>
                  <a:pt x="8739" y="20284"/>
                </a:lnTo>
                <a:lnTo>
                  <a:pt x="9165" y="20383"/>
                </a:lnTo>
                <a:lnTo>
                  <a:pt x="9285" y="20399"/>
                </a:lnTo>
                <a:lnTo>
                  <a:pt x="9336" y="20399"/>
                </a:lnTo>
                <a:lnTo>
                  <a:pt x="9336" y="20400"/>
                </a:lnTo>
                <a:lnTo>
                  <a:pt x="9282" y="20400"/>
                </a:lnTo>
                <a:lnTo>
                  <a:pt x="9369" y="20457"/>
                </a:lnTo>
                <a:lnTo>
                  <a:pt x="9284" y="20402"/>
                </a:lnTo>
                <a:lnTo>
                  <a:pt x="9164" y="20386"/>
                </a:lnTo>
                <a:lnTo>
                  <a:pt x="8737" y="20287"/>
                </a:lnTo>
                <a:lnTo>
                  <a:pt x="8584" y="20246"/>
                </a:lnTo>
                <a:lnTo>
                  <a:pt x="8519" y="20230"/>
                </a:lnTo>
                <a:lnTo>
                  <a:pt x="8463" y="20246"/>
                </a:lnTo>
                <a:lnTo>
                  <a:pt x="8399" y="20230"/>
                </a:lnTo>
                <a:lnTo>
                  <a:pt x="8365" y="20230"/>
                </a:lnTo>
                <a:lnTo>
                  <a:pt x="8368" y="20227"/>
                </a:lnTo>
                <a:close/>
                <a:moveTo>
                  <a:pt x="9369" y="20546"/>
                </a:moveTo>
                <a:lnTo>
                  <a:pt x="9402" y="20546"/>
                </a:lnTo>
                <a:lnTo>
                  <a:pt x="9402" y="20548"/>
                </a:lnTo>
                <a:lnTo>
                  <a:pt x="9371" y="20548"/>
                </a:lnTo>
                <a:lnTo>
                  <a:pt x="9369" y="20546"/>
                </a:lnTo>
                <a:close/>
                <a:moveTo>
                  <a:pt x="9284" y="20677"/>
                </a:moveTo>
                <a:lnTo>
                  <a:pt x="9314" y="20687"/>
                </a:lnTo>
                <a:lnTo>
                  <a:pt x="9314" y="20688"/>
                </a:lnTo>
                <a:lnTo>
                  <a:pt x="9284" y="20678"/>
                </a:lnTo>
                <a:lnTo>
                  <a:pt x="9284" y="20677"/>
                </a:lnTo>
                <a:close/>
                <a:moveTo>
                  <a:pt x="9316" y="20703"/>
                </a:moveTo>
                <a:lnTo>
                  <a:pt x="9369" y="20703"/>
                </a:lnTo>
                <a:lnTo>
                  <a:pt x="9371" y="20705"/>
                </a:lnTo>
                <a:lnTo>
                  <a:pt x="9316" y="20705"/>
                </a:lnTo>
                <a:lnTo>
                  <a:pt x="9316" y="20703"/>
                </a:lnTo>
                <a:close/>
                <a:moveTo>
                  <a:pt x="9522" y="20891"/>
                </a:moveTo>
                <a:lnTo>
                  <a:pt x="9642" y="20907"/>
                </a:lnTo>
                <a:lnTo>
                  <a:pt x="9644" y="20908"/>
                </a:lnTo>
                <a:lnTo>
                  <a:pt x="9524" y="20892"/>
                </a:lnTo>
                <a:lnTo>
                  <a:pt x="9522" y="20891"/>
                </a:lnTo>
                <a:close/>
                <a:moveTo>
                  <a:pt x="13348" y="21314"/>
                </a:moveTo>
                <a:lnTo>
                  <a:pt x="13260" y="21324"/>
                </a:lnTo>
                <a:lnTo>
                  <a:pt x="13162" y="21372"/>
                </a:lnTo>
                <a:lnTo>
                  <a:pt x="13074" y="21398"/>
                </a:lnTo>
                <a:lnTo>
                  <a:pt x="13042" y="21439"/>
                </a:lnTo>
                <a:lnTo>
                  <a:pt x="13074" y="21439"/>
                </a:lnTo>
                <a:lnTo>
                  <a:pt x="13106" y="21471"/>
                </a:lnTo>
                <a:lnTo>
                  <a:pt x="13106" y="21486"/>
                </a:lnTo>
                <a:lnTo>
                  <a:pt x="13162" y="21471"/>
                </a:lnTo>
                <a:lnTo>
                  <a:pt x="13162" y="21414"/>
                </a:lnTo>
                <a:lnTo>
                  <a:pt x="13226" y="21414"/>
                </a:lnTo>
                <a:lnTo>
                  <a:pt x="13260" y="21398"/>
                </a:lnTo>
                <a:lnTo>
                  <a:pt x="13282" y="21398"/>
                </a:lnTo>
                <a:lnTo>
                  <a:pt x="13348" y="21414"/>
                </a:lnTo>
                <a:lnTo>
                  <a:pt x="13314" y="21398"/>
                </a:lnTo>
                <a:lnTo>
                  <a:pt x="13282" y="21372"/>
                </a:lnTo>
                <a:lnTo>
                  <a:pt x="13282" y="21356"/>
                </a:lnTo>
                <a:lnTo>
                  <a:pt x="13348" y="21356"/>
                </a:lnTo>
                <a:lnTo>
                  <a:pt x="13348" y="21340"/>
                </a:lnTo>
                <a:lnTo>
                  <a:pt x="13380" y="21324"/>
                </a:lnTo>
                <a:lnTo>
                  <a:pt x="13348" y="21314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2700">
            <a:miter lim="400000"/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13" name="Freeform 5"/>
          <p:cNvSpPr/>
          <p:nvPr/>
        </p:nvSpPr>
        <p:spPr>
          <a:xfrm>
            <a:off x="1920285" y="761507"/>
            <a:ext cx="466298" cy="30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17422"/>
                </a:moveTo>
                <a:lnTo>
                  <a:pt x="12321" y="17422"/>
                </a:lnTo>
                <a:lnTo>
                  <a:pt x="12321" y="17658"/>
                </a:lnTo>
                <a:lnTo>
                  <a:pt x="12424" y="17658"/>
                </a:lnTo>
                <a:lnTo>
                  <a:pt x="12579" y="18131"/>
                </a:lnTo>
                <a:lnTo>
                  <a:pt x="12991" y="18131"/>
                </a:lnTo>
                <a:lnTo>
                  <a:pt x="13146" y="17895"/>
                </a:lnTo>
                <a:lnTo>
                  <a:pt x="13146" y="17422"/>
                </a:lnTo>
                <a:lnTo>
                  <a:pt x="12991" y="17422"/>
                </a:lnTo>
                <a:close/>
                <a:moveTo>
                  <a:pt x="13713" y="10485"/>
                </a:moveTo>
                <a:lnTo>
                  <a:pt x="13713" y="10642"/>
                </a:lnTo>
                <a:lnTo>
                  <a:pt x="13610" y="10485"/>
                </a:lnTo>
                <a:lnTo>
                  <a:pt x="13455" y="10485"/>
                </a:lnTo>
                <a:lnTo>
                  <a:pt x="13455" y="11115"/>
                </a:lnTo>
                <a:lnTo>
                  <a:pt x="13300" y="11746"/>
                </a:lnTo>
                <a:lnTo>
                  <a:pt x="13300" y="11982"/>
                </a:lnTo>
                <a:lnTo>
                  <a:pt x="13146" y="12455"/>
                </a:lnTo>
                <a:lnTo>
                  <a:pt x="12991" y="13086"/>
                </a:lnTo>
                <a:lnTo>
                  <a:pt x="12888" y="13480"/>
                </a:lnTo>
                <a:lnTo>
                  <a:pt x="12991" y="13953"/>
                </a:lnTo>
                <a:lnTo>
                  <a:pt x="13610" y="13323"/>
                </a:lnTo>
                <a:lnTo>
                  <a:pt x="13713" y="13086"/>
                </a:lnTo>
                <a:lnTo>
                  <a:pt x="14022" y="12850"/>
                </a:lnTo>
                <a:lnTo>
                  <a:pt x="14177" y="12850"/>
                </a:lnTo>
                <a:lnTo>
                  <a:pt x="14744" y="11746"/>
                </a:lnTo>
                <a:lnTo>
                  <a:pt x="15001" y="11352"/>
                </a:lnTo>
                <a:lnTo>
                  <a:pt x="15311" y="11352"/>
                </a:lnTo>
                <a:lnTo>
                  <a:pt x="16187" y="10012"/>
                </a:lnTo>
                <a:lnTo>
                  <a:pt x="16032" y="10012"/>
                </a:lnTo>
                <a:lnTo>
                  <a:pt x="15723" y="10248"/>
                </a:lnTo>
                <a:lnTo>
                  <a:pt x="15311" y="10248"/>
                </a:lnTo>
                <a:lnTo>
                  <a:pt x="15156" y="10485"/>
                </a:lnTo>
                <a:lnTo>
                  <a:pt x="15001" y="10485"/>
                </a:lnTo>
                <a:lnTo>
                  <a:pt x="15001" y="9775"/>
                </a:lnTo>
                <a:lnTo>
                  <a:pt x="14898" y="9618"/>
                </a:lnTo>
                <a:lnTo>
                  <a:pt x="14744" y="9618"/>
                </a:lnTo>
                <a:lnTo>
                  <a:pt x="14280" y="8908"/>
                </a:lnTo>
                <a:lnTo>
                  <a:pt x="14280" y="8672"/>
                </a:lnTo>
                <a:lnTo>
                  <a:pt x="14022" y="8672"/>
                </a:lnTo>
                <a:lnTo>
                  <a:pt x="13867" y="8908"/>
                </a:lnTo>
                <a:lnTo>
                  <a:pt x="13867" y="10248"/>
                </a:lnTo>
                <a:lnTo>
                  <a:pt x="13713" y="10485"/>
                </a:lnTo>
                <a:close/>
                <a:moveTo>
                  <a:pt x="14589" y="16791"/>
                </a:moveTo>
                <a:lnTo>
                  <a:pt x="15001" y="16161"/>
                </a:lnTo>
                <a:lnTo>
                  <a:pt x="15156" y="15293"/>
                </a:lnTo>
                <a:lnTo>
                  <a:pt x="15465" y="14347"/>
                </a:lnTo>
                <a:lnTo>
                  <a:pt x="15465" y="14190"/>
                </a:lnTo>
                <a:lnTo>
                  <a:pt x="15311" y="14190"/>
                </a:lnTo>
                <a:lnTo>
                  <a:pt x="15001" y="14347"/>
                </a:lnTo>
                <a:lnTo>
                  <a:pt x="15001" y="13953"/>
                </a:lnTo>
                <a:lnTo>
                  <a:pt x="14898" y="14347"/>
                </a:lnTo>
                <a:lnTo>
                  <a:pt x="14898" y="14584"/>
                </a:lnTo>
                <a:lnTo>
                  <a:pt x="14744" y="14584"/>
                </a:lnTo>
                <a:lnTo>
                  <a:pt x="14744" y="14347"/>
                </a:lnTo>
                <a:lnTo>
                  <a:pt x="14589" y="15057"/>
                </a:lnTo>
                <a:lnTo>
                  <a:pt x="14434" y="15451"/>
                </a:lnTo>
                <a:lnTo>
                  <a:pt x="14434" y="15688"/>
                </a:lnTo>
                <a:lnTo>
                  <a:pt x="14280" y="16161"/>
                </a:lnTo>
                <a:lnTo>
                  <a:pt x="14022" y="16555"/>
                </a:lnTo>
                <a:lnTo>
                  <a:pt x="13610" y="16791"/>
                </a:lnTo>
                <a:lnTo>
                  <a:pt x="13146" y="17264"/>
                </a:lnTo>
                <a:lnTo>
                  <a:pt x="13455" y="17264"/>
                </a:lnTo>
                <a:lnTo>
                  <a:pt x="14022" y="17028"/>
                </a:lnTo>
                <a:lnTo>
                  <a:pt x="14280" y="17028"/>
                </a:lnTo>
                <a:lnTo>
                  <a:pt x="14589" y="16791"/>
                </a:lnTo>
                <a:close/>
                <a:moveTo>
                  <a:pt x="12888" y="18999"/>
                </a:moveTo>
                <a:lnTo>
                  <a:pt x="12579" y="18762"/>
                </a:lnTo>
                <a:lnTo>
                  <a:pt x="12424" y="18526"/>
                </a:lnTo>
                <a:lnTo>
                  <a:pt x="12424" y="18762"/>
                </a:lnTo>
                <a:lnTo>
                  <a:pt x="12579" y="19156"/>
                </a:lnTo>
                <a:lnTo>
                  <a:pt x="12733" y="19393"/>
                </a:lnTo>
                <a:lnTo>
                  <a:pt x="12888" y="19393"/>
                </a:lnTo>
                <a:lnTo>
                  <a:pt x="12991" y="19629"/>
                </a:lnTo>
                <a:lnTo>
                  <a:pt x="12991" y="18999"/>
                </a:lnTo>
                <a:lnTo>
                  <a:pt x="12888" y="18999"/>
                </a:lnTo>
                <a:close/>
                <a:moveTo>
                  <a:pt x="8867" y="19393"/>
                </a:moveTo>
                <a:lnTo>
                  <a:pt x="9125" y="19393"/>
                </a:lnTo>
                <a:lnTo>
                  <a:pt x="9021" y="19156"/>
                </a:lnTo>
                <a:lnTo>
                  <a:pt x="8867" y="18999"/>
                </a:lnTo>
                <a:lnTo>
                  <a:pt x="8454" y="18999"/>
                </a:lnTo>
                <a:lnTo>
                  <a:pt x="8300" y="18762"/>
                </a:lnTo>
                <a:lnTo>
                  <a:pt x="8300" y="18289"/>
                </a:lnTo>
                <a:lnTo>
                  <a:pt x="8145" y="18131"/>
                </a:lnTo>
                <a:lnTo>
                  <a:pt x="7836" y="18131"/>
                </a:lnTo>
                <a:lnTo>
                  <a:pt x="7836" y="18526"/>
                </a:lnTo>
                <a:lnTo>
                  <a:pt x="7733" y="18526"/>
                </a:lnTo>
                <a:lnTo>
                  <a:pt x="7578" y="18289"/>
                </a:lnTo>
                <a:lnTo>
                  <a:pt x="7166" y="18131"/>
                </a:lnTo>
                <a:lnTo>
                  <a:pt x="7011" y="17895"/>
                </a:lnTo>
                <a:lnTo>
                  <a:pt x="7166" y="17658"/>
                </a:lnTo>
                <a:lnTo>
                  <a:pt x="7011" y="17895"/>
                </a:lnTo>
                <a:lnTo>
                  <a:pt x="7011" y="18131"/>
                </a:lnTo>
                <a:lnTo>
                  <a:pt x="6856" y="18289"/>
                </a:lnTo>
                <a:lnTo>
                  <a:pt x="6856" y="18526"/>
                </a:lnTo>
                <a:lnTo>
                  <a:pt x="6444" y="18526"/>
                </a:lnTo>
                <a:lnTo>
                  <a:pt x="6444" y="18999"/>
                </a:lnTo>
                <a:lnTo>
                  <a:pt x="6547" y="19393"/>
                </a:lnTo>
                <a:lnTo>
                  <a:pt x="7011" y="19866"/>
                </a:lnTo>
                <a:lnTo>
                  <a:pt x="7166" y="20102"/>
                </a:lnTo>
                <a:lnTo>
                  <a:pt x="7423" y="20733"/>
                </a:lnTo>
                <a:lnTo>
                  <a:pt x="7733" y="20969"/>
                </a:lnTo>
                <a:lnTo>
                  <a:pt x="7733" y="20496"/>
                </a:lnTo>
                <a:lnTo>
                  <a:pt x="7836" y="20733"/>
                </a:lnTo>
                <a:lnTo>
                  <a:pt x="7990" y="20969"/>
                </a:lnTo>
                <a:lnTo>
                  <a:pt x="7990" y="20733"/>
                </a:lnTo>
                <a:lnTo>
                  <a:pt x="8145" y="20733"/>
                </a:lnTo>
                <a:lnTo>
                  <a:pt x="8300" y="20969"/>
                </a:lnTo>
                <a:lnTo>
                  <a:pt x="7990" y="20969"/>
                </a:lnTo>
                <a:lnTo>
                  <a:pt x="7990" y="21364"/>
                </a:lnTo>
                <a:lnTo>
                  <a:pt x="8145" y="21127"/>
                </a:lnTo>
                <a:lnTo>
                  <a:pt x="8145" y="21364"/>
                </a:lnTo>
                <a:lnTo>
                  <a:pt x="8145" y="21127"/>
                </a:lnTo>
                <a:lnTo>
                  <a:pt x="8300" y="21127"/>
                </a:lnTo>
                <a:lnTo>
                  <a:pt x="8300" y="21600"/>
                </a:lnTo>
                <a:lnTo>
                  <a:pt x="8454" y="21127"/>
                </a:lnTo>
                <a:lnTo>
                  <a:pt x="8558" y="20969"/>
                </a:lnTo>
                <a:lnTo>
                  <a:pt x="8712" y="20969"/>
                </a:lnTo>
                <a:lnTo>
                  <a:pt x="8558" y="20496"/>
                </a:lnTo>
                <a:lnTo>
                  <a:pt x="8145" y="20260"/>
                </a:lnTo>
                <a:lnTo>
                  <a:pt x="8145" y="19866"/>
                </a:lnTo>
                <a:lnTo>
                  <a:pt x="8300" y="19866"/>
                </a:lnTo>
                <a:lnTo>
                  <a:pt x="8454" y="20102"/>
                </a:lnTo>
                <a:lnTo>
                  <a:pt x="8558" y="20102"/>
                </a:lnTo>
                <a:lnTo>
                  <a:pt x="8712" y="19866"/>
                </a:lnTo>
                <a:lnTo>
                  <a:pt x="8558" y="19629"/>
                </a:lnTo>
                <a:lnTo>
                  <a:pt x="8558" y="19156"/>
                </a:lnTo>
                <a:lnTo>
                  <a:pt x="8712" y="19629"/>
                </a:lnTo>
                <a:lnTo>
                  <a:pt x="8867" y="19629"/>
                </a:lnTo>
                <a:lnTo>
                  <a:pt x="9021" y="19866"/>
                </a:lnTo>
                <a:lnTo>
                  <a:pt x="8867" y="19629"/>
                </a:lnTo>
                <a:lnTo>
                  <a:pt x="8867" y="19393"/>
                </a:lnTo>
                <a:close/>
                <a:moveTo>
                  <a:pt x="15465" y="15688"/>
                </a:moveTo>
                <a:lnTo>
                  <a:pt x="15311" y="15451"/>
                </a:lnTo>
                <a:lnTo>
                  <a:pt x="15311" y="15924"/>
                </a:lnTo>
                <a:lnTo>
                  <a:pt x="15001" y="17028"/>
                </a:lnTo>
                <a:lnTo>
                  <a:pt x="14898" y="17264"/>
                </a:lnTo>
                <a:lnTo>
                  <a:pt x="14744" y="17422"/>
                </a:lnTo>
                <a:lnTo>
                  <a:pt x="14434" y="17658"/>
                </a:lnTo>
                <a:lnTo>
                  <a:pt x="14177" y="17658"/>
                </a:lnTo>
                <a:lnTo>
                  <a:pt x="14434" y="17895"/>
                </a:lnTo>
                <a:lnTo>
                  <a:pt x="14280" y="18289"/>
                </a:lnTo>
                <a:lnTo>
                  <a:pt x="14177" y="19156"/>
                </a:lnTo>
                <a:lnTo>
                  <a:pt x="14280" y="19156"/>
                </a:lnTo>
                <a:lnTo>
                  <a:pt x="14434" y="18999"/>
                </a:lnTo>
                <a:lnTo>
                  <a:pt x="14434" y="18526"/>
                </a:lnTo>
                <a:lnTo>
                  <a:pt x="14589" y="18289"/>
                </a:lnTo>
                <a:lnTo>
                  <a:pt x="15311" y="16791"/>
                </a:lnTo>
                <a:lnTo>
                  <a:pt x="15311" y="16318"/>
                </a:lnTo>
                <a:lnTo>
                  <a:pt x="15465" y="15924"/>
                </a:lnTo>
                <a:lnTo>
                  <a:pt x="15465" y="15688"/>
                </a:lnTo>
                <a:close/>
                <a:moveTo>
                  <a:pt x="5568" y="17895"/>
                </a:moveTo>
                <a:lnTo>
                  <a:pt x="5413" y="17658"/>
                </a:lnTo>
                <a:lnTo>
                  <a:pt x="5413" y="17264"/>
                </a:lnTo>
                <a:lnTo>
                  <a:pt x="5258" y="16791"/>
                </a:lnTo>
                <a:lnTo>
                  <a:pt x="4691" y="16555"/>
                </a:lnTo>
                <a:lnTo>
                  <a:pt x="4588" y="17028"/>
                </a:lnTo>
                <a:lnTo>
                  <a:pt x="4433" y="17658"/>
                </a:lnTo>
                <a:lnTo>
                  <a:pt x="4588" y="18131"/>
                </a:lnTo>
                <a:lnTo>
                  <a:pt x="4691" y="18289"/>
                </a:lnTo>
                <a:lnTo>
                  <a:pt x="4846" y="18289"/>
                </a:lnTo>
                <a:lnTo>
                  <a:pt x="5155" y="18526"/>
                </a:lnTo>
                <a:lnTo>
                  <a:pt x="5155" y="17658"/>
                </a:lnTo>
                <a:lnTo>
                  <a:pt x="5258" y="18289"/>
                </a:lnTo>
                <a:lnTo>
                  <a:pt x="5568" y="19156"/>
                </a:lnTo>
                <a:lnTo>
                  <a:pt x="5568" y="19629"/>
                </a:lnTo>
                <a:lnTo>
                  <a:pt x="6135" y="19629"/>
                </a:lnTo>
                <a:lnTo>
                  <a:pt x="5980" y="18999"/>
                </a:lnTo>
                <a:lnTo>
                  <a:pt x="5568" y="17895"/>
                </a:lnTo>
                <a:close/>
                <a:moveTo>
                  <a:pt x="19022" y="6937"/>
                </a:moveTo>
                <a:lnTo>
                  <a:pt x="19022" y="6780"/>
                </a:lnTo>
                <a:lnTo>
                  <a:pt x="18610" y="6780"/>
                </a:lnTo>
                <a:lnTo>
                  <a:pt x="17734" y="7647"/>
                </a:lnTo>
                <a:lnTo>
                  <a:pt x="17579" y="7804"/>
                </a:lnTo>
                <a:lnTo>
                  <a:pt x="17579" y="8041"/>
                </a:lnTo>
                <a:lnTo>
                  <a:pt x="18868" y="6937"/>
                </a:lnTo>
                <a:lnTo>
                  <a:pt x="19022" y="6937"/>
                </a:lnTo>
                <a:close/>
                <a:moveTo>
                  <a:pt x="19177" y="14347"/>
                </a:moveTo>
                <a:lnTo>
                  <a:pt x="19022" y="14820"/>
                </a:lnTo>
                <a:lnTo>
                  <a:pt x="19022" y="15293"/>
                </a:lnTo>
                <a:lnTo>
                  <a:pt x="19177" y="15293"/>
                </a:lnTo>
                <a:lnTo>
                  <a:pt x="19435" y="14584"/>
                </a:lnTo>
                <a:lnTo>
                  <a:pt x="19435" y="14347"/>
                </a:lnTo>
                <a:lnTo>
                  <a:pt x="19590" y="14190"/>
                </a:lnTo>
                <a:lnTo>
                  <a:pt x="19332" y="14190"/>
                </a:lnTo>
                <a:lnTo>
                  <a:pt x="19177" y="14347"/>
                </a:lnTo>
                <a:close/>
                <a:moveTo>
                  <a:pt x="19744" y="6070"/>
                </a:moveTo>
                <a:lnTo>
                  <a:pt x="19590" y="6070"/>
                </a:lnTo>
                <a:lnTo>
                  <a:pt x="19177" y="6307"/>
                </a:lnTo>
                <a:lnTo>
                  <a:pt x="19177" y="6543"/>
                </a:lnTo>
                <a:lnTo>
                  <a:pt x="19744" y="6543"/>
                </a:lnTo>
                <a:lnTo>
                  <a:pt x="19590" y="6780"/>
                </a:lnTo>
                <a:lnTo>
                  <a:pt x="19590" y="6937"/>
                </a:lnTo>
                <a:lnTo>
                  <a:pt x="19590" y="6780"/>
                </a:lnTo>
                <a:lnTo>
                  <a:pt x="19435" y="6543"/>
                </a:lnTo>
                <a:lnTo>
                  <a:pt x="19435" y="6780"/>
                </a:lnTo>
                <a:lnTo>
                  <a:pt x="19332" y="6937"/>
                </a:lnTo>
                <a:lnTo>
                  <a:pt x="19590" y="6937"/>
                </a:lnTo>
                <a:lnTo>
                  <a:pt x="20466" y="6543"/>
                </a:lnTo>
                <a:lnTo>
                  <a:pt x="20621" y="6307"/>
                </a:lnTo>
                <a:lnTo>
                  <a:pt x="20724" y="6307"/>
                </a:lnTo>
                <a:lnTo>
                  <a:pt x="20724" y="6543"/>
                </a:lnTo>
                <a:lnTo>
                  <a:pt x="21033" y="6543"/>
                </a:lnTo>
                <a:lnTo>
                  <a:pt x="21600" y="5834"/>
                </a:lnTo>
                <a:lnTo>
                  <a:pt x="19744" y="6070"/>
                </a:lnTo>
                <a:close/>
                <a:moveTo>
                  <a:pt x="18043" y="14347"/>
                </a:moveTo>
                <a:lnTo>
                  <a:pt x="17888" y="14820"/>
                </a:lnTo>
                <a:lnTo>
                  <a:pt x="18043" y="15057"/>
                </a:lnTo>
                <a:lnTo>
                  <a:pt x="18146" y="15293"/>
                </a:lnTo>
                <a:lnTo>
                  <a:pt x="18146" y="15688"/>
                </a:lnTo>
                <a:lnTo>
                  <a:pt x="17888" y="16318"/>
                </a:lnTo>
                <a:lnTo>
                  <a:pt x="18146" y="16161"/>
                </a:lnTo>
                <a:lnTo>
                  <a:pt x="18455" y="15924"/>
                </a:lnTo>
                <a:lnTo>
                  <a:pt x="18455" y="15057"/>
                </a:lnTo>
                <a:lnTo>
                  <a:pt x="18610" y="15293"/>
                </a:lnTo>
                <a:lnTo>
                  <a:pt x="18765" y="15293"/>
                </a:lnTo>
                <a:lnTo>
                  <a:pt x="18765" y="15057"/>
                </a:lnTo>
                <a:lnTo>
                  <a:pt x="18146" y="14584"/>
                </a:lnTo>
                <a:lnTo>
                  <a:pt x="18043" y="14347"/>
                </a:lnTo>
                <a:close/>
                <a:moveTo>
                  <a:pt x="17579" y="5676"/>
                </a:moveTo>
                <a:lnTo>
                  <a:pt x="18043" y="5676"/>
                </a:lnTo>
                <a:lnTo>
                  <a:pt x="18301" y="4966"/>
                </a:lnTo>
                <a:lnTo>
                  <a:pt x="18146" y="4809"/>
                </a:lnTo>
                <a:lnTo>
                  <a:pt x="18301" y="4809"/>
                </a:lnTo>
                <a:lnTo>
                  <a:pt x="18301" y="4572"/>
                </a:lnTo>
                <a:lnTo>
                  <a:pt x="18610" y="4572"/>
                </a:lnTo>
                <a:lnTo>
                  <a:pt x="18610" y="4099"/>
                </a:lnTo>
                <a:lnTo>
                  <a:pt x="18455" y="3942"/>
                </a:lnTo>
                <a:lnTo>
                  <a:pt x="18765" y="4099"/>
                </a:lnTo>
                <a:lnTo>
                  <a:pt x="18610" y="3705"/>
                </a:lnTo>
                <a:lnTo>
                  <a:pt x="18455" y="3469"/>
                </a:lnTo>
                <a:lnTo>
                  <a:pt x="18146" y="3469"/>
                </a:lnTo>
                <a:lnTo>
                  <a:pt x="18146" y="3232"/>
                </a:lnTo>
                <a:lnTo>
                  <a:pt x="18301" y="2996"/>
                </a:lnTo>
                <a:lnTo>
                  <a:pt x="18610" y="2996"/>
                </a:lnTo>
                <a:lnTo>
                  <a:pt x="18765" y="3232"/>
                </a:lnTo>
                <a:lnTo>
                  <a:pt x="18765" y="3705"/>
                </a:lnTo>
                <a:lnTo>
                  <a:pt x="18868" y="3469"/>
                </a:lnTo>
                <a:lnTo>
                  <a:pt x="19022" y="3705"/>
                </a:lnTo>
                <a:lnTo>
                  <a:pt x="19022" y="2996"/>
                </a:lnTo>
                <a:lnTo>
                  <a:pt x="19177" y="2996"/>
                </a:lnTo>
                <a:lnTo>
                  <a:pt x="19177" y="3705"/>
                </a:lnTo>
                <a:lnTo>
                  <a:pt x="19332" y="3942"/>
                </a:lnTo>
                <a:lnTo>
                  <a:pt x="19435" y="3705"/>
                </a:lnTo>
                <a:lnTo>
                  <a:pt x="19590" y="2996"/>
                </a:lnTo>
                <a:lnTo>
                  <a:pt x="19590" y="2838"/>
                </a:lnTo>
                <a:lnTo>
                  <a:pt x="19744" y="3232"/>
                </a:lnTo>
                <a:lnTo>
                  <a:pt x="19899" y="3232"/>
                </a:lnTo>
                <a:lnTo>
                  <a:pt x="19899" y="2838"/>
                </a:lnTo>
                <a:lnTo>
                  <a:pt x="20157" y="2838"/>
                </a:lnTo>
                <a:lnTo>
                  <a:pt x="20311" y="2996"/>
                </a:lnTo>
                <a:lnTo>
                  <a:pt x="20466" y="3232"/>
                </a:lnTo>
                <a:lnTo>
                  <a:pt x="20466" y="3705"/>
                </a:lnTo>
                <a:lnTo>
                  <a:pt x="20621" y="3705"/>
                </a:lnTo>
                <a:lnTo>
                  <a:pt x="20621" y="4099"/>
                </a:lnTo>
                <a:lnTo>
                  <a:pt x="20466" y="4099"/>
                </a:lnTo>
                <a:lnTo>
                  <a:pt x="20466" y="4572"/>
                </a:lnTo>
                <a:lnTo>
                  <a:pt x="20621" y="4966"/>
                </a:lnTo>
                <a:lnTo>
                  <a:pt x="21188" y="4099"/>
                </a:lnTo>
                <a:lnTo>
                  <a:pt x="21445" y="3942"/>
                </a:lnTo>
                <a:lnTo>
                  <a:pt x="20724" y="2838"/>
                </a:lnTo>
                <a:lnTo>
                  <a:pt x="20621" y="2838"/>
                </a:lnTo>
                <a:lnTo>
                  <a:pt x="20157" y="1971"/>
                </a:lnTo>
                <a:lnTo>
                  <a:pt x="19744" y="1498"/>
                </a:lnTo>
                <a:lnTo>
                  <a:pt x="19590" y="1261"/>
                </a:lnTo>
                <a:lnTo>
                  <a:pt x="19435" y="867"/>
                </a:lnTo>
                <a:lnTo>
                  <a:pt x="19332" y="631"/>
                </a:lnTo>
                <a:lnTo>
                  <a:pt x="19177" y="394"/>
                </a:lnTo>
                <a:lnTo>
                  <a:pt x="18868" y="158"/>
                </a:lnTo>
                <a:lnTo>
                  <a:pt x="18455" y="0"/>
                </a:lnTo>
                <a:lnTo>
                  <a:pt x="18043" y="0"/>
                </a:lnTo>
                <a:lnTo>
                  <a:pt x="17888" y="158"/>
                </a:lnTo>
                <a:lnTo>
                  <a:pt x="17321" y="867"/>
                </a:lnTo>
                <a:lnTo>
                  <a:pt x="17012" y="867"/>
                </a:lnTo>
                <a:lnTo>
                  <a:pt x="16187" y="1261"/>
                </a:lnTo>
                <a:lnTo>
                  <a:pt x="15878" y="1261"/>
                </a:lnTo>
                <a:lnTo>
                  <a:pt x="15311" y="1104"/>
                </a:lnTo>
                <a:lnTo>
                  <a:pt x="15001" y="1104"/>
                </a:lnTo>
                <a:lnTo>
                  <a:pt x="15001" y="1261"/>
                </a:lnTo>
                <a:lnTo>
                  <a:pt x="14898" y="1498"/>
                </a:lnTo>
                <a:lnTo>
                  <a:pt x="14744" y="1734"/>
                </a:lnTo>
                <a:lnTo>
                  <a:pt x="14434" y="1734"/>
                </a:lnTo>
                <a:lnTo>
                  <a:pt x="14280" y="1498"/>
                </a:lnTo>
                <a:lnTo>
                  <a:pt x="14177" y="1498"/>
                </a:lnTo>
                <a:lnTo>
                  <a:pt x="14022" y="631"/>
                </a:lnTo>
                <a:lnTo>
                  <a:pt x="13867" y="158"/>
                </a:lnTo>
                <a:lnTo>
                  <a:pt x="13455" y="158"/>
                </a:lnTo>
                <a:lnTo>
                  <a:pt x="12991" y="867"/>
                </a:lnTo>
                <a:lnTo>
                  <a:pt x="12579" y="1261"/>
                </a:lnTo>
                <a:lnTo>
                  <a:pt x="12321" y="1104"/>
                </a:lnTo>
                <a:lnTo>
                  <a:pt x="11032" y="2365"/>
                </a:lnTo>
                <a:lnTo>
                  <a:pt x="10877" y="2601"/>
                </a:lnTo>
                <a:lnTo>
                  <a:pt x="10877" y="2996"/>
                </a:lnTo>
                <a:lnTo>
                  <a:pt x="11135" y="3942"/>
                </a:lnTo>
                <a:lnTo>
                  <a:pt x="11135" y="4572"/>
                </a:lnTo>
                <a:lnTo>
                  <a:pt x="11032" y="4966"/>
                </a:lnTo>
                <a:lnTo>
                  <a:pt x="10877" y="5439"/>
                </a:lnTo>
                <a:lnTo>
                  <a:pt x="10723" y="5676"/>
                </a:lnTo>
                <a:lnTo>
                  <a:pt x="10310" y="6070"/>
                </a:lnTo>
                <a:lnTo>
                  <a:pt x="9434" y="6543"/>
                </a:lnTo>
                <a:lnTo>
                  <a:pt x="9125" y="6780"/>
                </a:lnTo>
                <a:lnTo>
                  <a:pt x="8558" y="6780"/>
                </a:lnTo>
                <a:lnTo>
                  <a:pt x="7836" y="7410"/>
                </a:lnTo>
                <a:lnTo>
                  <a:pt x="7836" y="7647"/>
                </a:lnTo>
                <a:lnTo>
                  <a:pt x="7733" y="7804"/>
                </a:lnTo>
                <a:lnTo>
                  <a:pt x="7578" y="9145"/>
                </a:lnTo>
                <a:lnTo>
                  <a:pt x="7423" y="9775"/>
                </a:lnTo>
                <a:lnTo>
                  <a:pt x="7269" y="10248"/>
                </a:lnTo>
                <a:lnTo>
                  <a:pt x="7166" y="10485"/>
                </a:lnTo>
                <a:lnTo>
                  <a:pt x="7011" y="10642"/>
                </a:lnTo>
                <a:lnTo>
                  <a:pt x="6547" y="10642"/>
                </a:lnTo>
                <a:lnTo>
                  <a:pt x="5980" y="10879"/>
                </a:lnTo>
                <a:lnTo>
                  <a:pt x="5258" y="11352"/>
                </a:lnTo>
                <a:lnTo>
                  <a:pt x="4433" y="11352"/>
                </a:lnTo>
                <a:lnTo>
                  <a:pt x="1392" y="10485"/>
                </a:lnTo>
                <a:lnTo>
                  <a:pt x="1289" y="11115"/>
                </a:lnTo>
                <a:lnTo>
                  <a:pt x="979" y="11509"/>
                </a:lnTo>
                <a:lnTo>
                  <a:pt x="825" y="11746"/>
                </a:lnTo>
                <a:lnTo>
                  <a:pt x="722" y="11982"/>
                </a:lnTo>
                <a:lnTo>
                  <a:pt x="567" y="12219"/>
                </a:lnTo>
                <a:lnTo>
                  <a:pt x="103" y="12455"/>
                </a:lnTo>
                <a:lnTo>
                  <a:pt x="0" y="12455"/>
                </a:lnTo>
                <a:lnTo>
                  <a:pt x="0" y="13480"/>
                </a:lnTo>
                <a:lnTo>
                  <a:pt x="103" y="13717"/>
                </a:lnTo>
                <a:lnTo>
                  <a:pt x="412" y="13717"/>
                </a:lnTo>
                <a:lnTo>
                  <a:pt x="1856" y="13953"/>
                </a:lnTo>
                <a:lnTo>
                  <a:pt x="2268" y="14347"/>
                </a:lnTo>
                <a:lnTo>
                  <a:pt x="2681" y="14584"/>
                </a:lnTo>
                <a:lnTo>
                  <a:pt x="2835" y="14584"/>
                </a:lnTo>
                <a:lnTo>
                  <a:pt x="2681" y="14347"/>
                </a:lnTo>
                <a:lnTo>
                  <a:pt x="3299" y="14347"/>
                </a:lnTo>
                <a:lnTo>
                  <a:pt x="3866" y="14820"/>
                </a:lnTo>
                <a:lnTo>
                  <a:pt x="3866" y="14584"/>
                </a:lnTo>
                <a:lnTo>
                  <a:pt x="3712" y="14584"/>
                </a:lnTo>
                <a:lnTo>
                  <a:pt x="3712" y="14347"/>
                </a:lnTo>
                <a:lnTo>
                  <a:pt x="3969" y="14190"/>
                </a:lnTo>
                <a:lnTo>
                  <a:pt x="4124" y="14347"/>
                </a:lnTo>
                <a:lnTo>
                  <a:pt x="4433" y="14584"/>
                </a:lnTo>
                <a:lnTo>
                  <a:pt x="4691" y="14584"/>
                </a:lnTo>
                <a:lnTo>
                  <a:pt x="4691" y="14347"/>
                </a:lnTo>
                <a:lnTo>
                  <a:pt x="4588" y="14347"/>
                </a:lnTo>
                <a:lnTo>
                  <a:pt x="5000" y="14347"/>
                </a:lnTo>
                <a:lnTo>
                  <a:pt x="5155" y="14584"/>
                </a:lnTo>
                <a:lnTo>
                  <a:pt x="4846" y="14820"/>
                </a:lnTo>
                <a:lnTo>
                  <a:pt x="5000" y="15057"/>
                </a:lnTo>
                <a:lnTo>
                  <a:pt x="5155" y="15057"/>
                </a:lnTo>
                <a:lnTo>
                  <a:pt x="5155" y="15688"/>
                </a:lnTo>
                <a:lnTo>
                  <a:pt x="4691" y="15688"/>
                </a:lnTo>
                <a:lnTo>
                  <a:pt x="4588" y="15924"/>
                </a:lnTo>
                <a:lnTo>
                  <a:pt x="4691" y="16161"/>
                </a:lnTo>
                <a:lnTo>
                  <a:pt x="5000" y="16555"/>
                </a:lnTo>
                <a:lnTo>
                  <a:pt x="5258" y="16318"/>
                </a:lnTo>
                <a:lnTo>
                  <a:pt x="5413" y="16318"/>
                </a:lnTo>
                <a:lnTo>
                  <a:pt x="5413" y="16555"/>
                </a:lnTo>
                <a:lnTo>
                  <a:pt x="5722" y="17028"/>
                </a:lnTo>
                <a:lnTo>
                  <a:pt x="5722" y="17422"/>
                </a:lnTo>
                <a:lnTo>
                  <a:pt x="5877" y="17658"/>
                </a:lnTo>
                <a:lnTo>
                  <a:pt x="6135" y="17028"/>
                </a:lnTo>
                <a:lnTo>
                  <a:pt x="5980" y="16791"/>
                </a:lnTo>
                <a:lnTo>
                  <a:pt x="5980" y="16318"/>
                </a:lnTo>
                <a:lnTo>
                  <a:pt x="6135" y="16791"/>
                </a:lnTo>
                <a:lnTo>
                  <a:pt x="6289" y="17028"/>
                </a:lnTo>
                <a:lnTo>
                  <a:pt x="6547" y="17028"/>
                </a:lnTo>
                <a:lnTo>
                  <a:pt x="6856" y="17264"/>
                </a:lnTo>
                <a:lnTo>
                  <a:pt x="6856" y="17028"/>
                </a:lnTo>
                <a:lnTo>
                  <a:pt x="6702" y="16791"/>
                </a:lnTo>
                <a:lnTo>
                  <a:pt x="6702" y="16555"/>
                </a:lnTo>
                <a:lnTo>
                  <a:pt x="6547" y="16318"/>
                </a:lnTo>
                <a:lnTo>
                  <a:pt x="6289" y="16161"/>
                </a:lnTo>
                <a:lnTo>
                  <a:pt x="6135" y="15924"/>
                </a:lnTo>
                <a:lnTo>
                  <a:pt x="5722" y="15057"/>
                </a:lnTo>
                <a:lnTo>
                  <a:pt x="5877" y="15057"/>
                </a:lnTo>
                <a:lnTo>
                  <a:pt x="5877" y="15293"/>
                </a:lnTo>
                <a:lnTo>
                  <a:pt x="5980" y="15057"/>
                </a:lnTo>
                <a:lnTo>
                  <a:pt x="6135" y="15057"/>
                </a:lnTo>
                <a:lnTo>
                  <a:pt x="6444" y="15451"/>
                </a:lnTo>
                <a:lnTo>
                  <a:pt x="6547" y="15688"/>
                </a:lnTo>
                <a:lnTo>
                  <a:pt x="6702" y="15924"/>
                </a:lnTo>
                <a:lnTo>
                  <a:pt x="7011" y="15924"/>
                </a:lnTo>
                <a:lnTo>
                  <a:pt x="7166" y="16161"/>
                </a:lnTo>
                <a:lnTo>
                  <a:pt x="7733" y="16161"/>
                </a:lnTo>
                <a:lnTo>
                  <a:pt x="7836" y="15924"/>
                </a:lnTo>
                <a:lnTo>
                  <a:pt x="7990" y="15451"/>
                </a:lnTo>
                <a:lnTo>
                  <a:pt x="7990" y="15293"/>
                </a:lnTo>
                <a:lnTo>
                  <a:pt x="7578" y="14820"/>
                </a:lnTo>
                <a:lnTo>
                  <a:pt x="7733" y="14347"/>
                </a:lnTo>
                <a:lnTo>
                  <a:pt x="7836" y="14820"/>
                </a:lnTo>
                <a:lnTo>
                  <a:pt x="7990" y="15057"/>
                </a:lnTo>
                <a:lnTo>
                  <a:pt x="8300" y="15057"/>
                </a:lnTo>
                <a:lnTo>
                  <a:pt x="7990" y="14584"/>
                </a:lnTo>
                <a:lnTo>
                  <a:pt x="8145" y="14584"/>
                </a:lnTo>
                <a:lnTo>
                  <a:pt x="8145" y="14347"/>
                </a:lnTo>
                <a:lnTo>
                  <a:pt x="7990" y="14347"/>
                </a:lnTo>
                <a:lnTo>
                  <a:pt x="7990" y="14190"/>
                </a:lnTo>
                <a:lnTo>
                  <a:pt x="8300" y="14190"/>
                </a:lnTo>
                <a:lnTo>
                  <a:pt x="8300" y="15057"/>
                </a:lnTo>
                <a:lnTo>
                  <a:pt x="8454" y="14820"/>
                </a:lnTo>
                <a:lnTo>
                  <a:pt x="8454" y="14190"/>
                </a:lnTo>
                <a:lnTo>
                  <a:pt x="8558" y="14190"/>
                </a:lnTo>
                <a:lnTo>
                  <a:pt x="8454" y="14584"/>
                </a:lnTo>
                <a:lnTo>
                  <a:pt x="8558" y="14820"/>
                </a:lnTo>
                <a:lnTo>
                  <a:pt x="8712" y="14584"/>
                </a:lnTo>
                <a:lnTo>
                  <a:pt x="8867" y="14190"/>
                </a:lnTo>
                <a:lnTo>
                  <a:pt x="8867" y="14820"/>
                </a:lnTo>
                <a:lnTo>
                  <a:pt x="9021" y="14820"/>
                </a:lnTo>
                <a:lnTo>
                  <a:pt x="9021" y="14347"/>
                </a:lnTo>
                <a:lnTo>
                  <a:pt x="9125" y="14347"/>
                </a:lnTo>
                <a:lnTo>
                  <a:pt x="9279" y="14190"/>
                </a:lnTo>
                <a:lnTo>
                  <a:pt x="9434" y="14190"/>
                </a:lnTo>
                <a:lnTo>
                  <a:pt x="9589" y="13953"/>
                </a:lnTo>
                <a:lnTo>
                  <a:pt x="9743" y="13953"/>
                </a:lnTo>
                <a:lnTo>
                  <a:pt x="9743" y="14190"/>
                </a:lnTo>
                <a:lnTo>
                  <a:pt x="9021" y="14820"/>
                </a:lnTo>
                <a:lnTo>
                  <a:pt x="8558" y="15688"/>
                </a:lnTo>
                <a:lnTo>
                  <a:pt x="8558" y="15924"/>
                </a:lnTo>
                <a:lnTo>
                  <a:pt x="8867" y="16161"/>
                </a:lnTo>
                <a:lnTo>
                  <a:pt x="9589" y="16161"/>
                </a:lnTo>
                <a:lnTo>
                  <a:pt x="9743" y="16555"/>
                </a:lnTo>
                <a:lnTo>
                  <a:pt x="9743" y="16318"/>
                </a:lnTo>
                <a:lnTo>
                  <a:pt x="9846" y="16555"/>
                </a:lnTo>
                <a:lnTo>
                  <a:pt x="10001" y="16318"/>
                </a:lnTo>
                <a:lnTo>
                  <a:pt x="10413" y="16318"/>
                </a:lnTo>
                <a:lnTo>
                  <a:pt x="10413" y="15924"/>
                </a:lnTo>
                <a:lnTo>
                  <a:pt x="10723" y="15451"/>
                </a:lnTo>
                <a:lnTo>
                  <a:pt x="10877" y="15451"/>
                </a:lnTo>
                <a:lnTo>
                  <a:pt x="10877" y="15293"/>
                </a:lnTo>
                <a:lnTo>
                  <a:pt x="10723" y="15293"/>
                </a:lnTo>
                <a:lnTo>
                  <a:pt x="10568" y="15057"/>
                </a:lnTo>
                <a:lnTo>
                  <a:pt x="10877" y="15057"/>
                </a:lnTo>
                <a:lnTo>
                  <a:pt x="11135" y="14820"/>
                </a:lnTo>
                <a:lnTo>
                  <a:pt x="11444" y="14820"/>
                </a:lnTo>
                <a:lnTo>
                  <a:pt x="11599" y="15057"/>
                </a:lnTo>
                <a:lnTo>
                  <a:pt x="11702" y="14820"/>
                </a:lnTo>
                <a:lnTo>
                  <a:pt x="12321" y="14820"/>
                </a:lnTo>
                <a:lnTo>
                  <a:pt x="12579" y="14584"/>
                </a:lnTo>
                <a:lnTo>
                  <a:pt x="12888" y="14347"/>
                </a:lnTo>
                <a:lnTo>
                  <a:pt x="12888" y="14190"/>
                </a:lnTo>
                <a:lnTo>
                  <a:pt x="12733" y="13953"/>
                </a:lnTo>
                <a:lnTo>
                  <a:pt x="12733" y="13480"/>
                </a:lnTo>
                <a:lnTo>
                  <a:pt x="12579" y="13086"/>
                </a:lnTo>
                <a:lnTo>
                  <a:pt x="12733" y="13086"/>
                </a:lnTo>
                <a:lnTo>
                  <a:pt x="12733" y="12613"/>
                </a:lnTo>
                <a:lnTo>
                  <a:pt x="12888" y="12219"/>
                </a:lnTo>
                <a:lnTo>
                  <a:pt x="12991" y="11746"/>
                </a:lnTo>
                <a:lnTo>
                  <a:pt x="12991" y="10879"/>
                </a:lnTo>
                <a:lnTo>
                  <a:pt x="12888" y="10879"/>
                </a:lnTo>
                <a:lnTo>
                  <a:pt x="12733" y="10642"/>
                </a:lnTo>
                <a:lnTo>
                  <a:pt x="12579" y="10642"/>
                </a:lnTo>
                <a:lnTo>
                  <a:pt x="12733" y="10248"/>
                </a:lnTo>
                <a:lnTo>
                  <a:pt x="12733" y="9381"/>
                </a:lnTo>
                <a:lnTo>
                  <a:pt x="12888" y="9145"/>
                </a:lnTo>
                <a:lnTo>
                  <a:pt x="12733" y="8908"/>
                </a:lnTo>
                <a:lnTo>
                  <a:pt x="12733" y="8672"/>
                </a:lnTo>
                <a:lnTo>
                  <a:pt x="13146" y="8514"/>
                </a:lnTo>
                <a:lnTo>
                  <a:pt x="13867" y="8514"/>
                </a:lnTo>
                <a:lnTo>
                  <a:pt x="13867" y="8277"/>
                </a:lnTo>
                <a:lnTo>
                  <a:pt x="13455" y="7804"/>
                </a:lnTo>
                <a:lnTo>
                  <a:pt x="13300" y="7804"/>
                </a:lnTo>
                <a:lnTo>
                  <a:pt x="13455" y="7410"/>
                </a:lnTo>
                <a:lnTo>
                  <a:pt x="14022" y="7647"/>
                </a:lnTo>
                <a:lnTo>
                  <a:pt x="14177" y="7804"/>
                </a:lnTo>
                <a:lnTo>
                  <a:pt x="14280" y="8041"/>
                </a:lnTo>
                <a:lnTo>
                  <a:pt x="14434" y="8041"/>
                </a:lnTo>
                <a:lnTo>
                  <a:pt x="14744" y="8277"/>
                </a:lnTo>
                <a:lnTo>
                  <a:pt x="15001" y="8041"/>
                </a:lnTo>
                <a:lnTo>
                  <a:pt x="15156" y="8041"/>
                </a:lnTo>
                <a:lnTo>
                  <a:pt x="15001" y="8041"/>
                </a:lnTo>
                <a:lnTo>
                  <a:pt x="15001" y="7410"/>
                </a:lnTo>
                <a:lnTo>
                  <a:pt x="14898" y="7174"/>
                </a:lnTo>
                <a:lnTo>
                  <a:pt x="14898" y="6937"/>
                </a:lnTo>
                <a:lnTo>
                  <a:pt x="15156" y="7174"/>
                </a:lnTo>
                <a:lnTo>
                  <a:pt x="15156" y="7647"/>
                </a:lnTo>
                <a:lnTo>
                  <a:pt x="15311" y="7804"/>
                </a:lnTo>
                <a:lnTo>
                  <a:pt x="15465" y="8041"/>
                </a:lnTo>
                <a:lnTo>
                  <a:pt x="15465" y="8277"/>
                </a:lnTo>
                <a:lnTo>
                  <a:pt x="15878" y="8277"/>
                </a:lnTo>
                <a:lnTo>
                  <a:pt x="16032" y="8041"/>
                </a:lnTo>
                <a:lnTo>
                  <a:pt x="16032" y="7804"/>
                </a:lnTo>
                <a:lnTo>
                  <a:pt x="16187" y="7410"/>
                </a:lnTo>
                <a:lnTo>
                  <a:pt x="16290" y="7410"/>
                </a:lnTo>
                <a:lnTo>
                  <a:pt x="16445" y="7174"/>
                </a:lnTo>
                <a:lnTo>
                  <a:pt x="16600" y="7174"/>
                </a:lnTo>
                <a:lnTo>
                  <a:pt x="16445" y="6937"/>
                </a:lnTo>
                <a:lnTo>
                  <a:pt x="16445" y="6780"/>
                </a:lnTo>
                <a:lnTo>
                  <a:pt x="16600" y="6780"/>
                </a:lnTo>
                <a:lnTo>
                  <a:pt x="16600" y="6307"/>
                </a:lnTo>
                <a:lnTo>
                  <a:pt x="16445" y="6307"/>
                </a:lnTo>
                <a:lnTo>
                  <a:pt x="16857" y="6307"/>
                </a:lnTo>
                <a:lnTo>
                  <a:pt x="17012" y="6070"/>
                </a:lnTo>
                <a:lnTo>
                  <a:pt x="16857" y="5834"/>
                </a:lnTo>
                <a:lnTo>
                  <a:pt x="16857" y="5676"/>
                </a:lnTo>
                <a:lnTo>
                  <a:pt x="17012" y="5676"/>
                </a:lnTo>
                <a:lnTo>
                  <a:pt x="17167" y="5834"/>
                </a:lnTo>
                <a:lnTo>
                  <a:pt x="17579" y="5834"/>
                </a:lnTo>
                <a:lnTo>
                  <a:pt x="17579" y="5676"/>
                </a:lnTo>
                <a:close/>
                <a:moveTo>
                  <a:pt x="16290" y="12219"/>
                </a:moveTo>
                <a:lnTo>
                  <a:pt x="16032" y="12850"/>
                </a:lnTo>
                <a:lnTo>
                  <a:pt x="15878" y="12850"/>
                </a:lnTo>
                <a:lnTo>
                  <a:pt x="15878" y="13717"/>
                </a:lnTo>
                <a:lnTo>
                  <a:pt x="15723" y="13953"/>
                </a:lnTo>
                <a:lnTo>
                  <a:pt x="15568" y="14347"/>
                </a:lnTo>
                <a:lnTo>
                  <a:pt x="15568" y="15293"/>
                </a:lnTo>
                <a:lnTo>
                  <a:pt x="15465" y="15293"/>
                </a:lnTo>
                <a:lnTo>
                  <a:pt x="15723" y="15293"/>
                </a:lnTo>
                <a:lnTo>
                  <a:pt x="15878" y="14820"/>
                </a:lnTo>
                <a:lnTo>
                  <a:pt x="16032" y="13953"/>
                </a:lnTo>
                <a:lnTo>
                  <a:pt x="16445" y="12455"/>
                </a:lnTo>
                <a:lnTo>
                  <a:pt x="16445" y="12219"/>
                </a:lnTo>
                <a:lnTo>
                  <a:pt x="16290" y="12219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14" name="Freeform 6"/>
          <p:cNvSpPr/>
          <p:nvPr/>
        </p:nvSpPr>
        <p:spPr>
          <a:xfrm>
            <a:off x="1726064" y="3843087"/>
            <a:ext cx="206779" cy="246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45" y="2639"/>
                </a:moveTo>
                <a:lnTo>
                  <a:pt x="17071" y="2443"/>
                </a:lnTo>
                <a:lnTo>
                  <a:pt x="17419" y="2150"/>
                </a:lnTo>
                <a:lnTo>
                  <a:pt x="17652" y="2443"/>
                </a:lnTo>
                <a:lnTo>
                  <a:pt x="18348" y="2443"/>
                </a:lnTo>
                <a:lnTo>
                  <a:pt x="19045" y="2932"/>
                </a:lnTo>
                <a:lnTo>
                  <a:pt x="19626" y="2932"/>
                </a:lnTo>
                <a:lnTo>
                  <a:pt x="19974" y="2639"/>
                </a:lnTo>
                <a:lnTo>
                  <a:pt x="20903" y="2639"/>
                </a:lnTo>
                <a:lnTo>
                  <a:pt x="21252" y="3225"/>
                </a:lnTo>
                <a:lnTo>
                  <a:pt x="21600" y="4789"/>
                </a:lnTo>
                <a:lnTo>
                  <a:pt x="21600" y="5669"/>
                </a:lnTo>
                <a:lnTo>
                  <a:pt x="21252" y="5962"/>
                </a:lnTo>
                <a:lnTo>
                  <a:pt x="20903" y="5962"/>
                </a:lnTo>
                <a:lnTo>
                  <a:pt x="19974" y="7526"/>
                </a:lnTo>
                <a:lnTo>
                  <a:pt x="19045" y="8308"/>
                </a:lnTo>
                <a:lnTo>
                  <a:pt x="18348" y="8601"/>
                </a:lnTo>
                <a:lnTo>
                  <a:pt x="18348" y="8894"/>
                </a:lnTo>
                <a:lnTo>
                  <a:pt x="17419" y="10556"/>
                </a:lnTo>
                <a:lnTo>
                  <a:pt x="17419" y="11044"/>
                </a:lnTo>
                <a:lnTo>
                  <a:pt x="17071" y="11631"/>
                </a:lnTo>
                <a:lnTo>
                  <a:pt x="17071" y="12999"/>
                </a:lnTo>
                <a:lnTo>
                  <a:pt x="17419" y="13488"/>
                </a:lnTo>
                <a:lnTo>
                  <a:pt x="17419" y="13781"/>
                </a:lnTo>
                <a:lnTo>
                  <a:pt x="17652" y="14270"/>
                </a:lnTo>
                <a:lnTo>
                  <a:pt x="18000" y="14563"/>
                </a:lnTo>
                <a:lnTo>
                  <a:pt x="18000" y="14856"/>
                </a:lnTo>
                <a:lnTo>
                  <a:pt x="18348" y="15149"/>
                </a:lnTo>
                <a:lnTo>
                  <a:pt x="18348" y="15638"/>
                </a:lnTo>
                <a:lnTo>
                  <a:pt x="18697" y="15638"/>
                </a:lnTo>
                <a:lnTo>
                  <a:pt x="19277" y="16224"/>
                </a:lnTo>
                <a:lnTo>
                  <a:pt x="19626" y="16518"/>
                </a:lnTo>
                <a:lnTo>
                  <a:pt x="19974" y="17300"/>
                </a:lnTo>
                <a:lnTo>
                  <a:pt x="19626" y="18961"/>
                </a:lnTo>
                <a:lnTo>
                  <a:pt x="19277" y="19450"/>
                </a:lnTo>
                <a:lnTo>
                  <a:pt x="19045" y="20036"/>
                </a:lnTo>
                <a:lnTo>
                  <a:pt x="18697" y="20525"/>
                </a:lnTo>
                <a:lnTo>
                  <a:pt x="17652" y="21111"/>
                </a:lnTo>
                <a:lnTo>
                  <a:pt x="16723" y="20232"/>
                </a:lnTo>
                <a:lnTo>
                  <a:pt x="16374" y="20232"/>
                </a:lnTo>
                <a:lnTo>
                  <a:pt x="15794" y="20036"/>
                </a:lnTo>
                <a:lnTo>
                  <a:pt x="15445" y="20232"/>
                </a:lnTo>
                <a:lnTo>
                  <a:pt x="15445" y="20525"/>
                </a:lnTo>
                <a:lnTo>
                  <a:pt x="15794" y="20818"/>
                </a:lnTo>
                <a:lnTo>
                  <a:pt x="15445" y="20818"/>
                </a:lnTo>
                <a:lnTo>
                  <a:pt x="15445" y="21111"/>
                </a:lnTo>
                <a:lnTo>
                  <a:pt x="12890" y="21600"/>
                </a:lnTo>
                <a:lnTo>
                  <a:pt x="12194" y="21600"/>
                </a:lnTo>
                <a:lnTo>
                  <a:pt x="12194" y="21307"/>
                </a:lnTo>
                <a:lnTo>
                  <a:pt x="11845" y="20818"/>
                </a:lnTo>
                <a:lnTo>
                  <a:pt x="11613" y="19157"/>
                </a:lnTo>
                <a:lnTo>
                  <a:pt x="10916" y="18961"/>
                </a:lnTo>
                <a:lnTo>
                  <a:pt x="10568" y="18375"/>
                </a:lnTo>
                <a:lnTo>
                  <a:pt x="9987" y="18375"/>
                </a:lnTo>
                <a:lnTo>
                  <a:pt x="9290" y="18668"/>
                </a:lnTo>
                <a:lnTo>
                  <a:pt x="8942" y="19157"/>
                </a:lnTo>
                <a:lnTo>
                  <a:pt x="8710" y="18668"/>
                </a:lnTo>
                <a:lnTo>
                  <a:pt x="8361" y="18081"/>
                </a:lnTo>
                <a:lnTo>
                  <a:pt x="7432" y="17300"/>
                </a:lnTo>
                <a:lnTo>
                  <a:pt x="6735" y="17006"/>
                </a:lnTo>
                <a:lnTo>
                  <a:pt x="6039" y="15931"/>
                </a:lnTo>
                <a:lnTo>
                  <a:pt x="5458" y="15638"/>
                </a:lnTo>
                <a:lnTo>
                  <a:pt x="3832" y="15345"/>
                </a:lnTo>
                <a:lnTo>
                  <a:pt x="3135" y="14856"/>
                </a:lnTo>
                <a:lnTo>
                  <a:pt x="2903" y="14074"/>
                </a:lnTo>
                <a:lnTo>
                  <a:pt x="2903" y="13488"/>
                </a:lnTo>
                <a:lnTo>
                  <a:pt x="2555" y="13195"/>
                </a:lnTo>
                <a:lnTo>
                  <a:pt x="1858" y="13195"/>
                </a:lnTo>
                <a:lnTo>
                  <a:pt x="1626" y="12999"/>
                </a:lnTo>
                <a:lnTo>
                  <a:pt x="1626" y="12706"/>
                </a:lnTo>
                <a:lnTo>
                  <a:pt x="1858" y="10556"/>
                </a:lnTo>
                <a:lnTo>
                  <a:pt x="2555" y="9676"/>
                </a:lnTo>
                <a:lnTo>
                  <a:pt x="2555" y="8894"/>
                </a:lnTo>
                <a:lnTo>
                  <a:pt x="1858" y="7526"/>
                </a:lnTo>
                <a:lnTo>
                  <a:pt x="1858" y="6157"/>
                </a:lnTo>
                <a:lnTo>
                  <a:pt x="1626" y="5962"/>
                </a:lnTo>
                <a:lnTo>
                  <a:pt x="581" y="5669"/>
                </a:lnTo>
                <a:lnTo>
                  <a:pt x="232" y="5669"/>
                </a:lnTo>
                <a:lnTo>
                  <a:pt x="0" y="5082"/>
                </a:lnTo>
                <a:lnTo>
                  <a:pt x="0" y="4594"/>
                </a:lnTo>
                <a:lnTo>
                  <a:pt x="232" y="4007"/>
                </a:lnTo>
                <a:lnTo>
                  <a:pt x="581" y="3519"/>
                </a:lnTo>
                <a:lnTo>
                  <a:pt x="929" y="3519"/>
                </a:lnTo>
                <a:lnTo>
                  <a:pt x="1626" y="3225"/>
                </a:lnTo>
                <a:lnTo>
                  <a:pt x="1858" y="2932"/>
                </a:lnTo>
                <a:lnTo>
                  <a:pt x="3484" y="3519"/>
                </a:lnTo>
                <a:lnTo>
                  <a:pt x="4529" y="3519"/>
                </a:lnTo>
                <a:lnTo>
                  <a:pt x="4761" y="3225"/>
                </a:lnTo>
                <a:lnTo>
                  <a:pt x="5110" y="2639"/>
                </a:lnTo>
                <a:lnTo>
                  <a:pt x="5806" y="1857"/>
                </a:lnTo>
                <a:lnTo>
                  <a:pt x="6039" y="1564"/>
                </a:lnTo>
                <a:lnTo>
                  <a:pt x="6039" y="782"/>
                </a:lnTo>
                <a:lnTo>
                  <a:pt x="6735" y="0"/>
                </a:lnTo>
                <a:lnTo>
                  <a:pt x="8361" y="195"/>
                </a:lnTo>
                <a:lnTo>
                  <a:pt x="9987" y="782"/>
                </a:lnTo>
                <a:lnTo>
                  <a:pt x="11265" y="782"/>
                </a:lnTo>
                <a:lnTo>
                  <a:pt x="13471" y="1271"/>
                </a:lnTo>
                <a:lnTo>
                  <a:pt x="14168" y="1564"/>
                </a:lnTo>
                <a:lnTo>
                  <a:pt x="14168" y="1857"/>
                </a:lnTo>
                <a:lnTo>
                  <a:pt x="14748" y="2443"/>
                </a:lnTo>
                <a:lnTo>
                  <a:pt x="15097" y="2639"/>
                </a:lnTo>
                <a:lnTo>
                  <a:pt x="15445" y="2639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15" name="Freeform 7"/>
          <p:cNvSpPr/>
          <p:nvPr/>
        </p:nvSpPr>
        <p:spPr>
          <a:xfrm>
            <a:off x="626876" y="398181"/>
            <a:ext cx="503132" cy="631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38" y="2320"/>
                </a:moveTo>
                <a:lnTo>
                  <a:pt x="17881" y="2206"/>
                </a:lnTo>
                <a:lnTo>
                  <a:pt x="18262" y="1673"/>
                </a:lnTo>
                <a:lnTo>
                  <a:pt x="18405" y="1559"/>
                </a:lnTo>
                <a:lnTo>
                  <a:pt x="18405" y="1483"/>
                </a:lnTo>
                <a:lnTo>
                  <a:pt x="18691" y="1673"/>
                </a:lnTo>
                <a:lnTo>
                  <a:pt x="19073" y="2320"/>
                </a:lnTo>
                <a:lnTo>
                  <a:pt x="19073" y="2510"/>
                </a:lnTo>
                <a:lnTo>
                  <a:pt x="19216" y="2852"/>
                </a:lnTo>
                <a:lnTo>
                  <a:pt x="19216" y="2928"/>
                </a:lnTo>
                <a:lnTo>
                  <a:pt x="19073" y="3156"/>
                </a:lnTo>
                <a:lnTo>
                  <a:pt x="18787" y="3270"/>
                </a:lnTo>
                <a:lnTo>
                  <a:pt x="18691" y="3346"/>
                </a:lnTo>
                <a:lnTo>
                  <a:pt x="18691" y="3575"/>
                </a:lnTo>
                <a:lnTo>
                  <a:pt x="18787" y="3689"/>
                </a:lnTo>
                <a:lnTo>
                  <a:pt x="19216" y="3879"/>
                </a:lnTo>
                <a:lnTo>
                  <a:pt x="19454" y="3993"/>
                </a:lnTo>
                <a:lnTo>
                  <a:pt x="19740" y="4107"/>
                </a:lnTo>
                <a:lnTo>
                  <a:pt x="19883" y="4107"/>
                </a:lnTo>
                <a:lnTo>
                  <a:pt x="20122" y="3993"/>
                </a:lnTo>
                <a:lnTo>
                  <a:pt x="20932" y="3993"/>
                </a:lnTo>
                <a:lnTo>
                  <a:pt x="21314" y="4297"/>
                </a:lnTo>
                <a:lnTo>
                  <a:pt x="21457" y="4525"/>
                </a:lnTo>
                <a:lnTo>
                  <a:pt x="21600" y="4639"/>
                </a:lnTo>
                <a:lnTo>
                  <a:pt x="21600" y="4830"/>
                </a:lnTo>
                <a:lnTo>
                  <a:pt x="21457" y="5058"/>
                </a:lnTo>
                <a:lnTo>
                  <a:pt x="21171" y="5476"/>
                </a:lnTo>
                <a:lnTo>
                  <a:pt x="20646" y="6085"/>
                </a:lnTo>
                <a:lnTo>
                  <a:pt x="20503" y="6199"/>
                </a:lnTo>
                <a:lnTo>
                  <a:pt x="20265" y="6313"/>
                </a:lnTo>
                <a:lnTo>
                  <a:pt x="19597" y="6427"/>
                </a:lnTo>
                <a:lnTo>
                  <a:pt x="19454" y="6541"/>
                </a:lnTo>
                <a:lnTo>
                  <a:pt x="19311" y="6731"/>
                </a:lnTo>
                <a:lnTo>
                  <a:pt x="19073" y="7035"/>
                </a:lnTo>
                <a:lnTo>
                  <a:pt x="18930" y="7149"/>
                </a:lnTo>
                <a:lnTo>
                  <a:pt x="18787" y="7377"/>
                </a:lnTo>
                <a:lnTo>
                  <a:pt x="18691" y="8328"/>
                </a:lnTo>
                <a:lnTo>
                  <a:pt x="18262" y="8746"/>
                </a:lnTo>
                <a:lnTo>
                  <a:pt x="18119" y="8823"/>
                </a:lnTo>
                <a:lnTo>
                  <a:pt x="18119" y="9051"/>
                </a:lnTo>
                <a:lnTo>
                  <a:pt x="18405" y="9887"/>
                </a:lnTo>
                <a:lnTo>
                  <a:pt x="18405" y="11370"/>
                </a:lnTo>
                <a:lnTo>
                  <a:pt x="18691" y="12207"/>
                </a:lnTo>
                <a:lnTo>
                  <a:pt x="18691" y="12625"/>
                </a:lnTo>
                <a:lnTo>
                  <a:pt x="18548" y="12968"/>
                </a:lnTo>
                <a:lnTo>
                  <a:pt x="18262" y="13272"/>
                </a:lnTo>
                <a:lnTo>
                  <a:pt x="17499" y="13880"/>
                </a:lnTo>
                <a:lnTo>
                  <a:pt x="17213" y="14337"/>
                </a:lnTo>
                <a:lnTo>
                  <a:pt x="17070" y="14527"/>
                </a:lnTo>
                <a:lnTo>
                  <a:pt x="17070" y="14755"/>
                </a:lnTo>
                <a:lnTo>
                  <a:pt x="16927" y="14755"/>
                </a:lnTo>
                <a:lnTo>
                  <a:pt x="16403" y="14945"/>
                </a:lnTo>
                <a:lnTo>
                  <a:pt x="16307" y="15059"/>
                </a:lnTo>
                <a:lnTo>
                  <a:pt x="16164" y="15173"/>
                </a:lnTo>
                <a:lnTo>
                  <a:pt x="16164" y="15363"/>
                </a:lnTo>
                <a:lnTo>
                  <a:pt x="16307" y="15477"/>
                </a:lnTo>
                <a:lnTo>
                  <a:pt x="16403" y="15477"/>
                </a:lnTo>
                <a:lnTo>
                  <a:pt x="16403" y="15592"/>
                </a:lnTo>
                <a:lnTo>
                  <a:pt x="16307" y="15782"/>
                </a:lnTo>
                <a:lnTo>
                  <a:pt x="16403" y="15896"/>
                </a:lnTo>
                <a:lnTo>
                  <a:pt x="16403" y="16010"/>
                </a:lnTo>
                <a:lnTo>
                  <a:pt x="16927" y="16314"/>
                </a:lnTo>
                <a:lnTo>
                  <a:pt x="17070" y="16428"/>
                </a:lnTo>
                <a:lnTo>
                  <a:pt x="17070" y="17151"/>
                </a:lnTo>
                <a:lnTo>
                  <a:pt x="16927" y="17493"/>
                </a:lnTo>
                <a:lnTo>
                  <a:pt x="16689" y="17911"/>
                </a:lnTo>
                <a:lnTo>
                  <a:pt x="16689" y="18215"/>
                </a:lnTo>
                <a:lnTo>
                  <a:pt x="16927" y="18634"/>
                </a:lnTo>
                <a:lnTo>
                  <a:pt x="16927" y="18862"/>
                </a:lnTo>
                <a:lnTo>
                  <a:pt x="16689" y="19052"/>
                </a:lnTo>
                <a:lnTo>
                  <a:pt x="15878" y="19052"/>
                </a:lnTo>
                <a:lnTo>
                  <a:pt x="15735" y="18938"/>
                </a:lnTo>
                <a:lnTo>
                  <a:pt x="15497" y="18862"/>
                </a:lnTo>
                <a:lnTo>
                  <a:pt x="15354" y="18748"/>
                </a:lnTo>
                <a:lnTo>
                  <a:pt x="14972" y="18748"/>
                </a:lnTo>
                <a:lnTo>
                  <a:pt x="14972" y="18938"/>
                </a:lnTo>
                <a:lnTo>
                  <a:pt x="15115" y="19166"/>
                </a:lnTo>
                <a:lnTo>
                  <a:pt x="15115" y="19356"/>
                </a:lnTo>
                <a:lnTo>
                  <a:pt x="14543" y="19813"/>
                </a:lnTo>
                <a:lnTo>
                  <a:pt x="14543" y="19889"/>
                </a:lnTo>
                <a:lnTo>
                  <a:pt x="14448" y="20003"/>
                </a:lnTo>
                <a:lnTo>
                  <a:pt x="14448" y="20421"/>
                </a:lnTo>
                <a:lnTo>
                  <a:pt x="14305" y="20839"/>
                </a:lnTo>
                <a:lnTo>
                  <a:pt x="14162" y="21182"/>
                </a:lnTo>
                <a:lnTo>
                  <a:pt x="14162" y="21600"/>
                </a:lnTo>
                <a:lnTo>
                  <a:pt x="13923" y="21600"/>
                </a:lnTo>
                <a:lnTo>
                  <a:pt x="13923" y="21486"/>
                </a:lnTo>
                <a:lnTo>
                  <a:pt x="13637" y="21372"/>
                </a:lnTo>
                <a:lnTo>
                  <a:pt x="13351" y="21372"/>
                </a:lnTo>
                <a:lnTo>
                  <a:pt x="13256" y="21258"/>
                </a:lnTo>
                <a:lnTo>
                  <a:pt x="12970" y="21258"/>
                </a:lnTo>
                <a:lnTo>
                  <a:pt x="12826" y="21068"/>
                </a:lnTo>
                <a:lnTo>
                  <a:pt x="12445" y="20763"/>
                </a:lnTo>
                <a:lnTo>
                  <a:pt x="12159" y="20421"/>
                </a:lnTo>
                <a:lnTo>
                  <a:pt x="11777" y="19699"/>
                </a:lnTo>
                <a:lnTo>
                  <a:pt x="11539" y="19166"/>
                </a:lnTo>
                <a:lnTo>
                  <a:pt x="11253" y="19052"/>
                </a:lnTo>
                <a:lnTo>
                  <a:pt x="10967" y="18862"/>
                </a:lnTo>
                <a:lnTo>
                  <a:pt x="10872" y="18938"/>
                </a:lnTo>
                <a:lnTo>
                  <a:pt x="10728" y="18862"/>
                </a:lnTo>
                <a:lnTo>
                  <a:pt x="10585" y="18862"/>
                </a:lnTo>
                <a:lnTo>
                  <a:pt x="10585" y="18748"/>
                </a:lnTo>
                <a:lnTo>
                  <a:pt x="10442" y="18520"/>
                </a:lnTo>
                <a:lnTo>
                  <a:pt x="10347" y="18101"/>
                </a:lnTo>
                <a:lnTo>
                  <a:pt x="10204" y="17911"/>
                </a:lnTo>
                <a:lnTo>
                  <a:pt x="10061" y="17797"/>
                </a:lnTo>
                <a:lnTo>
                  <a:pt x="9918" y="17797"/>
                </a:lnTo>
                <a:lnTo>
                  <a:pt x="9775" y="17683"/>
                </a:lnTo>
                <a:lnTo>
                  <a:pt x="9775" y="17569"/>
                </a:lnTo>
                <a:lnTo>
                  <a:pt x="9918" y="17379"/>
                </a:lnTo>
                <a:lnTo>
                  <a:pt x="9918" y="17151"/>
                </a:lnTo>
                <a:lnTo>
                  <a:pt x="9775" y="17075"/>
                </a:lnTo>
                <a:lnTo>
                  <a:pt x="9536" y="16961"/>
                </a:lnTo>
                <a:lnTo>
                  <a:pt x="9393" y="16846"/>
                </a:lnTo>
                <a:lnTo>
                  <a:pt x="8726" y="16846"/>
                </a:lnTo>
                <a:lnTo>
                  <a:pt x="8869" y="16618"/>
                </a:lnTo>
                <a:lnTo>
                  <a:pt x="9155" y="16542"/>
                </a:lnTo>
                <a:lnTo>
                  <a:pt x="9536" y="16428"/>
                </a:lnTo>
                <a:lnTo>
                  <a:pt x="9679" y="16314"/>
                </a:lnTo>
                <a:lnTo>
                  <a:pt x="9775" y="16124"/>
                </a:lnTo>
                <a:lnTo>
                  <a:pt x="9775" y="15363"/>
                </a:lnTo>
                <a:lnTo>
                  <a:pt x="10204" y="14831"/>
                </a:lnTo>
                <a:lnTo>
                  <a:pt x="10204" y="14755"/>
                </a:lnTo>
                <a:lnTo>
                  <a:pt x="10061" y="14641"/>
                </a:lnTo>
                <a:lnTo>
                  <a:pt x="9775" y="14755"/>
                </a:lnTo>
                <a:lnTo>
                  <a:pt x="9536" y="14945"/>
                </a:lnTo>
                <a:lnTo>
                  <a:pt x="9393" y="14945"/>
                </a:lnTo>
                <a:lnTo>
                  <a:pt x="9918" y="14223"/>
                </a:lnTo>
                <a:lnTo>
                  <a:pt x="10967" y="13386"/>
                </a:lnTo>
                <a:lnTo>
                  <a:pt x="10967" y="13272"/>
                </a:lnTo>
                <a:lnTo>
                  <a:pt x="10872" y="12968"/>
                </a:lnTo>
                <a:lnTo>
                  <a:pt x="10872" y="11789"/>
                </a:lnTo>
                <a:lnTo>
                  <a:pt x="10728" y="11675"/>
                </a:lnTo>
                <a:lnTo>
                  <a:pt x="10585" y="11599"/>
                </a:lnTo>
                <a:lnTo>
                  <a:pt x="10442" y="11599"/>
                </a:lnTo>
                <a:lnTo>
                  <a:pt x="9536" y="11903"/>
                </a:lnTo>
                <a:lnTo>
                  <a:pt x="9393" y="11903"/>
                </a:lnTo>
                <a:lnTo>
                  <a:pt x="9155" y="11789"/>
                </a:lnTo>
                <a:lnTo>
                  <a:pt x="9155" y="10648"/>
                </a:lnTo>
                <a:lnTo>
                  <a:pt x="8869" y="10534"/>
                </a:lnTo>
                <a:lnTo>
                  <a:pt x="8583" y="10648"/>
                </a:lnTo>
                <a:lnTo>
                  <a:pt x="8583" y="11599"/>
                </a:lnTo>
                <a:lnTo>
                  <a:pt x="8487" y="11903"/>
                </a:lnTo>
                <a:lnTo>
                  <a:pt x="8058" y="12207"/>
                </a:lnTo>
                <a:lnTo>
                  <a:pt x="7677" y="12435"/>
                </a:lnTo>
                <a:lnTo>
                  <a:pt x="6866" y="12435"/>
                </a:lnTo>
                <a:lnTo>
                  <a:pt x="6771" y="12321"/>
                </a:lnTo>
                <a:lnTo>
                  <a:pt x="6628" y="12093"/>
                </a:lnTo>
                <a:lnTo>
                  <a:pt x="6628" y="11066"/>
                </a:lnTo>
                <a:lnTo>
                  <a:pt x="6485" y="10534"/>
                </a:lnTo>
                <a:lnTo>
                  <a:pt x="6103" y="9773"/>
                </a:lnTo>
                <a:lnTo>
                  <a:pt x="5674" y="9469"/>
                </a:lnTo>
                <a:lnTo>
                  <a:pt x="5150" y="9355"/>
                </a:lnTo>
                <a:lnTo>
                  <a:pt x="4625" y="9165"/>
                </a:lnTo>
                <a:lnTo>
                  <a:pt x="4482" y="8746"/>
                </a:lnTo>
                <a:lnTo>
                  <a:pt x="4482" y="8518"/>
                </a:lnTo>
                <a:lnTo>
                  <a:pt x="4625" y="8404"/>
                </a:lnTo>
                <a:lnTo>
                  <a:pt x="4482" y="8328"/>
                </a:lnTo>
                <a:lnTo>
                  <a:pt x="4101" y="8100"/>
                </a:lnTo>
                <a:lnTo>
                  <a:pt x="3815" y="7986"/>
                </a:lnTo>
                <a:lnTo>
                  <a:pt x="3815" y="7910"/>
                </a:lnTo>
                <a:lnTo>
                  <a:pt x="3719" y="7568"/>
                </a:lnTo>
                <a:lnTo>
                  <a:pt x="3576" y="7454"/>
                </a:lnTo>
                <a:lnTo>
                  <a:pt x="3433" y="7377"/>
                </a:lnTo>
                <a:lnTo>
                  <a:pt x="3052" y="7149"/>
                </a:lnTo>
                <a:lnTo>
                  <a:pt x="2098" y="6541"/>
                </a:lnTo>
                <a:lnTo>
                  <a:pt x="1335" y="6199"/>
                </a:lnTo>
                <a:lnTo>
                  <a:pt x="1192" y="6008"/>
                </a:lnTo>
                <a:lnTo>
                  <a:pt x="1049" y="5780"/>
                </a:lnTo>
                <a:lnTo>
                  <a:pt x="906" y="5590"/>
                </a:lnTo>
                <a:lnTo>
                  <a:pt x="668" y="5476"/>
                </a:lnTo>
                <a:lnTo>
                  <a:pt x="381" y="5248"/>
                </a:lnTo>
                <a:lnTo>
                  <a:pt x="525" y="5172"/>
                </a:lnTo>
                <a:lnTo>
                  <a:pt x="525" y="5058"/>
                </a:lnTo>
                <a:lnTo>
                  <a:pt x="381" y="5058"/>
                </a:lnTo>
                <a:lnTo>
                  <a:pt x="381" y="4944"/>
                </a:lnTo>
                <a:lnTo>
                  <a:pt x="238" y="4944"/>
                </a:lnTo>
                <a:lnTo>
                  <a:pt x="143" y="4525"/>
                </a:lnTo>
                <a:lnTo>
                  <a:pt x="143" y="4411"/>
                </a:lnTo>
                <a:lnTo>
                  <a:pt x="0" y="4297"/>
                </a:lnTo>
                <a:lnTo>
                  <a:pt x="143" y="4107"/>
                </a:lnTo>
                <a:lnTo>
                  <a:pt x="381" y="3993"/>
                </a:lnTo>
                <a:lnTo>
                  <a:pt x="906" y="3993"/>
                </a:lnTo>
                <a:lnTo>
                  <a:pt x="1049" y="4107"/>
                </a:lnTo>
                <a:lnTo>
                  <a:pt x="1335" y="4107"/>
                </a:lnTo>
                <a:lnTo>
                  <a:pt x="1430" y="3993"/>
                </a:lnTo>
                <a:lnTo>
                  <a:pt x="1430" y="3803"/>
                </a:lnTo>
                <a:lnTo>
                  <a:pt x="1574" y="3346"/>
                </a:lnTo>
                <a:lnTo>
                  <a:pt x="1717" y="3270"/>
                </a:lnTo>
                <a:lnTo>
                  <a:pt x="3290" y="1901"/>
                </a:lnTo>
                <a:lnTo>
                  <a:pt x="3433" y="1787"/>
                </a:lnTo>
                <a:lnTo>
                  <a:pt x="3433" y="1673"/>
                </a:lnTo>
                <a:lnTo>
                  <a:pt x="3052" y="1369"/>
                </a:lnTo>
                <a:lnTo>
                  <a:pt x="3052" y="1255"/>
                </a:lnTo>
                <a:lnTo>
                  <a:pt x="3195" y="1141"/>
                </a:lnTo>
                <a:lnTo>
                  <a:pt x="3576" y="1141"/>
                </a:lnTo>
                <a:lnTo>
                  <a:pt x="3719" y="1027"/>
                </a:lnTo>
                <a:lnTo>
                  <a:pt x="3815" y="837"/>
                </a:lnTo>
                <a:lnTo>
                  <a:pt x="3958" y="418"/>
                </a:lnTo>
                <a:lnTo>
                  <a:pt x="4101" y="190"/>
                </a:lnTo>
                <a:lnTo>
                  <a:pt x="4482" y="190"/>
                </a:lnTo>
                <a:lnTo>
                  <a:pt x="4768" y="304"/>
                </a:lnTo>
                <a:lnTo>
                  <a:pt x="5150" y="418"/>
                </a:lnTo>
                <a:lnTo>
                  <a:pt x="5293" y="608"/>
                </a:lnTo>
                <a:lnTo>
                  <a:pt x="5293" y="1027"/>
                </a:lnTo>
                <a:lnTo>
                  <a:pt x="5674" y="1027"/>
                </a:lnTo>
                <a:lnTo>
                  <a:pt x="5674" y="951"/>
                </a:lnTo>
                <a:lnTo>
                  <a:pt x="5960" y="723"/>
                </a:lnTo>
                <a:lnTo>
                  <a:pt x="6103" y="837"/>
                </a:lnTo>
                <a:lnTo>
                  <a:pt x="6199" y="951"/>
                </a:lnTo>
                <a:lnTo>
                  <a:pt x="6342" y="1027"/>
                </a:lnTo>
                <a:lnTo>
                  <a:pt x="6628" y="1141"/>
                </a:lnTo>
                <a:lnTo>
                  <a:pt x="7152" y="1141"/>
                </a:lnTo>
                <a:lnTo>
                  <a:pt x="7391" y="1255"/>
                </a:lnTo>
                <a:lnTo>
                  <a:pt x="8058" y="1787"/>
                </a:lnTo>
                <a:lnTo>
                  <a:pt x="8344" y="1901"/>
                </a:lnTo>
                <a:lnTo>
                  <a:pt x="8869" y="1977"/>
                </a:lnTo>
                <a:lnTo>
                  <a:pt x="9155" y="2092"/>
                </a:lnTo>
                <a:lnTo>
                  <a:pt x="9250" y="2206"/>
                </a:lnTo>
                <a:lnTo>
                  <a:pt x="9393" y="2396"/>
                </a:lnTo>
                <a:lnTo>
                  <a:pt x="9536" y="2624"/>
                </a:lnTo>
                <a:lnTo>
                  <a:pt x="9918" y="3270"/>
                </a:lnTo>
                <a:lnTo>
                  <a:pt x="10061" y="3346"/>
                </a:lnTo>
                <a:lnTo>
                  <a:pt x="10347" y="3461"/>
                </a:lnTo>
                <a:lnTo>
                  <a:pt x="10728" y="3575"/>
                </a:lnTo>
                <a:lnTo>
                  <a:pt x="11110" y="3879"/>
                </a:lnTo>
                <a:lnTo>
                  <a:pt x="11634" y="3879"/>
                </a:lnTo>
                <a:lnTo>
                  <a:pt x="11921" y="3803"/>
                </a:lnTo>
                <a:lnTo>
                  <a:pt x="11921" y="3346"/>
                </a:lnTo>
                <a:lnTo>
                  <a:pt x="12064" y="3270"/>
                </a:lnTo>
                <a:lnTo>
                  <a:pt x="12302" y="3156"/>
                </a:lnTo>
                <a:lnTo>
                  <a:pt x="12445" y="3156"/>
                </a:lnTo>
                <a:lnTo>
                  <a:pt x="13113" y="2738"/>
                </a:lnTo>
                <a:lnTo>
                  <a:pt x="13256" y="2624"/>
                </a:lnTo>
                <a:lnTo>
                  <a:pt x="12970" y="2396"/>
                </a:lnTo>
                <a:lnTo>
                  <a:pt x="12970" y="2320"/>
                </a:lnTo>
                <a:lnTo>
                  <a:pt x="13113" y="1977"/>
                </a:lnTo>
                <a:lnTo>
                  <a:pt x="13494" y="1787"/>
                </a:lnTo>
                <a:lnTo>
                  <a:pt x="14305" y="1483"/>
                </a:lnTo>
                <a:lnTo>
                  <a:pt x="14448" y="1255"/>
                </a:lnTo>
                <a:lnTo>
                  <a:pt x="14543" y="1141"/>
                </a:lnTo>
                <a:lnTo>
                  <a:pt x="14829" y="723"/>
                </a:lnTo>
                <a:lnTo>
                  <a:pt x="15211" y="0"/>
                </a:lnTo>
                <a:lnTo>
                  <a:pt x="15735" y="0"/>
                </a:lnTo>
                <a:lnTo>
                  <a:pt x="15878" y="114"/>
                </a:lnTo>
                <a:lnTo>
                  <a:pt x="16021" y="190"/>
                </a:lnTo>
                <a:lnTo>
                  <a:pt x="16307" y="418"/>
                </a:lnTo>
                <a:lnTo>
                  <a:pt x="16403" y="532"/>
                </a:lnTo>
                <a:lnTo>
                  <a:pt x="16546" y="723"/>
                </a:lnTo>
                <a:lnTo>
                  <a:pt x="16403" y="837"/>
                </a:lnTo>
                <a:lnTo>
                  <a:pt x="16546" y="1027"/>
                </a:lnTo>
                <a:lnTo>
                  <a:pt x="16546" y="1255"/>
                </a:lnTo>
                <a:lnTo>
                  <a:pt x="17070" y="1901"/>
                </a:lnTo>
                <a:lnTo>
                  <a:pt x="17356" y="2092"/>
                </a:lnTo>
                <a:lnTo>
                  <a:pt x="17499" y="2206"/>
                </a:lnTo>
                <a:lnTo>
                  <a:pt x="17738" y="232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16" name="Freeform 8"/>
          <p:cNvSpPr/>
          <p:nvPr/>
        </p:nvSpPr>
        <p:spPr>
          <a:xfrm>
            <a:off x="1633140" y="419110"/>
            <a:ext cx="231893" cy="302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55" y="5718"/>
                </a:moveTo>
                <a:lnTo>
                  <a:pt x="11472" y="5718"/>
                </a:lnTo>
                <a:lnTo>
                  <a:pt x="11782" y="5479"/>
                </a:lnTo>
                <a:lnTo>
                  <a:pt x="12402" y="5321"/>
                </a:lnTo>
                <a:lnTo>
                  <a:pt x="12712" y="5082"/>
                </a:lnTo>
                <a:lnTo>
                  <a:pt x="13539" y="4844"/>
                </a:lnTo>
                <a:lnTo>
                  <a:pt x="13849" y="4844"/>
                </a:lnTo>
                <a:lnTo>
                  <a:pt x="13849" y="4606"/>
                </a:lnTo>
                <a:lnTo>
                  <a:pt x="14366" y="4447"/>
                </a:lnTo>
                <a:lnTo>
                  <a:pt x="15812" y="4209"/>
                </a:lnTo>
                <a:lnTo>
                  <a:pt x="17259" y="4209"/>
                </a:lnTo>
                <a:lnTo>
                  <a:pt x="17259" y="4844"/>
                </a:lnTo>
                <a:lnTo>
                  <a:pt x="17569" y="5082"/>
                </a:lnTo>
                <a:lnTo>
                  <a:pt x="17569" y="5321"/>
                </a:lnTo>
                <a:lnTo>
                  <a:pt x="17879" y="5321"/>
                </a:lnTo>
                <a:lnTo>
                  <a:pt x="18086" y="5479"/>
                </a:lnTo>
                <a:lnTo>
                  <a:pt x="18086" y="6591"/>
                </a:lnTo>
                <a:lnTo>
                  <a:pt x="18396" y="7068"/>
                </a:lnTo>
                <a:lnTo>
                  <a:pt x="19016" y="7306"/>
                </a:lnTo>
                <a:lnTo>
                  <a:pt x="19843" y="7306"/>
                </a:lnTo>
                <a:lnTo>
                  <a:pt x="20153" y="8179"/>
                </a:lnTo>
                <a:lnTo>
                  <a:pt x="20463" y="9291"/>
                </a:lnTo>
                <a:lnTo>
                  <a:pt x="20670" y="9450"/>
                </a:lnTo>
                <a:lnTo>
                  <a:pt x="21290" y="10165"/>
                </a:lnTo>
                <a:lnTo>
                  <a:pt x="21600" y="10324"/>
                </a:lnTo>
                <a:lnTo>
                  <a:pt x="21600" y="10800"/>
                </a:lnTo>
                <a:lnTo>
                  <a:pt x="20980" y="12150"/>
                </a:lnTo>
                <a:lnTo>
                  <a:pt x="19533" y="14056"/>
                </a:lnTo>
                <a:lnTo>
                  <a:pt x="19533" y="14294"/>
                </a:lnTo>
                <a:lnTo>
                  <a:pt x="19223" y="14532"/>
                </a:lnTo>
                <a:lnTo>
                  <a:pt x="19016" y="14532"/>
                </a:lnTo>
                <a:lnTo>
                  <a:pt x="18396" y="14771"/>
                </a:lnTo>
                <a:lnTo>
                  <a:pt x="18086" y="15009"/>
                </a:lnTo>
                <a:lnTo>
                  <a:pt x="17879" y="15406"/>
                </a:lnTo>
                <a:lnTo>
                  <a:pt x="17879" y="15882"/>
                </a:lnTo>
                <a:lnTo>
                  <a:pt x="17569" y="17868"/>
                </a:lnTo>
                <a:lnTo>
                  <a:pt x="16122" y="18026"/>
                </a:lnTo>
                <a:lnTo>
                  <a:pt x="15812" y="18026"/>
                </a:lnTo>
                <a:lnTo>
                  <a:pt x="15296" y="18265"/>
                </a:lnTo>
                <a:lnTo>
                  <a:pt x="15296" y="18503"/>
                </a:lnTo>
                <a:lnTo>
                  <a:pt x="14986" y="18741"/>
                </a:lnTo>
                <a:lnTo>
                  <a:pt x="14676" y="19138"/>
                </a:lnTo>
                <a:lnTo>
                  <a:pt x="14366" y="19138"/>
                </a:lnTo>
                <a:lnTo>
                  <a:pt x="13849" y="19376"/>
                </a:lnTo>
                <a:lnTo>
                  <a:pt x="13229" y="19615"/>
                </a:lnTo>
                <a:lnTo>
                  <a:pt x="12092" y="20488"/>
                </a:lnTo>
                <a:lnTo>
                  <a:pt x="11472" y="20726"/>
                </a:lnTo>
                <a:lnTo>
                  <a:pt x="10335" y="20726"/>
                </a:lnTo>
                <a:lnTo>
                  <a:pt x="9818" y="20885"/>
                </a:lnTo>
                <a:lnTo>
                  <a:pt x="9818" y="21124"/>
                </a:lnTo>
                <a:lnTo>
                  <a:pt x="9508" y="21362"/>
                </a:lnTo>
                <a:lnTo>
                  <a:pt x="9508" y="21600"/>
                </a:lnTo>
                <a:lnTo>
                  <a:pt x="8888" y="21600"/>
                </a:lnTo>
                <a:lnTo>
                  <a:pt x="8681" y="21362"/>
                </a:lnTo>
                <a:lnTo>
                  <a:pt x="8681" y="21124"/>
                </a:lnTo>
                <a:lnTo>
                  <a:pt x="8371" y="20488"/>
                </a:lnTo>
                <a:lnTo>
                  <a:pt x="8371" y="18026"/>
                </a:lnTo>
                <a:lnTo>
                  <a:pt x="8061" y="17868"/>
                </a:lnTo>
                <a:lnTo>
                  <a:pt x="8061" y="17153"/>
                </a:lnTo>
                <a:lnTo>
                  <a:pt x="7751" y="16756"/>
                </a:lnTo>
                <a:lnTo>
                  <a:pt x="7544" y="16518"/>
                </a:lnTo>
                <a:lnTo>
                  <a:pt x="6924" y="16041"/>
                </a:lnTo>
                <a:lnTo>
                  <a:pt x="6614" y="15882"/>
                </a:lnTo>
                <a:lnTo>
                  <a:pt x="5478" y="15882"/>
                </a:lnTo>
                <a:lnTo>
                  <a:pt x="4651" y="16041"/>
                </a:lnTo>
                <a:lnTo>
                  <a:pt x="4031" y="16279"/>
                </a:lnTo>
                <a:lnTo>
                  <a:pt x="3514" y="16756"/>
                </a:lnTo>
                <a:lnTo>
                  <a:pt x="2894" y="17629"/>
                </a:lnTo>
                <a:lnTo>
                  <a:pt x="2067" y="17868"/>
                </a:lnTo>
                <a:lnTo>
                  <a:pt x="1757" y="16756"/>
                </a:lnTo>
                <a:lnTo>
                  <a:pt x="620" y="15406"/>
                </a:lnTo>
                <a:lnTo>
                  <a:pt x="620" y="14771"/>
                </a:lnTo>
                <a:lnTo>
                  <a:pt x="310" y="14294"/>
                </a:lnTo>
                <a:lnTo>
                  <a:pt x="0" y="13024"/>
                </a:lnTo>
                <a:lnTo>
                  <a:pt x="310" y="10324"/>
                </a:lnTo>
                <a:lnTo>
                  <a:pt x="620" y="9926"/>
                </a:lnTo>
                <a:lnTo>
                  <a:pt x="620" y="9291"/>
                </a:lnTo>
                <a:lnTo>
                  <a:pt x="930" y="8815"/>
                </a:lnTo>
                <a:lnTo>
                  <a:pt x="2067" y="7703"/>
                </a:lnTo>
                <a:lnTo>
                  <a:pt x="2894" y="6591"/>
                </a:lnTo>
                <a:lnTo>
                  <a:pt x="3204" y="6432"/>
                </a:lnTo>
                <a:lnTo>
                  <a:pt x="3514" y="5718"/>
                </a:lnTo>
                <a:lnTo>
                  <a:pt x="3514" y="4606"/>
                </a:lnTo>
                <a:lnTo>
                  <a:pt x="3204" y="4209"/>
                </a:lnTo>
                <a:lnTo>
                  <a:pt x="2894" y="3494"/>
                </a:lnTo>
                <a:lnTo>
                  <a:pt x="2377" y="2859"/>
                </a:lnTo>
                <a:lnTo>
                  <a:pt x="3721" y="1985"/>
                </a:lnTo>
                <a:lnTo>
                  <a:pt x="4651" y="874"/>
                </a:lnTo>
                <a:lnTo>
                  <a:pt x="5788" y="238"/>
                </a:lnTo>
                <a:lnTo>
                  <a:pt x="6304" y="0"/>
                </a:lnTo>
                <a:lnTo>
                  <a:pt x="8061" y="0"/>
                </a:lnTo>
                <a:lnTo>
                  <a:pt x="8061" y="874"/>
                </a:lnTo>
                <a:lnTo>
                  <a:pt x="7751" y="1588"/>
                </a:lnTo>
                <a:lnTo>
                  <a:pt x="7751" y="2462"/>
                </a:lnTo>
                <a:lnTo>
                  <a:pt x="8061" y="2621"/>
                </a:lnTo>
                <a:lnTo>
                  <a:pt x="8371" y="3335"/>
                </a:lnTo>
                <a:lnTo>
                  <a:pt x="8681" y="3494"/>
                </a:lnTo>
                <a:lnTo>
                  <a:pt x="8681" y="3971"/>
                </a:lnTo>
                <a:lnTo>
                  <a:pt x="8888" y="4447"/>
                </a:lnTo>
                <a:lnTo>
                  <a:pt x="9198" y="5082"/>
                </a:lnTo>
                <a:lnTo>
                  <a:pt x="10128" y="5479"/>
                </a:lnTo>
                <a:lnTo>
                  <a:pt x="10645" y="5718"/>
                </a:lnTo>
                <a:lnTo>
                  <a:pt x="10955" y="5718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17" name="Freeform 9"/>
          <p:cNvSpPr/>
          <p:nvPr/>
        </p:nvSpPr>
        <p:spPr>
          <a:xfrm>
            <a:off x="1642349" y="640957"/>
            <a:ext cx="222684" cy="225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0" y="7699"/>
                </a:moveTo>
                <a:lnTo>
                  <a:pt x="8964" y="7699"/>
                </a:lnTo>
                <a:lnTo>
                  <a:pt x="8964" y="7378"/>
                </a:lnTo>
                <a:lnTo>
                  <a:pt x="9288" y="7057"/>
                </a:lnTo>
                <a:lnTo>
                  <a:pt x="9288" y="6737"/>
                </a:lnTo>
                <a:lnTo>
                  <a:pt x="9828" y="6523"/>
                </a:lnTo>
                <a:lnTo>
                  <a:pt x="11016" y="6523"/>
                </a:lnTo>
                <a:lnTo>
                  <a:pt x="11664" y="6202"/>
                </a:lnTo>
                <a:lnTo>
                  <a:pt x="12852" y="5026"/>
                </a:lnTo>
                <a:lnTo>
                  <a:pt x="13500" y="4705"/>
                </a:lnTo>
                <a:lnTo>
                  <a:pt x="14040" y="4384"/>
                </a:lnTo>
                <a:lnTo>
                  <a:pt x="14364" y="4384"/>
                </a:lnTo>
                <a:lnTo>
                  <a:pt x="14688" y="3850"/>
                </a:lnTo>
                <a:lnTo>
                  <a:pt x="15012" y="3529"/>
                </a:lnTo>
                <a:lnTo>
                  <a:pt x="15012" y="3208"/>
                </a:lnTo>
                <a:lnTo>
                  <a:pt x="15552" y="2887"/>
                </a:lnTo>
                <a:lnTo>
                  <a:pt x="15876" y="2887"/>
                </a:lnTo>
                <a:lnTo>
                  <a:pt x="17388" y="2673"/>
                </a:lnTo>
                <a:lnTo>
                  <a:pt x="17388" y="4063"/>
                </a:lnTo>
                <a:lnTo>
                  <a:pt x="17712" y="5026"/>
                </a:lnTo>
                <a:lnTo>
                  <a:pt x="17928" y="5881"/>
                </a:lnTo>
                <a:lnTo>
                  <a:pt x="17928" y="6737"/>
                </a:lnTo>
                <a:lnTo>
                  <a:pt x="18252" y="7057"/>
                </a:lnTo>
                <a:lnTo>
                  <a:pt x="18576" y="7057"/>
                </a:lnTo>
                <a:lnTo>
                  <a:pt x="18900" y="7378"/>
                </a:lnTo>
                <a:lnTo>
                  <a:pt x="19440" y="7699"/>
                </a:lnTo>
                <a:lnTo>
                  <a:pt x="21600" y="10372"/>
                </a:lnTo>
                <a:lnTo>
                  <a:pt x="21600" y="10907"/>
                </a:lnTo>
                <a:lnTo>
                  <a:pt x="20628" y="11549"/>
                </a:lnTo>
                <a:lnTo>
                  <a:pt x="20088" y="12404"/>
                </a:lnTo>
                <a:lnTo>
                  <a:pt x="18900" y="14222"/>
                </a:lnTo>
                <a:lnTo>
                  <a:pt x="18900" y="13259"/>
                </a:lnTo>
                <a:lnTo>
                  <a:pt x="18576" y="13046"/>
                </a:lnTo>
                <a:lnTo>
                  <a:pt x="18252" y="12725"/>
                </a:lnTo>
                <a:lnTo>
                  <a:pt x="17712" y="12404"/>
                </a:lnTo>
                <a:lnTo>
                  <a:pt x="15228" y="12404"/>
                </a:lnTo>
                <a:lnTo>
                  <a:pt x="15228" y="13046"/>
                </a:lnTo>
                <a:lnTo>
                  <a:pt x="16200" y="16253"/>
                </a:lnTo>
                <a:lnTo>
                  <a:pt x="16200" y="16895"/>
                </a:lnTo>
                <a:lnTo>
                  <a:pt x="15876" y="17750"/>
                </a:lnTo>
                <a:lnTo>
                  <a:pt x="15552" y="18285"/>
                </a:lnTo>
                <a:lnTo>
                  <a:pt x="15012" y="18927"/>
                </a:lnTo>
                <a:lnTo>
                  <a:pt x="14688" y="19248"/>
                </a:lnTo>
                <a:lnTo>
                  <a:pt x="13176" y="19248"/>
                </a:lnTo>
                <a:lnTo>
                  <a:pt x="11664" y="21600"/>
                </a:lnTo>
                <a:lnTo>
                  <a:pt x="11016" y="21600"/>
                </a:lnTo>
                <a:lnTo>
                  <a:pt x="9612" y="20745"/>
                </a:lnTo>
                <a:lnTo>
                  <a:pt x="8316" y="20424"/>
                </a:lnTo>
                <a:lnTo>
                  <a:pt x="7776" y="20424"/>
                </a:lnTo>
                <a:lnTo>
                  <a:pt x="7452" y="20745"/>
                </a:lnTo>
                <a:lnTo>
                  <a:pt x="7128" y="20103"/>
                </a:lnTo>
                <a:lnTo>
                  <a:pt x="6912" y="19461"/>
                </a:lnTo>
                <a:lnTo>
                  <a:pt x="6588" y="18927"/>
                </a:lnTo>
                <a:lnTo>
                  <a:pt x="3564" y="16895"/>
                </a:lnTo>
                <a:lnTo>
                  <a:pt x="1728" y="15077"/>
                </a:lnTo>
                <a:lnTo>
                  <a:pt x="1188" y="14756"/>
                </a:lnTo>
                <a:lnTo>
                  <a:pt x="864" y="14436"/>
                </a:lnTo>
                <a:lnTo>
                  <a:pt x="540" y="13901"/>
                </a:lnTo>
                <a:lnTo>
                  <a:pt x="216" y="13046"/>
                </a:lnTo>
                <a:lnTo>
                  <a:pt x="0" y="12083"/>
                </a:lnTo>
                <a:lnTo>
                  <a:pt x="0" y="11228"/>
                </a:lnTo>
                <a:lnTo>
                  <a:pt x="540" y="5026"/>
                </a:lnTo>
                <a:lnTo>
                  <a:pt x="1188" y="2673"/>
                </a:lnTo>
                <a:lnTo>
                  <a:pt x="2052" y="2352"/>
                </a:lnTo>
                <a:lnTo>
                  <a:pt x="2700" y="1176"/>
                </a:lnTo>
                <a:lnTo>
                  <a:pt x="3240" y="535"/>
                </a:lnTo>
                <a:lnTo>
                  <a:pt x="3888" y="214"/>
                </a:lnTo>
                <a:lnTo>
                  <a:pt x="4752" y="0"/>
                </a:lnTo>
                <a:lnTo>
                  <a:pt x="5940" y="0"/>
                </a:lnTo>
                <a:lnTo>
                  <a:pt x="6264" y="214"/>
                </a:lnTo>
                <a:lnTo>
                  <a:pt x="6912" y="855"/>
                </a:lnTo>
                <a:lnTo>
                  <a:pt x="7128" y="1176"/>
                </a:lnTo>
                <a:lnTo>
                  <a:pt x="7452" y="1711"/>
                </a:lnTo>
                <a:lnTo>
                  <a:pt x="7452" y="2673"/>
                </a:lnTo>
                <a:lnTo>
                  <a:pt x="7776" y="2887"/>
                </a:lnTo>
                <a:lnTo>
                  <a:pt x="7776" y="6202"/>
                </a:lnTo>
                <a:lnTo>
                  <a:pt x="8100" y="7057"/>
                </a:lnTo>
                <a:lnTo>
                  <a:pt x="8100" y="7378"/>
                </a:lnTo>
                <a:lnTo>
                  <a:pt x="8316" y="7699"/>
                </a:lnTo>
                <a:lnTo>
                  <a:pt x="8640" y="7699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18" name="Freeform 10"/>
          <p:cNvSpPr/>
          <p:nvPr/>
        </p:nvSpPr>
        <p:spPr>
          <a:xfrm>
            <a:off x="1052989" y="385623"/>
            <a:ext cx="329841" cy="359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64" y="2733"/>
                </a:moveTo>
                <a:lnTo>
                  <a:pt x="16000" y="2533"/>
                </a:lnTo>
                <a:lnTo>
                  <a:pt x="16145" y="2933"/>
                </a:lnTo>
                <a:lnTo>
                  <a:pt x="16364" y="3133"/>
                </a:lnTo>
                <a:lnTo>
                  <a:pt x="16945" y="3333"/>
                </a:lnTo>
                <a:lnTo>
                  <a:pt x="17164" y="3333"/>
                </a:lnTo>
                <a:lnTo>
                  <a:pt x="17382" y="3467"/>
                </a:lnTo>
                <a:lnTo>
                  <a:pt x="17600" y="3667"/>
                </a:lnTo>
                <a:lnTo>
                  <a:pt x="18182" y="4400"/>
                </a:lnTo>
                <a:lnTo>
                  <a:pt x="18400" y="4600"/>
                </a:lnTo>
                <a:lnTo>
                  <a:pt x="18400" y="4800"/>
                </a:lnTo>
                <a:lnTo>
                  <a:pt x="18182" y="4800"/>
                </a:lnTo>
                <a:lnTo>
                  <a:pt x="18182" y="4933"/>
                </a:lnTo>
                <a:lnTo>
                  <a:pt x="17600" y="4933"/>
                </a:lnTo>
                <a:lnTo>
                  <a:pt x="17600" y="5733"/>
                </a:lnTo>
                <a:lnTo>
                  <a:pt x="17964" y="6267"/>
                </a:lnTo>
                <a:lnTo>
                  <a:pt x="17964" y="7533"/>
                </a:lnTo>
                <a:lnTo>
                  <a:pt x="18182" y="7933"/>
                </a:lnTo>
                <a:lnTo>
                  <a:pt x="18400" y="8133"/>
                </a:lnTo>
                <a:lnTo>
                  <a:pt x="18982" y="8467"/>
                </a:lnTo>
                <a:lnTo>
                  <a:pt x="19782" y="8867"/>
                </a:lnTo>
                <a:lnTo>
                  <a:pt x="20000" y="9000"/>
                </a:lnTo>
                <a:lnTo>
                  <a:pt x="20218" y="9200"/>
                </a:lnTo>
                <a:lnTo>
                  <a:pt x="20582" y="9600"/>
                </a:lnTo>
                <a:lnTo>
                  <a:pt x="20800" y="9933"/>
                </a:lnTo>
                <a:lnTo>
                  <a:pt x="20800" y="10133"/>
                </a:lnTo>
                <a:lnTo>
                  <a:pt x="20582" y="10667"/>
                </a:lnTo>
                <a:lnTo>
                  <a:pt x="20582" y="11400"/>
                </a:lnTo>
                <a:lnTo>
                  <a:pt x="21018" y="11400"/>
                </a:lnTo>
                <a:lnTo>
                  <a:pt x="21236" y="10867"/>
                </a:lnTo>
                <a:lnTo>
                  <a:pt x="21236" y="11600"/>
                </a:lnTo>
                <a:lnTo>
                  <a:pt x="21600" y="12200"/>
                </a:lnTo>
                <a:lnTo>
                  <a:pt x="21600" y="12533"/>
                </a:lnTo>
                <a:lnTo>
                  <a:pt x="21455" y="12733"/>
                </a:lnTo>
                <a:lnTo>
                  <a:pt x="21236" y="12733"/>
                </a:lnTo>
                <a:lnTo>
                  <a:pt x="20800" y="12933"/>
                </a:lnTo>
                <a:lnTo>
                  <a:pt x="20582" y="13267"/>
                </a:lnTo>
                <a:lnTo>
                  <a:pt x="20218" y="13800"/>
                </a:lnTo>
                <a:lnTo>
                  <a:pt x="20000" y="14000"/>
                </a:lnTo>
                <a:lnTo>
                  <a:pt x="19636" y="14000"/>
                </a:lnTo>
                <a:lnTo>
                  <a:pt x="18182" y="13067"/>
                </a:lnTo>
                <a:lnTo>
                  <a:pt x="17382" y="13067"/>
                </a:lnTo>
                <a:lnTo>
                  <a:pt x="16800" y="13267"/>
                </a:lnTo>
                <a:lnTo>
                  <a:pt x="16582" y="13667"/>
                </a:lnTo>
                <a:lnTo>
                  <a:pt x="16364" y="14000"/>
                </a:lnTo>
                <a:lnTo>
                  <a:pt x="16582" y="14400"/>
                </a:lnTo>
                <a:lnTo>
                  <a:pt x="17382" y="15667"/>
                </a:lnTo>
                <a:lnTo>
                  <a:pt x="17600" y="16200"/>
                </a:lnTo>
                <a:lnTo>
                  <a:pt x="17600" y="17133"/>
                </a:lnTo>
                <a:lnTo>
                  <a:pt x="16945" y="17733"/>
                </a:lnTo>
                <a:lnTo>
                  <a:pt x="16582" y="17867"/>
                </a:lnTo>
                <a:lnTo>
                  <a:pt x="16364" y="17867"/>
                </a:lnTo>
                <a:lnTo>
                  <a:pt x="15782" y="17733"/>
                </a:lnTo>
                <a:lnTo>
                  <a:pt x="13745" y="16800"/>
                </a:lnTo>
                <a:lnTo>
                  <a:pt x="13309" y="16800"/>
                </a:lnTo>
                <a:lnTo>
                  <a:pt x="13309" y="17333"/>
                </a:lnTo>
                <a:lnTo>
                  <a:pt x="13164" y="17733"/>
                </a:lnTo>
                <a:lnTo>
                  <a:pt x="12945" y="18067"/>
                </a:lnTo>
                <a:lnTo>
                  <a:pt x="12509" y="18067"/>
                </a:lnTo>
                <a:lnTo>
                  <a:pt x="12509" y="17867"/>
                </a:lnTo>
                <a:lnTo>
                  <a:pt x="12145" y="17733"/>
                </a:lnTo>
                <a:lnTo>
                  <a:pt x="11927" y="17733"/>
                </a:lnTo>
                <a:lnTo>
                  <a:pt x="11491" y="17533"/>
                </a:lnTo>
                <a:lnTo>
                  <a:pt x="10327" y="17533"/>
                </a:lnTo>
                <a:lnTo>
                  <a:pt x="9891" y="17333"/>
                </a:lnTo>
                <a:lnTo>
                  <a:pt x="8873" y="16400"/>
                </a:lnTo>
                <a:lnTo>
                  <a:pt x="8727" y="16400"/>
                </a:lnTo>
                <a:lnTo>
                  <a:pt x="8509" y="16600"/>
                </a:lnTo>
                <a:lnTo>
                  <a:pt x="8073" y="17333"/>
                </a:lnTo>
                <a:lnTo>
                  <a:pt x="7709" y="17867"/>
                </a:lnTo>
                <a:lnTo>
                  <a:pt x="7491" y="18267"/>
                </a:lnTo>
                <a:lnTo>
                  <a:pt x="7273" y="18467"/>
                </a:lnTo>
                <a:lnTo>
                  <a:pt x="7273" y="18800"/>
                </a:lnTo>
                <a:lnTo>
                  <a:pt x="7855" y="19733"/>
                </a:lnTo>
                <a:lnTo>
                  <a:pt x="8073" y="19933"/>
                </a:lnTo>
                <a:lnTo>
                  <a:pt x="8073" y="20133"/>
                </a:lnTo>
                <a:lnTo>
                  <a:pt x="7855" y="20467"/>
                </a:lnTo>
                <a:lnTo>
                  <a:pt x="7709" y="21067"/>
                </a:lnTo>
                <a:lnTo>
                  <a:pt x="7491" y="21400"/>
                </a:lnTo>
                <a:lnTo>
                  <a:pt x="6909" y="21400"/>
                </a:lnTo>
                <a:lnTo>
                  <a:pt x="6473" y="21600"/>
                </a:lnTo>
                <a:lnTo>
                  <a:pt x="6036" y="21400"/>
                </a:lnTo>
                <a:lnTo>
                  <a:pt x="5673" y="21067"/>
                </a:lnTo>
                <a:lnTo>
                  <a:pt x="3273" y="18600"/>
                </a:lnTo>
                <a:lnTo>
                  <a:pt x="2836" y="17867"/>
                </a:lnTo>
                <a:lnTo>
                  <a:pt x="2036" y="15867"/>
                </a:lnTo>
                <a:lnTo>
                  <a:pt x="1818" y="15467"/>
                </a:lnTo>
                <a:lnTo>
                  <a:pt x="1455" y="15333"/>
                </a:lnTo>
                <a:lnTo>
                  <a:pt x="1236" y="15133"/>
                </a:lnTo>
                <a:lnTo>
                  <a:pt x="655" y="15333"/>
                </a:lnTo>
                <a:lnTo>
                  <a:pt x="800" y="13667"/>
                </a:lnTo>
                <a:lnTo>
                  <a:pt x="1018" y="13267"/>
                </a:lnTo>
                <a:lnTo>
                  <a:pt x="1236" y="13067"/>
                </a:lnTo>
                <a:lnTo>
                  <a:pt x="1600" y="12533"/>
                </a:lnTo>
                <a:lnTo>
                  <a:pt x="1818" y="12200"/>
                </a:lnTo>
                <a:lnTo>
                  <a:pt x="2036" y="12000"/>
                </a:lnTo>
                <a:lnTo>
                  <a:pt x="3055" y="11800"/>
                </a:lnTo>
                <a:lnTo>
                  <a:pt x="3418" y="11600"/>
                </a:lnTo>
                <a:lnTo>
                  <a:pt x="3636" y="11400"/>
                </a:lnTo>
                <a:lnTo>
                  <a:pt x="4436" y="10333"/>
                </a:lnTo>
                <a:lnTo>
                  <a:pt x="4873" y="9600"/>
                </a:lnTo>
                <a:lnTo>
                  <a:pt x="5091" y="9200"/>
                </a:lnTo>
                <a:lnTo>
                  <a:pt x="5091" y="8867"/>
                </a:lnTo>
                <a:lnTo>
                  <a:pt x="4873" y="8667"/>
                </a:lnTo>
                <a:lnTo>
                  <a:pt x="4655" y="8267"/>
                </a:lnTo>
                <a:lnTo>
                  <a:pt x="4073" y="7733"/>
                </a:lnTo>
                <a:lnTo>
                  <a:pt x="2836" y="7733"/>
                </a:lnTo>
                <a:lnTo>
                  <a:pt x="2473" y="7933"/>
                </a:lnTo>
                <a:lnTo>
                  <a:pt x="2255" y="7933"/>
                </a:lnTo>
                <a:lnTo>
                  <a:pt x="1818" y="7733"/>
                </a:lnTo>
                <a:lnTo>
                  <a:pt x="1455" y="7533"/>
                </a:lnTo>
                <a:lnTo>
                  <a:pt x="800" y="7200"/>
                </a:lnTo>
                <a:lnTo>
                  <a:pt x="655" y="7000"/>
                </a:lnTo>
                <a:lnTo>
                  <a:pt x="655" y="6600"/>
                </a:lnTo>
                <a:lnTo>
                  <a:pt x="800" y="6467"/>
                </a:lnTo>
                <a:lnTo>
                  <a:pt x="1236" y="6267"/>
                </a:lnTo>
                <a:lnTo>
                  <a:pt x="1455" y="5867"/>
                </a:lnTo>
                <a:lnTo>
                  <a:pt x="1455" y="5733"/>
                </a:lnTo>
                <a:lnTo>
                  <a:pt x="1236" y="5133"/>
                </a:lnTo>
                <a:lnTo>
                  <a:pt x="1236" y="4800"/>
                </a:lnTo>
                <a:lnTo>
                  <a:pt x="655" y="3667"/>
                </a:lnTo>
                <a:lnTo>
                  <a:pt x="218" y="3333"/>
                </a:lnTo>
                <a:lnTo>
                  <a:pt x="0" y="2533"/>
                </a:lnTo>
                <a:lnTo>
                  <a:pt x="0" y="2400"/>
                </a:lnTo>
                <a:lnTo>
                  <a:pt x="436" y="1800"/>
                </a:lnTo>
                <a:lnTo>
                  <a:pt x="655" y="1667"/>
                </a:lnTo>
                <a:lnTo>
                  <a:pt x="800" y="1267"/>
                </a:lnTo>
                <a:lnTo>
                  <a:pt x="1018" y="1067"/>
                </a:lnTo>
                <a:lnTo>
                  <a:pt x="1236" y="933"/>
                </a:lnTo>
                <a:lnTo>
                  <a:pt x="2036" y="533"/>
                </a:lnTo>
                <a:lnTo>
                  <a:pt x="2255" y="533"/>
                </a:lnTo>
                <a:lnTo>
                  <a:pt x="3636" y="2000"/>
                </a:lnTo>
                <a:lnTo>
                  <a:pt x="4873" y="3133"/>
                </a:lnTo>
                <a:lnTo>
                  <a:pt x="5091" y="3467"/>
                </a:lnTo>
                <a:lnTo>
                  <a:pt x="5236" y="3667"/>
                </a:lnTo>
                <a:lnTo>
                  <a:pt x="5673" y="4200"/>
                </a:lnTo>
                <a:lnTo>
                  <a:pt x="5891" y="4400"/>
                </a:lnTo>
                <a:lnTo>
                  <a:pt x="6255" y="4800"/>
                </a:lnTo>
                <a:lnTo>
                  <a:pt x="6473" y="4800"/>
                </a:lnTo>
                <a:lnTo>
                  <a:pt x="6909" y="4933"/>
                </a:lnTo>
                <a:lnTo>
                  <a:pt x="7055" y="5133"/>
                </a:lnTo>
                <a:lnTo>
                  <a:pt x="7273" y="5733"/>
                </a:lnTo>
                <a:lnTo>
                  <a:pt x="7491" y="5733"/>
                </a:lnTo>
                <a:lnTo>
                  <a:pt x="7855" y="5867"/>
                </a:lnTo>
                <a:lnTo>
                  <a:pt x="8073" y="5867"/>
                </a:lnTo>
                <a:lnTo>
                  <a:pt x="8073" y="6067"/>
                </a:lnTo>
                <a:lnTo>
                  <a:pt x="8509" y="5867"/>
                </a:lnTo>
                <a:lnTo>
                  <a:pt x="8727" y="5733"/>
                </a:lnTo>
                <a:lnTo>
                  <a:pt x="8727" y="4600"/>
                </a:lnTo>
                <a:lnTo>
                  <a:pt x="9091" y="4067"/>
                </a:lnTo>
                <a:lnTo>
                  <a:pt x="9091" y="3667"/>
                </a:lnTo>
                <a:lnTo>
                  <a:pt x="9309" y="2533"/>
                </a:lnTo>
                <a:lnTo>
                  <a:pt x="9527" y="2000"/>
                </a:lnTo>
                <a:lnTo>
                  <a:pt x="9891" y="1467"/>
                </a:lnTo>
                <a:lnTo>
                  <a:pt x="10109" y="1267"/>
                </a:lnTo>
                <a:lnTo>
                  <a:pt x="10327" y="933"/>
                </a:lnTo>
                <a:lnTo>
                  <a:pt x="10327" y="733"/>
                </a:lnTo>
                <a:lnTo>
                  <a:pt x="10691" y="533"/>
                </a:lnTo>
                <a:lnTo>
                  <a:pt x="11491" y="533"/>
                </a:lnTo>
                <a:lnTo>
                  <a:pt x="13164" y="0"/>
                </a:lnTo>
                <a:lnTo>
                  <a:pt x="13745" y="0"/>
                </a:lnTo>
                <a:lnTo>
                  <a:pt x="13527" y="333"/>
                </a:lnTo>
                <a:lnTo>
                  <a:pt x="13309" y="733"/>
                </a:lnTo>
                <a:lnTo>
                  <a:pt x="13527" y="1267"/>
                </a:lnTo>
                <a:lnTo>
                  <a:pt x="13527" y="1667"/>
                </a:lnTo>
                <a:lnTo>
                  <a:pt x="13745" y="1800"/>
                </a:lnTo>
                <a:lnTo>
                  <a:pt x="14982" y="2400"/>
                </a:lnTo>
                <a:lnTo>
                  <a:pt x="15345" y="2533"/>
                </a:lnTo>
                <a:lnTo>
                  <a:pt x="15564" y="2733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19" name="Freeform 11"/>
          <p:cNvSpPr/>
          <p:nvPr/>
        </p:nvSpPr>
        <p:spPr>
          <a:xfrm>
            <a:off x="1821500" y="508686"/>
            <a:ext cx="365001" cy="348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66" y="1311"/>
                </a:moveTo>
                <a:lnTo>
                  <a:pt x="6388" y="1311"/>
                </a:lnTo>
                <a:lnTo>
                  <a:pt x="6783" y="1104"/>
                </a:lnTo>
                <a:lnTo>
                  <a:pt x="7310" y="897"/>
                </a:lnTo>
                <a:lnTo>
                  <a:pt x="7507" y="759"/>
                </a:lnTo>
                <a:lnTo>
                  <a:pt x="7507" y="1863"/>
                </a:lnTo>
                <a:lnTo>
                  <a:pt x="7837" y="2277"/>
                </a:lnTo>
                <a:lnTo>
                  <a:pt x="8232" y="2277"/>
                </a:lnTo>
                <a:lnTo>
                  <a:pt x="8956" y="2484"/>
                </a:lnTo>
                <a:lnTo>
                  <a:pt x="9154" y="2622"/>
                </a:lnTo>
                <a:lnTo>
                  <a:pt x="9285" y="2829"/>
                </a:lnTo>
                <a:lnTo>
                  <a:pt x="9680" y="4348"/>
                </a:lnTo>
                <a:lnTo>
                  <a:pt x="9680" y="4555"/>
                </a:lnTo>
                <a:lnTo>
                  <a:pt x="9285" y="4969"/>
                </a:lnTo>
                <a:lnTo>
                  <a:pt x="9285" y="5314"/>
                </a:lnTo>
                <a:lnTo>
                  <a:pt x="9680" y="5728"/>
                </a:lnTo>
                <a:lnTo>
                  <a:pt x="9680" y="6625"/>
                </a:lnTo>
                <a:lnTo>
                  <a:pt x="9878" y="6832"/>
                </a:lnTo>
                <a:lnTo>
                  <a:pt x="9878" y="8005"/>
                </a:lnTo>
                <a:lnTo>
                  <a:pt x="9483" y="8971"/>
                </a:lnTo>
                <a:lnTo>
                  <a:pt x="9483" y="9523"/>
                </a:lnTo>
                <a:lnTo>
                  <a:pt x="9878" y="9523"/>
                </a:lnTo>
                <a:lnTo>
                  <a:pt x="10207" y="9316"/>
                </a:lnTo>
                <a:lnTo>
                  <a:pt x="10800" y="8764"/>
                </a:lnTo>
                <a:lnTo>
                  <a:pt x="11129" y="8764"/>
                </a:lnTo>
                <a:lnTo>
                  <a:pt x="11327" y="9109"/>
                </a:lnTo>
                <a:lnTo>
                  <a:pt x="11524" y="9109"/>
                </a:lnTo>
                <a:lnTo>
                  <a:pt x="11854" y="9316"/>
                </a:lnTo>
                <a:lnTo>
                  <a:pt x="12776" y="9316"/>
                </a:lnTo>
                <a:lnTo>
                  <a:pt x="13368" y="9523"/>
                </a:lnTo>
                <a:lnTo>
                  <a:pt x="13500" y="9730"/>
                </a:lnTo>
                <a:lnTo>
                  <a:pt x="13698" y="9937"/>
                </a:lnTo>
                <a:lnTo>
                  <a:pt x="13895" y="10282"/>
                </a:lnTo>
                <a:lnTo>
                  <a:pt x="14224" y="10489"/>
                </a:lnTo>
                <a:lnTo>
                  <a:pt x="14620" y="10489"/>
                </a:lnTo>
                <a:lnTo>
                  <a:pt x="14817" y="10282"/>
                </a:lnTo>
                <a:lnTo>
                  <a:pt x="15146" y="10075"/>
                </a:lnTo>
                <a:lnTo>
                  <a:pt x="15541" y="10075"/>
                </a:lnTo>
                <a:lnTo>
                  <a:pt x="15871" y="10282"/>
                </a:lnTo>
                <a:lnTo>
                  <a:pt x="16068" y="10696"/>
                </a:lnTo>
                <a:lnTo>
                  <a:pt x="16068" y="11042"/>
                </a:lnTo>
                <a:lnTo>
                  <a:pt x="15871" y="11249"/>
                </a:lnTo>
                <a:lnTo>
                  <a:pt x="15739" y="11594"/>
                </a:lnTo>
                <a:lnTo>
                  <a:pt x="15541" y="12008"/>
                </a:lnTo>
                <a:lnTo>
                  <a:pt x="15541" y="12422"/>
                </a:lnTo>
                <a:lnTo>
                  <a:pt x="15739" y="12560"/>
                </a:lnTo>
                <a:lnTo>
                  <a:pt x="16068" y="12767"/>
                </a:lnTo>
                <a:lnTo>
                  <a:pt x="16793" y="12974"/>
                </a:lnTo>
                <a:lnTo>
                  <a:pt x="17385" y="13181"/>
                </a:lnTo>
                <a:lnTo>
                  <a:pt x="18834" y="14492"/>
                </a:lnTo>
                <a:lnTo>
                  <a:pt x="19361" y="14699"/>
                </a:lnTo>
                <a:lnTo>
                  <a:pt x="19954" y="14492"/>
                </a:lnTo>
                <a:lnTo>
                  <a:pt x="20480" y="14492"/>
                </a:lnTo>
                <a:lnTo>
                  <a:pt x="21007" y="15044"/>
                </a:lnTo>
                <a:lnTo>
                  <a:pt x="21600" y="16424"/>
                </a:lnTo>
                <a:lnTo>
                  <a:pt x="21600" y="16631"/>
                </a:lnTo>
                <a:lnTo>
                  <a:pt x="19954" y="17735"/>
                </a:lnTo>
                <a:lnTo>
                  <a:pt x="19756" y="17942"/>
                </a:lnTo>
                <a:lnTo>
                  <a:pt x="19756" y="18288"/>
                </a:lnTo>
                <a:lnTo>
                  <a:pt x="20085" y="19116"/>
                </a:lnTo>
                <a:lnTo>
                  <a:pt x="20085" y="19668"/>
                </a:lnTo>
                <a:lnTo>
                  <a:pt x="19954" y="20013"/>
                </a:lnTo>
                <a:lnTo>
                  <a:pt x="19756" y="20427"/>
                </a:lnTo>
                <a:lnTo>
                  <a:pt x="19559" y="20634"/>
                </a:lnTo>
                <a:lnTo>
                  <a:pt x="19032" y="20979"/>
                </a:lnTo>
                <a:lnTo>
                  <a:pt x="17912" y="21393"/>
                </a:lnTo>
                <a:lnTo>
                  <a:pt x="17517" y="21600"/>
                </a:lnTo>
                <a:lnTo>
                  <a:pt x="16793" y="21600"/>
                </a:lnTo>
                <a:lnTo>
                  <a:pt x="16068" y="21186"/>
                </a:lnTo>
                <a:lnTo>
                  <a:pt x="15871" y="20772"/>
                </a:lnTo>
                <a:lnTo>
                  <a:pt x="15871" y="20013"/>
                </a:lnTo>
                <a:lnTo>
                  <a:pt x="15739" y="19875"/>
                </a:lnTo>
                <a:lnTo>
                  <a:pt x="15344" y="19875"/>
                </a:lnTo>
                <a:lnTo>
                  <a:pt x="15015" y="20013"/>
                </a:lnTo>
                <a:lnTo>
                  <a:pt x="14620" y="20013"/>
                </a:lnTo>
                <a:lnTo>
                  <a:pt x="14224" y="19875"/>
                </a:lnTo>
                <a:lnTo>
                  <a:pt x="14093" y="19668"/>
                </a:lnTo>
                <a:lnTo>
                  <a:pt x="13895" y="19116"/>
                </a:lnTo>
                <a:lnTo>
                  <a:pt x="13500" y="18495"/>
                </a:lnTo>
                <a:lnTo>
                  <a:pt x="13171" y="17942"/>
                </a:lnTo>
                <a:lnTo>
                  <a:pt x="12973" y="17528"/>
                </a:lnTo>
                <a:lnTo>
                  <a:pt x="12973" y="17183"/>
                </a:lnTo>
                <a:lnTo>
                  <a:pt x="12578" y="16769"/>
                </a:lnTo>
                <a:lnTo>
                  <a:pt x="12446" y="16976"/>
                </a:lnTo>
                <a:lnTo>
                  <a:pt x="12051" y="17183"/>
                </a:lnTo>
                <a:lnTo>
                  <a:pt x="11854" y="17390"/>
                </a:lnTo>
                <a:lnTo>
                  <a:pt x="11327" y="17735"/>
                </a:lnTo>
                <a:lnTo>
                  <a:pt x="10932" y="17735"/>
                </a:lnTo>
                <a:lnTo>
                  <a:pt x="10800" y="17528"/>
                </a:lnTo>
                <a:lnTo>
                  <a:pt x="10076" y="16769"/>
                </a:lnTo>
                <a:lnTo>
                  <a:pt x="9680" y="16631"/>
                </a:lnTo>
                <a:lnTo>
                  <a:pt x="9154" y="16631"/>
                </a:lnTo>
                <a:lnTo>
                  <a:pt x="8759" y="16769"/>
                </a:lnTo>
                <a:lnTo>
                  <a:pt x="8232" y="16769"/>
                </a:lnTo>
                <a:lnTo>
                  <a:pt x="7837" y="17183"/>
                </a:lnTo>
                <a:lnTo>
                  <a:pt x="7507" y="17390"/>
                </a:lnTo>
                <a:lnTo>
                  <a:pt x="7310" y="17942"/>
                </a:lnTo>
                <a:lnTo>
                  <a:pt x="6388" y="19875"/>
                </a:lnTo>
                <a:lnTo>
                  <a:pt x="6190" y="20220"/>
                </a:lnTo>
                <a:lnTo>
                  <a:pt x="5137" y="20634"/>
                </a:lnTo>
                <a:lnTo>
                  <a:pt x="4544" y="20427"/>
                </a:lnTo>
                <a:lnTo>
                  <a:pt x="4215" y="20220"/>
                </a:lnTo>
                <a:lnTo>
                  <a:pt x="3095" y="19254"/>
                </a:lnTo>
                <a:lnTo>
                  <a:pt x="2568" y="18909"/>
                </a:lnTo>
                <a:lnTo>
                  <a:pt x="1976" y="18909"/>
                </a:lnTo>
                <a:lnTo>
                  <a:pt x="1449" y="18702"/>
                </a:lnTo>
                <a:lnTo>
                  <a:pt x="1054" y="18702"/>
                </a:lnTo>
                <a:lnTo>
                  <a:pt x="922" y="18495"/>
                </a:lnTo>
                <a:lnTo>
                  <a:pt x="724" y="18150"/>
                </a:lnTo>
                <a:lnTo>
                  <a:pt x="724" y="17942"/>
                </a:lnTo>
                <a:lnTo>
                  <a:pt x="922" y="17390"/>
                </a:lnTo>
                <a:lnTo>
                  <a:pt x="1646" y="16217"/>
                </a:lnTo>
                <a:lnTo>
                  <a:pt x="1976" y="15665"/>
                </a:lnTo>
                <a:lnTo>
                  <a:pt x="2568" y="15251"/>
                </a:lnTo>
                <a:lnTo>
                  <a:pt x="2568" y="14906"/>
                </a:lnTo>
                <a:lnTo>
                  <a:pt x="1251" y="13181"/>
                </a:lnTo>
                <a:lnTo>
                  <a:pt x="922" y="12974"/>
                </a:lnTo>
                <a:lnTo>
                  <a:pt x="724" y="12767"/>
                </a:lnTo>
                <a:lnTo>
                  <a:pt x="527" y="12767"/>
                </a:lnTo>
                <a:lnTo>
                  <a:pt x="329" y="12560"/>
                </a:lnTo>
                <a:lnTo>
                  <a:pt x="329" y="12008"/>
                </a:lnTo>
                <a:lnTo>
                  <a:pt x="198" y="11456"/>
                </a:lnTo>
                <a:lnTo>
                  <a:pt x="0" y="10835"/>
                </a:lnTo>
                <a:lnTo>
                  <a:pt x="0" y="9937"/>
                </a:lnTo>
                <a:lnTo>
                  <a:pt x="198" y="8212"/>
                </a:lnTo>
                <a:lnTo>
                  <a:pt x="198" y="7798"/>
                </a:lnTo>
                <a:lnTo>
                  <a:pt x="329" y="7453"/>
                </a:lnTo>
                <a:lnTo>
                  <a:pt x="527" y="7246"/>
                </a:lnTo>
                <a:lnTo>
                  <a:pt x="922" y="7039"/>
                </a:lnTo>
                <a:lnTo>
                  <a:pt x="1054" y="7039"/>
                </a:lnTo>
                <a:lnTo>
                  <a:pt x="1251" y="6832"/>
                </a:lnTo>
                <a:lnTo>
                  <a:pt x="1251" y="6625"/>
                </a:lnTo>
                <a:lnTo>
                  <a:pt x="2173" y="4969"/>
                </a:lnTo>
                <a:lnTo>
                  <a:pt x="2568" y="3796"/>
                </a:lnTo>
                <a:lnTo>
                  <a:pt x="2568" y="3381"/>
                </a:lnTo>
                <a:lnTo>
                  <a:pt x="2371" y="3243"/>
                </a:lnTo>
                <a:lnTo>
                  <a:pt x="1976" y="2622"/>
                </a:lnTo>
                <a:lnTo>
                  <a:pt x="1844" y="2484"/>
                </a:lnTo>
                <a:lnTo>
                  <a:pt x="1646" y="1518"/>
                </a:lnTo>
                <a:lnTo>
                  <a:pt x="1449" y="759"/>
                </a:lnTo>
                <a:lnTo>
                  <a:pt x="1976" y="138"/>
                </a:lnTo>
                <a:lnTo>
                  <a:pt x="2173" y="0"/>
                </a:lnTo>
                <a:lnTo>
                  <a:pt x="3095" y="0"/>
                </a:lnTo>
                <a:lnTo>
                  <a:pt x="4544" y="1104"/>
                </a:lnTo>
                <a:lnTo>
                  <a:pt x="5137" y="1311"/>
                </a:lnTo>
                <a:lnTo>
                  <a:pt x="5466" y="1311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0" name="Freeform 12"/>
          <p:cNvSpPr/>
          <p:nvPr/>
        </p:nvSpPr>
        <p:spPr>
          <a:xfrm>
            <a:off x="956716" y="637608"/>
            <a:ext cx="559222" cy="471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15" y="4942"/>
                </a:moveTo>
                <a:lnTo>
                  <a:pt x="7773" y="4789"/>
                </a:lnTo>
                <a:lnTo>
                  <a:pt x="8116" y="4789"/>
                </a:lnTo>
                <a:lnTo>
                  <a:pt x="9190" y="5196"/>
                </a:lnTo>
                <a:lnTo>
                  <a:pt x="10993" y="5655"/>
                </a:lnTo>
                <a:lnTo>
                  <a:pt x="11337" y="5655"/>
                </a:lnTo>
                <a:lnTo>
                  <a:pt x="11680" y="5502"/>
                </a:lnTo>
                <a:lnTo>
                  <a:pt x="12067" y="5094"/>
                </a:lnTo>
                <a:lnTo>
                  <a:pt x="12282" y="4942"/>
                </a:lnTo>
                <a:lnTo>
                  <a:pt x="12539" y="4942"/>
                </a:lnTo>
                <a:lnTo>
                  <a:pt x="12754" y="5094"/>
                </a:lnTo>
                <a:lnTo>
                  <a:pt x="12883" y="5196"/>
                </a:lnTo>
                <a:lnTo>
                  <a:pt x="13012" y="5502"/>
                </a:lnTo>
                <a:lnTo>
                  <a:pt x="13012" y="5757"/>
                </a:lnTo>
                <a:lnTo>
                  <a:pt x="12754" y="6470"/>
                </a:lnTo>
                <a:lnTo>
                  <a:pt x="12625" y="7030"/>
                </a:lnTo>
                <a:lnTo>
                  <a:pt x="12539" y="7591"/>
                </a:lnTo>
                <a:lnTo>
                  <a:pt x="12539" y="8049"/>
                </a:lnTo>
                <a:lnTo>
                  <a:pt x="12625" y="8457"/>
                </a:lnTo>
                <a:lnTo>
                  <a:pt x="12754" y="8762"/>
                </a:lnTo>
                <a:lnTo>
                  <a:pt x="13140" y="9170"/>
                </a:lnTo>
                <a:lnTo>
                  <a:pt x="14085" y="9883"/>
                </a:lnTo>
                <a:lnTo>
                  <a:pt x="14429" y="10036"/>
                </a:lnTo>
                <a:lnTo>
                  <a:pt x="14686" y="10036"/>
                </a:lnTo>
                <a:lnTo>
                  <a:pt x="15373" y="9323"/>
                </a:lnTo>
                <a:lnTo>
                  <a:pt x="16232" y="9323"/>
                </a:lnTo>
                <a:lnTo>
                  <a:pt x="16576" y="9577"/>
                </a:lnTo>
                <a:lnTo>
                  <a:pt x="16833" y="9730"/>
                </a:lnTo>
                <a:lnTo>
                  <a:pt x="16919" y="9730"/>
                </a:lnTo>
                <a:lnTo>
                  <a:pt x="17306" y="9577"/>
                </a:lnTo>
                <a:lnTo>
                  <a:pt x="17520" y="9577"/>
                </a:lnTo>
                <a:lnTo>
                  <a:pt x="17778" y="9883"/>
                </a:lnTo>
                <a:lnTo>
                  <a:pt x="17778" y="10138"/>
                </a:lnTo>
                <a:lnTo>
                  <a:pt x="17993" y="10443"/>
                </a:lnTo>
                <a:lnTo>
                  <a:pt x="18122" y="10443"/>
                </a:lnTo>
                <a:lnTo>
                  <a:pt x="18379" y="10596"/>
                </a:lnTo>
                <a:lnTo>
                  <a:pt x="18594" y="10443"/>
                </a:lnTo>
                <a:lnTo>
                  <a:pt x="18981" y="11717"/>
                </a:lnTo>
                <a:lnTo>
                  <a:pt x="19066" y="12277"/>
                </a:lnTo>
                <a:lnTo>
                  <a:pt x="19066" y="13398"/>
                </a:lnTo>
                <a:lnTo>
                  <a:pt x="19324" y="13551"/>
                </a:lnTo>
                <a:lnTo>
                  <a:pt x="19453" y="13806"/>
                </a:lnTo>
                <a:lnTo>
                  <a:pt x="19195" y="14366"/>
                </a:lnTo>
                <a:lnTo>
                  <a:pt x="19195" y="14926"/>
                </a:lnTo>
                <a:lnTo>
                  <a:pt x="19453" y="15538"/>
                </a:lnTo>
                <a:lnTo>
                  <a:pt x="19582" y="15792"/>
                </a:lnTo>
                <a:lnTo>
                  <a:pt x="20526" y="17066"/>
                </a:lnTo>
                <a:lnTo>
                  <a:pt x="20655" y="17219"/>
                </a:lnTo>
                <a:lnTo>
                  <a:pt x="20655" y="17372"/>
                </a:lnTo>
                <a:lnTo>
                  <a:pt x="21600" y="18034"/>
                </a:lnTo>
                <a:lnTo>
                  <a:pt x="21600" y="18340"/>
                </a:lnTo>
                <a:lnTo>
                  <a:pt x="21471" y="18492"/>
                </a:lnTo>
                <a:lnTo>
                  <a:pt x="21471" y="18645"/>
                </a:lnTo>
                <a:lnTo>
                  <a:pt x="21128" y="18747"/>
                </a:lnTo>
                <a:lnTo>
                  <a:pt x="20870" y="18900"/>
                </a:lnTo>
                <a:lnTo>
                  <a:pt x="20655" y="19206"/>
                </a:lnTo>
                <a:lnTo>
                  <a:pt x="20526" y="19206"/>
                </a:lnTo>
                <a:lnTo>
                  <a:pt x="20269" y="19308"/>
                </a:lnTo>
                <a:lnTo>
                  <a:pt x="19195" y="19206"/>
                </a:lnTo>
                <a:lnTo>
                  <a:pt x="19066" y="19206"/>
                </a:lnTo>
                <a:lnTo>
                  <a:pt x="18852" y="19308"/>
                </a:lnTo>
                <a:lnTo>
                  <a:pt x="18723" y="19460"/>
                </a:lnTo>
                <a:lnTo>
                  <a:pt x="18723" y="19766"/>
                </a:lnTo>
                <a:lnTo>
                  <a:pt x="18594" y="20326"/>
                </a:lnTo>
                <a:lnTo>
                  <a:pt x="18723" y="20734"/>
                </a:lnTo>
                <a:lnTo>
                  <a:pt x="18379" y="21294"/>
                </a:lnTo>
                <a:lnTo>
                  <a:pt x="18122" y="21447"/>
                </a:lnTo>
                <a:lnTo>
                  <a:pt x="17907" y="21600"/>
                </a:lnTo>
                <a:lnTo>
                  <a:pt x="17778" y="21600"/>
                </a:lnTo>
                <a:lnTo>
                  <a:pt x="17520" y="21447"/>
                </a:lnTo>
                <a:lnTo>
                  <a:pt x="17435" y="21294"/>
                </a:lnTo>
                <a:lnTo>
                  <a:pt x="16919" y="21040"/>
                </a:lnTo>
                <a:lnTo>
                  <a:pt x="16833" y="20734"/>
                </a:lnTo>
                <a:lnTo>
                  <a:pt x="16447" y="20581"/>
                </a:lnTo>
                <a:lnTo>
                  <a:pt x="16103" y="20581"/>
                </a:lnTo>
                <a:lnTo>
                  <a:pt x="16103" y="20479"/>
                </a:lnTo>
                <a:lnTo>
                  <a:pt x="15846" y="20326"/>
                </a:lnTo>
                <a:lnTo>
                  <a:pt x="15287" y="20021"/>
                </a:lnTo>
                <a:lnTo>
                  <a:pt x="14686" y="19613"/>
                </a:lnTo>
                <a:lnTo>
                  <a:pt x="14429" y="19460"/>
                </a:lnTo>
                <a:lnTo>
                  <a:pt x="14300" y="18900"/>
                </a:lnTo>
                <a:lnTo>
                  <a:pt x="14214" y="18747"/>
                </a:lnTo>
                <a:lnTo>
                  <a:pt x="13699" y="18747"/>
                </a:lnTo>
                <a:lnTo>
                  <a:pt x="13484" y="18645"/>
                </a:lnTo>
                <a:lnTo>
                  <a:pt x="13226" y="18340"/>
                </a:lnTo>
                <a:lnTo>
                  <a:pt x="13226" y="18187"/>
                </a:lnTo>
                <a:lnTo>
                  <a:pt x="13140" y="18034"/>
                </a:lnTo>
                <a:lnTo>
                  <a:pt x="13012" y="18034"/>
                </a:lnTo>
                <a:lnTo>
                  <a:pt x="12883" y="17932"/>
                </a:lnTo>
                <a:lnTo>
                  <a:pt x="12754" y="17779"/>
                </a:lnTo>
                <a:lnTo>
                  <a:pt x="12539" y="17372"/>
                </a:lnTo>
                <a:lnTo>
                  <a:pt x="12410" y="17066"/>
                </a:lnTo>
                <a:lnTo>
                  <a:pt x="12282" y="16913"/>
                </a:lnTo>
                <a:lnTo>
                  <a:pt x="12153" y="16913"/>
                </a:lnTo>
                <a:lnTo>
                  <a:pt x="12067" y="16811"/>
                </a:lnTo>
                <a:lnTo>
                  <a:pt x="11938" y="16811"/>
                </a:lnTo>
                <a:lnTo>
                  <a:pt x="11551" y="16913"/>
                </a:lnTo>
                <a:lnTo>
                  <a:pt x="11466" y="16811"/>
                </a:lnTo>
                <a:lnTo>
                  <a:pt x="11337" y="16506"/>
                </a:lnTo>
                <a:lnTo>
                  <a:pt x="11337" y="16353"/>
                </a:lnTo>
                <a:lnTo>
                  <a:pt x="11208" y="16353"/>
                </a:lnTo>
                <a:lnTo>
                  <a:pt x="10864" y="16200"/>
                </a:lnTo>
                <a:lnTo>
                  <a:pt x="10478" y="16200"/>
                </a:lnTo>
                <a:lnTo>
                  <a:pt x="10392" y="16098"/>
                </a:lnTo>
                <a:lnTo>
                  <a:pt x="10263" y="16098"/>
                </a:lnTo>
                <a:lnTo>
                  <a:pt x="10134" y="15945"/>
                </a:lnTo>
                <a:lnTo>
                  <a:pt x="9662" y="15945"/>
                </a:lnTo>
                <a:lnTo>
                  <a:pt x="9061" y="16658"/>
                </a:lnTo>
                <a:lnTo>
                  <a:pt x="8717" y="16811"/>
                </a:lnTo>
                <a:lnTo>
                  <a:pt x="8460" y="16811"/>
                </a:lnTo>
                <a:lnTo>
                  <a:pt x="8245" y="16913"/>
                </a:lnTo>
                <a:lnTo>
                  <a:pt x="7386" y="17219"/>
                </a:lnTo>
                <a:lnTo>
                  <a:pt x="7257" y="17372"/>
                </a:lnTo>
                <a:lnTo>
                  <a:pt x="7043" y="17474"/>
                </a:lnTo>
                <a:lnTo>
                  <a:pt x="6441" y="17474"/>
                </a:lnTo>
                <a:lnTo>
                  <a:pt x="6441" y="17779"/>
                </a:lnTo>
                <a:lnTo>
                  <a:pt x="6313" y="18034"/>
                </a:lnTo>
                <a:lnTo>
                  <a:pt x="6227" y="18340"/>
                </a:lnTo>
                <a:lnTo>
                  <a:pt x="6098" y="18492"/>
                </a:lnTo>
                <a:lnTo>
                  <a:pt x="6227" y="18747"/>
                </a:lnTo>
                <a:lnTo>
                  <a:pt x="6227" y="19053"/>
                </a:lnTo>
                <a:lnTo>
                  <a:pt x="5969" y="19206"/>
                </a:lnTo>
                <a:lnTo>
                  <a:pt x="5711" y="19308"/>
                </a:lnTo>
                <a:lnTo>
                  <a:pt x="5625" y="19308"/>
                </a:lnTo>
                <a:lnTo>
                  <a:pt x="5497" y="19613"/>
                </a:lnTo>
                <a:lnTo>
                  <a:pt x="5625" y="19766"/>
                </a:lnTo>
                <a:lnTo>
                  <a:pt x="5711" y="20021"/>
                </a:lnTo>
                <a:lnTo>
                  <a:pt x="5711" y="20174"/>
                </a:lnTo>
                <a:lnTo>
                  <a:pt x="5625" y="20174"/>
                </a:lnTo>
                <a:lnTo>
                  <a:pt x="5497" y="20326"/>
                </a:lnTo>
                <a:lnTo>
                  <a:pt x="5024" y="20326"/>
                </a:lnTo>
                <a:lnTo>
                  <a:pt x="5024" y="20174"/>
                </a:lnTo>
                <a:lnTo>
                  <a:pt x="4294" y="19308"/>
                </a:lnTo>
                <a:lnTo>
                  <a:pt x="4080" y="19206"/>
                </a:lnTo>
                <a:lnTo>
                  <a:pt x="3350" y="19053"/>
                </a:lnTo>
                <a:lnTo>
                  <a:pt x="3221" y="19053"/>
                </a:lnTo>
                <a:lnTo>
                  <a:pt x="3092" y="18900"/>
                </a:lnTo>
                <a:lnTo>
                  <a:pt x="3006" y="18900"/>
                </a:lnTo>
                <a:lnTo>
                  <a:pt x="2877" y="18645"/>
                </a:lnTo>
                <a:lnTo>
                  <a:pt x="2619" y="18187"/>
                </a:lnTo>
                <a:lnTo>
                  <a:pt x="2405" y="17932"/>
                </a:lnTo>
                <a:lnTo>
                  <a:pt x="2276" y="17932"/>
                </a:lnTo>
                <a:lnTo>
                  <a:pt x="2276" y="18034"/>
                </a:lnTo>
                <a:lnTo>
                  <a:pt x="2147" y="18187"/>
                </a:lnTo>
                <a:lnTo>
                  <a:pt x="1932" y="18340"/>
                </a:lnTo>
                <a:lnTo>
                  <a:pt x="1675" y="18492"/>
                </a:lnTo>
                <a:lnTo>
                  <a:pt x="1546" y="18492"/>
                </a:lnTo>
                <a:lnTo>
                  <a:pt x="1417" y="18340"/>
                </a:lnTo>
                <a:lnTo>
                  <a:pt x="1074" y="18187"/>
                </a:lnTo>
                <a:lnTo>
                  <a:pt x="472" y="17932"/>
                </a:lnTo>
                <a:lnTo>
                  <a:pt x="258" y="17779"/>
                </a:lnTo>
                <a:lnTo>
                  <a:pt x="129" y="17779"/>
                </a:lnTo>
                <a:lnTo>
                  <a:pt x="0" y="17932"/>
                </a:lnTo>
                <a:lnTo>
                  <a:pt x="0" y="17372"/>
                </a:lnTo>
                <a:lnTo>
                  <a:pt x="129" y="16913"/>
                </a:lnTo>
                <a:lnTo>
                  <a:pt x="258" y="16353"/>
                </a:lnTo>
                <a:lnTo>
                  <a:pt x="258" y="15792"/>
                </a:lnTo>
                <a:lnTo>
                  <a:pt x="344" y="15640"/>
                </a:lnTo>
                <a:lnTo>
                  <a:pt x="344" y="15538"/>
                </a:lnTo>
                <a:lnTo>
                  <a:pt x="859" y="14926"/>
                </a:lnTo>
                <a:lnTo>
                  <a:pt x="859" y="14672"/>
                </a:lnTo>
                <a:lnTo>
                  <a:pt x="730" y="14366"/>
                </a:lnTo>
                <a:lnTo>
                  <a:pt x="730" y="14111"/>
                </a:lnTo>
                <a:lnTo>
                  <a:pt x="1074" y="14111"/>
                </a:lnTo>
                <a:lnTo>
                  <a:pt x="1202" y="14264"/>
                </a:lnTo>
                <a:lnTo>
                  <a:pt x="1417" y="14366"/>
                </a:lnTo>
                <a:lnTo>
                  <a:pt x="1546" y="14519"/>
                </a:lnTo>
                <a:lnTo>
                  <a:pt x="2276" y="14519"/>
                </a:lnTo>
                <a:lnTo>
                  <a:pt x="2491" y="14264"/>
                </a:lnTo>
                <a:lnTo>
                  <a:pt x="2491" y="13958"/>
                </a:lnTo>
                <a:lnTo>
                  <a:pt x="2276" y="13398"/>
                </a:lnTo>
                <a:lnTo>
                  <a:pt x="2276" y="12991"/>
                </a:lnTo>
                <a:lnTo>
                  <a:pt x="2491" y="12430"/>
                </a:lnTo>
                <a:lnTo>
                  <a:pt x="2619" y="11972"/>
                </a:lnTo>
                <a:lnTo>
                  <a:pt x="2619" y="11004"/>
                </a:lnTo>
                <a:lnTo>
                  <a:pt x="2491" y="10851"/>
                </a:lnTo>
                <a:lnTo>
                  <a:pt x="2018" y="10443"/>
                </a:lnTo>
                <a:lnTo>
                  <a:pt x="2018" y="10291"/>
                </a:lnTo>
                <a:lnTo>
                  <a:pt x="1932" y="10138"/>
                </a:lnTo>
                <a:lnTo>
                  <a:pt x="2018" y="9883"/>
                </a:lnTo>
                <a:lnTo>
                  <a:pt x="2018" y="9730"/>
                </a:lnTo>
                <a:lnTo>
                  <a:pt x="1932" y="9730"/>
                </a:lnTo>
                <a:lnTo>
                  <a:pt x="1804" y="9577"/>
                </a:lnTo>
                <a:lnTo>
                  <a:pt x="1804" y="9323"/>
                </a:lnTo>
                <a:lnTo>
                  <a:pt x="1932" y="9170"/>
                </a:lnTo>
                <a:lnTo>
                  <a:pt x="2018" y="9017"/>
                </a:lnTo>
                <a:lnTo>
                  <a:pt x="2491" y="8762"/>
                </a:lnTo>
                <a:lnTo>
                  <a:pt x="2619" y="8762"/>
                </a:lnTo>
                <a:lnTo>
                  <a:pt x="2619" y="8457"/>
                </a:lnTo>
                <a:lnTo>
                  <a:pt x="2748" y="8202"/>
                </a:lnTo>
                <a:lnTo>
                  <a:pt x="3006" y="7591"/>
                </a:lnTo>
                <a:lnTo>
                  <a:pt x="3693" y="6775"/>
                </a:lnTo>
                <a:lnTo>
                  <a:pt x="3951" y="6368"/>
                </a:lnTo>
                <a:lnTo>
                  <a:pt x="4080" y="5909"/>
                </a:lnTo>
                <a:lnTo>
                  <a:pt x="4080" y="5349"/>
                </a:lnTo>
                <a:lnTo>
                  <a:pt x="3822" y="4228"/>
                </a:lnTo>
                <a:lnTo>
                  <a:pt x="3822" y="2242"/>
                </a:lnTo>
                <a:lnTo>
                  <a:pt x="3564" y="1121"/>
                </a:lnTo>
                <a:lnTo>
                  <a:pt x="3564" y="815"/>
                </a:lnTo>
                <a:lnTo>
                  <a:pt x="3693" y="713"/>
                </a:lnTo>
                <a:lnTo>
                  <a:pt x="4080" y="153"/>
                </a:lnTo>
                <a:lnTo>
                  <a:pt x="4423" y="0"/>
                </a:lnTo>
                <a:lnTo>
                  <a:pt x="4552" y="153"/>
                </a:lnTo>
                <a:lnTo>
                  <a:pt x="4767" y="255"/>
                </a:lnTo>
                <a:lnTo>
                  <a:pt x="4895" y="560"/>
                </a:lnTo>
                <a:lnTo>
                  <a:pt x="5368" y="2089"/>
                </a:lnTo>
                <a:lnTo>
                  <a:pt x="5625" y="2649"/>
                </a:lnTo>
                <a:lnTo>
                  <a:pt x="7043" y="4534"/>
                </a:lnTo>
                <a:lnTo>
                  <a:pt x="7257" y="4789"/>
                </a:lnTo>
                <a:lnTo>
                  <a:pt x="7515" y="4942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1" name="Freeform 13"/>
          <p:cNvSpPr/>
          <p:nvPr/>
        </p:nvSpPr>
        <p:spPr>
          <a:xfrm>
            <a:off x="1297439" y="1087162"/>
            <a:ext cx="512341" cy="434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60" y="1105"/>
                </a:moveTo>
                <a:lnTo>
                  <a:pt x="5201" y="1105"/>
                </a:lnTo>
                <a:lnTo>
                  <a:pt x="5435" y="939"/>
                </a:lnTo>
                <a:lnTo>
                  <a:pt x="5716" y="773"/>
                </a:lnTo>
                <a:lnTo>
                  <a:pt x="6091" y="166"/>
                </a:lnTo>
                <a:lnTo>
                  <a:pt x="6466" y="331"/>
                </a:lnTo>
                <a:lnTo>
                  <a:pt x="7028" y="608"/>
                </a:lnTo>
                <a:lnTo>
                  <a:pt x="7262" y="773"/>
                </a:lnTo>
                <a:lnTo>
                  <a:pt x="8949" y="939"/>
                </a:lnTo>
                <a:lnTo>
                  <a:pt x="9090" y="939"/>
                </a:lnTo>
                <a:lnTo>
                  <a:pt x="9465" y="773"/>
                </a:lnTo>
                <a:lnTo>
                  <a:pt x="9980" y="773"/>
                </a:lnTo>
                <a:lnTo>
                  <a:pt x="10121" y="939"/>
                </a:lnTo>
                <a:lnTo>
                  <a:pt x="10542" y="1713"/>
                </a:lnTo>
                <a:lnTo>
                  <a:pt x="10777" y="1878"/>
                </a:lnTo>
                <a:lnTo>
                  <a:pt x="11948" y="2928"/>
                </a:lnTo>
                <a:lnTo>
                  <a:pt x="13775" y="3977"/>
                </a:lnTo>
                <a:lnTo>
                  <a:pt x="14291" y="4143"/>
                </a:lnTo>
                <a:lnTo>
                  <a:pt x="14572" y="4309"/>
                </a:lnTo>
                <a:lnTo>
                  <a:pt x="14947" y="4309"/>
                </a:lnTo>
                <a:lnTo>
                  <a:pt x="17570" y="7071"/>
                </a:lnTo>
                <a:lnTo>
                  <a:pt x="18461" y="7679"/>
                </a:lnTo>
                <a:lnTo>
                  <a:pt x="18976" y="7955"/>
                </a:lnTo>
                <a:lnTo>
                  <a:pt x="19632" y="8286"/>
                </a:lnTo>
                <a:lnTo>
                  <a:pt x="20007" y="8452"/>
                </a:lnTo>
                <a:lnTo>
                  <a:pt x="20288" y="8728"/>
                </a:lnTo>
                <a:lnTo>
                  <a:pt x="20429" y="8894"/>
                </a:lnTo>
                <a:lnTo>
                  <a:pt x="20663" y="8894"/>
                </a:lnTo>
                <a:lnTo>
                  <a:pt x="21085" y="9060"/>
                </a:lnTo>
                <a:lnTo>
                  <a:pt x="21319" y="9060"/>
                </a:lnTo>
                <a:lnTo>
                  <a:pt x="21459" y="9226"/>
                </a:lnTo>
                <a:lnTo>
                  <a:pt x="21600" y="9336"/>
                </a:lnTo>
                <a:lnTo>
                  <a:pt x="21600" y="9668"/>
                </a:lnTo>
                <a:lnTo>
                  <a:pt x="21459" y="9833"/>
                </a:lnTo>
                <a:lnTo>
                  <a:pt x="21085" y="10109"/>
                </a:lnTo>
                <a:lnTo>
                  <a:pt x="20944" y="10109"/>
                </a:lnTo>
                <a:lnTo>
                  <a:pt x="20944" y="10275"/>
                </a:lnTo>
                <a:lnTo>
                  <a:pt x="20803" y="10551"/>
                </a:lnTo>
                <a:lnTo>
                  <a:pt x="20288" y="11214"/>
                </a:lnTo>
                <a:lnTo>
                  <a:pt x="20148" y="11325"/>
                </a:lnTo>
                <a:lnTo>
                  <a:pt x="20007" y="11491"/>
                </a:lnTo>
                <a:lnTo>
                  <a:pt x="20007" y="11656"/>
                </a:lnTo>
                <a:lnTo>
                  <a:pt x="20148" y="11932"/>
                </a:lnTo>
                <a:lnTo>
                  <a:pt x="20148" y="12098"/>
                </a:lnTo>
                <a:lnTo>
                  <a:pt x="19913" y="12540"/>
                </a:lnTo>
                <a:lnTo>
                  <a:pt x="19773" y="12706"/>
                </a:lnTo>
                <a:lnTo>
                  <a:pt x="19773" y="13314"/>
                </a:lnTo>
                <a:lnTo>
                  <a:pt x="19632" y="13203"/>
                </a:lnTo>
                <a:lnTo>
                  <a:pt x="19492" y="13314"/>
                </a:lnTo>
                <a:lnTo>
                  <a:pt x="19351" y="13479"/>
                </a:lnTo>
                <a:lnTo>
                  <a:pt x="18976" y="13645"/>
                </a:lnTo>
                <a:lnTo>
                  <a:pt x="19117" y="13811"/>
                </a:lnTo>
                <a:lnTo>
                  <a:pt x="19257" y="13645"/>
                </a:lnTo>
                <a:lnTo>
                  <a:pt x="19773" y="13645"/>
                </a:lnTo>
                <a:lnTo>
                  <a:pt x="19773" y="13811"/>
                </a:lnTo>
                <a:lnTo>
                  <a:pt x="19492" y="14087"/>
                </a:lnTo>
                <a:lnTo>
                  <a:pt x="19351" y="14418"/>
                </a:lnTo>
                <a:lnTo>
                  <a:pt x="19351" y="14529"/>
                </a:lnTo>
                <a:lnTo>
                  <a:pt x="18976" y="14529"/>
                </a:lnTo>
                <a:lnTo>
                  <a:pt x="18836" y="14695"/>
                </a:lnTo>
                <a:lnTo>
                  <a:pt x="18836" y="15026"/>
                </a:lnTo>
                <a:lnTo>
                  <a:pt x="18601" y="15468"/>
                </a:lnTo>
                <a:lnTo>
                  <a:pt x="18461" y="15799"/>
                </a:lnTo>
                <a:lnTo>
                  <a:pt x="18461" y="16407"/>
                </a:lnTo>
                <a:lnTo>
                  <a:pt x="18320" y="16518"/>
                </a:lnTo>
                <a:lnTo>
                  <a:pt x="18320" y="16241"/>
                </a:lnTo>
                <a:lnTo>
                  <a:pt x="18180" y="16241"/>
                </a:lnTo>
                <a:lnTo>
                  <a:pt x="18086" y="16407"/>
                </a:lnTo>
                <a:lnTo>
                  <a:pt x="18086" y="16518"/>
                </a:lnTo>
                <a:lnTo>
                  <a:pt x="18180" y="16407"/>
                </a:lnTo>
                <a:lnTo>
                  <a:pt x="18180" y="16241"/>
                </a:lnTo>
                <a:lnTo>
                  <a:pt x="18320" y="16407"/>
                </a:lnTo>
                <a:lnTo>
                  <a:pt x="18320" y="17457"/>
                </a:lnTo>
                <a:lnTo>
                  <a:pt x="18180" y="18506"/>
                </a:lnTo>
                <a:lnTo>
                  <a:pt x="18320" y="19169"/>
                </a:lnTo>
                <a:lnTo>
                  <a:pt x="18086" y="19169"/>
                </a:lnTo>
                <a:lnTo>
                  <a:pt x="17945" y="19446"/>
                </a:lnTo>
                <a:lnTo>
                  <a:pt x="17805" y="19446"/>
                </a:lnTo>
                <a:lnTo>
                  <a:pt x="17945" y="19611"/>
                </a:lnTo>
                <a:lnTo>
                  <a:pt x="17945" y="19777"/>
                </a:lnTo>
                <a:lnTo>
                  <a:pt x="18086" y="20219"/>
                </a:lnTo>
                <a:lnTo>
                  <a:pt x="18320" y="20827"/>
                </a:lnTo>
                <a:lnTo>
                  <a:pt x="18320" y="20992"/>
                </a:lnTo>
                <a:lnTo>
                  <a:pt x="18086" y="20827"/>
                </a:lnTo>
                <a:lnTo>
                  <a:pt x="18086" y="21158"/>
                </a:lnTo>
                <a:lnTo>
                  <a:pt x="18320" y="21158"/>
                </a:lnTo>
                <a:lnTo>
                  <a:pt x="18180" y="21434"/>
                </a:lnTo>
                <a:lnTo>
                  <a:pt x="18180" y="21600"/>
                </a:lnTo>
                <a:lnTo>
                  <a:pt x="17664" y="21269"/>
                </a:lnTo>
                <a:lnTo>
                  <a:pt x="16915" y="21158"/>
                </a:lnTo>
                <a:lnTo>
                  <a:pt x="16774" y="20992"/>
                </a:lnTo>
                <a:lnTo>
                  <a:pt x="15977" y="20219"/>
                </a:lnTo>
                <a:lnTo>
                  <a:pt x="15743" y="19887"/>
                </a:lnTo>
                <a:lnTo>
                  <a:pt x="15603" y="19887"/>
                </a:lnTo>
                <a:lnTo>
                  <a:pt x="15462" y="19777"/>
                </a:lnTo>
                <a:lnTo>
                  <a:pt x="15321" y="19611"/>
                </a:lnTo>
                <a:lnTo>
                  <a:pt x="15087" y="19004"/>
                </a:lnTo>
                <a:lnTo>
                  <a:pt x="14806" y="18672"/>
                </a:lnTo>
                <a:lnTo>
                  <a:pt x="14431" y="18396"/>
                </a:lnTo>
                <a:lnTo>
                  <a:pt x="14150" y="18396"/>
                </a:lnTo>
                <a:lnTo>
                  <a:pt x="13494" y="18506"/>
                </a:lnTo>
                <a:lnTo>
                  <a:pt x="13260" y="18396"/>
                </a:lnTo>
                <a:lnTo>
                  <a:pt x="13119" y="18230"/>
                </a:lnTo>
                <a:lnTo>
                  <a:pt x="12744" y="17623"/>
                </a:lnTo>
                <a:lnTo>
                  <a:pt x="12604" y="17291"/>
                </a:lnTo>
                <a:lnTo>
                  <a:pt x="12323" y="17181"/>
                </a:lnTo>
                <a:lnTo>
                  <a:pt x="12229" y="17181"/>
                </a:lnTo>
                <a:lnTo>
                  <a:pt x="12089" y="17291"/>
                </a:lnTo>
                <a:lnTo>
                  <a:pt x="11948" y="17291"/>
                </a:lnTo>
                <a:lnTo>
                  <a:pt x="11714" y="17788"/>
                </a:lnTo>
                <a:lnTo>
                  <a:pt x="11573" y="17788"/>
                </a:lnTo>
                <a:lnTo>
                  <a:pt x="11433" y="17623"/>
                </a:lnTo>
                <a:lnTo>
                  <a:pt x="11433" y="17457"/>
                </a:lnTo>
                <a:lnTo>
                  <a:pt x="11573" y="16683"/>
                </a:lnTo>
                <a:lnTo>
                  <a:pt x="11433" y="16407"/>
                </a:lnTo>
                <a:lnTo>
                  <a:pt x="11433" y="16076"/>
                </a:lnTo>
                <a:lnTo>
                  <a:pt x="11151" y="15799"/>
                </a:lnTo>
                <a:lnTo>
                  <a:pt x="10542" y="15026"/>
                </a:lnTo>
                <a:lnTo>
                  <a:pt x="10121" y="14529"/>
                </a:lnTo>
                <a:lnTo>
                  <a:pt x="9886" y="13921"/>
                </a:lnTo>
                <a:lnTo>
                  <a:pt x="9886" y="13479"/>
                </a:lnTo>
                <a:lnTo>
                  <a:pt x="9746" y="13037"/>
                </a:lnTo>
                <a:lnTo>
                  <a:pt x="9886" y="12872"/>
                </a:lnTo>
                <a:lnTo>
                  <a:pt x="9886" y="12540"/>
                </a:lnTo>
                <a:lnTo>
                  <a:pt x="10261" y="12264"/>
                </a:lnTo>
                <a:lnTo>
                  <a:pt x="10402" y="11932"/>
                </a:lnTo>
                <a:lnTo>
                  <a:pt x="10402" y="11822"/>
                </a:lnTo>
                <a:lnTo>
                  <a:pt x="10261" y="11656"/>
                </a:lnTo>
                <a:lnTo>
                  <a:pt x="9980" y="11491"/>
                </a:lnTo>
                <a:lnTo>
                  <a:pt x="9230" y="11214"/>
                </a:lnTo>
                <a:lnTo>
                  <a:pt x="8809" y="11049"/>
                </a:lnTo>
                <a:lnTo>
                  <a:pt x="8293" y="10551"/>
                </a:lnTo>
                <a:lnTo>
                  <a:pt x="7637" y="10275"/>
                </a:lnTo>
                <a:lnTo>
                  <a:pt x="7403" y="10275"/>
                </a:lnTo>
                <a:lnTo>
                  <a:pt x="7403" y="10109"/>
                </a:lnTo>
                <a:lnTo>
                  <a:pt x="7544" y="9944"/>
                </a:lnTo>
                <a:lnTo>
                  <a:pt x="7403" y="9833"/>
                </a:lnTo>
                <a:lnTo>
                  <a:pt x="7403" y="9060"/>
                </a:lnTo>
                <a:lnTo>
                  <a:pt x="7544" y="8894"/>
                </a:lnTo>
                <a:lnTo>
                  <a:pt x="7637" y="8894"/>
                </a:lnTo>
                <a:lnTo>
                  <a:pt x="7544" y="8563"/>
                </a:lnTo>
                <a:lnTo>
                  <a:pt x="7028" y="8286"/>
                </a:lnTo>
                <a:lnTo>
                  <a:pt x="6888" y="7955"/>
                </a:lnTo>
                <a:lnTo>
                  <a:pt x="6888" y="7347"/>
                </a:lnTo>
                <a:lnTo>
                  <a:pt x="5857" y="6574"/>
                </a:lnTo>
                <a:lnTo>
                  <a:pt x="5295" y="6574"/>
                </a:lnTo>
                <a:lnTo>
                  <a:pt x="4685" y="6905"/>
                </a:lnTo>
                <a:lnTo>
                  <a:pt x="4123" y="7071"/>
                </a:lnTo>
                <a:lnTo>
                  <a:pt x="3748" y="6740"/>
                </a:lnTo>
                <a:lnTo>
                  <a:pt x="3748" y="6574"/>
                </a:lnTo>
                <a:lnTo>
                  <a:pt x="3608" y="6298"/>
                </a:lnTo>
                <a:lnTo>
                  <a:pt x="3748" y="5856"/>
                </a:lnTo>
                <a:lnTo>
                  <a:pt x="3748" y="5690"/>
                </a:lnTo>
                <a:lnTo>
                  <a:pt x="3889" y="5524"/>
                </a:lnTo>
                <a:lnTo>
                  <a:pt x="4030" y="5524"/>
                </a:lnTo>
                <a:lnTo>
                  <a:pt x="4123" y="5359"/>
                </a:lnTo>
                <a:lnTo>
                  <a:pt x="4123" y="4917"/>
                </a:lnTo>
                <a:lnTo>
                  <a:pt x="4030" y="4751"/>
                </a:lnTo>
                <a:lnTo>
                  <a:pt x="3889" y="4585"/>
                </a:lnTo>
                <a:lnTo>
                  <a:pt x="3374" y="4309"/>
                </a:lnTo>
                <a:lnTo>
                  <a:pt x="2718" y="3536"/>
                </a:lnTo>
                <a:lnTo>
                  <a:pt x="375" y="3536"/>
                </a:lnTo>
                <a:lnTo>
                  <a:pt x="0" y="3204"/>
                </a:lnTo>
                <a:lnTo>
                  <a:pt x="94" y="2928"/>
                </a:lnTo>
                <a:lnTo>
                  <a:pt x="750" y="2320"/>
                </a:lnTo>
                <a:lnTo>
                  <a:pt x="1031" y="1713"/>
                </a:lnTo>
                <a:lnTo>
                  <a:pt x="1406" y="1989"/>
                </a:lnTo>
                <a:lnTo>
                  <a:pt x="1687" y="1989"/>
                </a:lnTo>
                <a:lnTo>
                  <a:pt x="2062" y="1878"/>
                </a:lnTo>
                <a:lnTo>
                  <a:pt x="2343" y="1713"/>
                </a:lnTo>
                <a:lnTo>
                  <a:pt x="3092" y="331"/>
                </a:lnTo>
                <a:lnTo>
                  <a:pt x="3233" y="0"/>
                </a:lnTo>
                <a:lnTo>
                  <a:pt x="3608" y="0"/>
                </a:lnTo>
                <a:lnTo>
                  <a:pt x="4030" y="166"/>
                </a:lnTo>
                <a:lnTo>
                  <a:pt x="4123" y="497"/>
                </a:lnTo>
                <a:lnTo>
                  <a:pt x="4685" y="773"/>
                </a:lnTo>
                <a:lnTo>
                  <a:pt x="4779" y="939"/>
                </a:lnTo>
                <a:lnTo>
                  <a:pt x="5060" y="1105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2" name="Freeform 14"/>
          <p:cNvSpPr/>
          <p:nvPr/>
        </p:nvSpPr>
        <p:spPr>
          <a:xfrm>
            <a:off x="1441430" y="443387"/>
            <a:ext cx="229382" cy="370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64" y="1297"/>
                </a:moveTo>
                <a:lnTo>
                  <a:pt x="20447" y="908"/>
                </a:lnTo>
                <a:lnTo>
                  <a:pt x="20971" y="1427"/>
                </a:lnTo>
                <a:lnTo>
                  <a:pt x="21285" y="2011"/>
                </a:lnTo>
                <a:lnTo>
                  <a:pt x="21600" y="2335"/>
                </a:lnTo>
                <a:lnTo>
                  <a:pt x="21600" y="3243"/>
                </a:lnTo>
                <a:lnTo>
                  <a:pt x="21285" y="3827"/>
                </a:lnTo>
                <a:lnTo>
                  <a:pt x="20971" y="3957"/>
                </a:lnTo>
                <a:lnTo>
                  <a:pt x="20132" y="4865"/>
                </a:lnTo>
                <a:lnTo>
                  <a:pt x="18979" y="5773"/>
                </a:lnTo>
                <a:lnTo>
                  <a:pt x="18664" y="6162"/>
                </a:lnTo>
                <a:lnTo>
                  <a:pt x="18664" y="6681"/>
                </a:lnTo>
                <a:lnTo>
                  <a:pt x="18350" y="7005"/>
                </a:lnTo>
                <a:lnTo>
                  <a:pt x="18035" y="9211"/>
                </a:lnTo>
                <a:lnTo>
                  <a:pt x="18350" y="10249"/>
                </a:lnTo>
                <a:lnTo>
                  <a:pt x="18664" y="10638"/>
                </a:lnTo>
                <a:lnTo>
                  <a:pt x="18664" y="11157"/>
                </a:lnTo>
                <a:lnTo>
                  <a:pt x="19817" y="12259"/>
                </a:lnTo>
                <a:lnTo>
                  <a:pt x="20132" y="13168"/>
                </a:lnTo>
                <a:lnTo>
                  <a:pt x="19503" y="14595"/>
                </a:lnTo>
                <a:lnTo>
                  <a:pt x="18979" y="18357"/>
                </a:lnTo>
                <a:lnTo>
                  <a:pt x="18979" y="18876"/>
                </a:lnTo>
                <a:lnTo>
                  <a:pt x="19188" y="19459"/>
                </a:lnTo>
                <a:lnTo>
                  <a:pt x="19503" y="19978"/>
                </a:lnTo>
                <a:lnTo>
                  <a:pt x="19817" y="20303"/>
                </a:lnTo>
                <a:lnTo>
                  <a:pt x="20132" y="20497"/>
                </a:lnTo>
                <a:lnTo>
                  <a:pt x="20656" y="20692"/>
                </a:lnTo>
                <a:lnTo>
                  <a:pt x="20132" y="21016"/>
                </a:lnTo>
                <a:lnTo>
                  <a:pt x="19503" y="21016"/>
                </a:lnTo>
                <a:lnTo>
                  <a:pt x="18350" y="21405"/>
                </a:lnTo>
                <a:lnTo>
                  <a:pt x="17511" y="21600"/>
                </a:lnTo>
                <a:lnTo>
                  <a:pt x="15414" y="21600"/>
                </a:lnTo>
                <a:lnTo>
                  <a:pt x="13421" y="21211"/>
                </a:lnTo>
                <a:lnTo>
                  <a:pt x="12268" y="20173"/>
                </a:lnTo>
                <a:lnTo>
                  <a:pt x="11115" y="19265"/>
                </a:lnTo>
                <a:lnTo>
                  <a:pt x="9332" y="18357"/>
                </a:lnTo>
                <a:lnTo>
                  <a:pt x="7550" y="17643"/>
                </a:lnTo>
                <a:lnTo>
                  <a:pt x="7340" y="17449"/>
                </a:lnTo>
                <a:lnTo>
                  <a:pt x="7025" y="17254"/>
                </a:lnTo>
                <a:lnTo>
                  <a:pt x="6711" y="16735"/>
                </a:lnTo>
                <a:lnTo>
                  <a:pt x="7025" y="16541"/>
                </a:lnTo>
                <a:lnTo>
                  <a:pt x="7340" y="16022"/>
                </a:lnTo>
                <a:lnTo>
                  <a:pt x="7025" y="15632"/>
                </a:lnTo>
                <a:lnTo>
                  <a:pt x="6711" y="15114"/>
                </a:lnTo>
                <a:lnTo>
                  <a:pt x="4718" y="13881"/>
                </a:lnTo>
                <a:lnTo>
                  <a:pt x="4404" y="13492"/>
                </a:lnTo>
                <a:lnTo>
                  <a:pt x="4404" y="12584"/>
                </a:lnTo>
                <a:lnTo>
                  <a:pt x="4089" y="12259"/>
                </a:lnTo>
                <a:lnTo>
                  <a:pt x="3775" y="12065"/>
                </a:lnTo>
                <a:lnTo>
                  <a:pt x="3250" y="11676"/>
                </a:lnTo>
                <a:lnTo>
                  <a:pt x="2097" y="11157"/>
                </a:lnTo>
                <a:lnTo>
                  <a:pt x="1153" y="10443"/>
                </a:lnTo>
                <a:lnTo>
                  <a:pt x="0" y="9016"/>
                </a:lnTo>
                <a:lnTo>
                  <a:pt x="1153" y="8108"/>
                </a:lnTo>
                <a:lnTo>
                  <a:pt x="2307" y="7005"/>
                </a:lnTo>
                <a:lnTo>
                  <a:pt x="2621" y="6876"/>
                </a:lnTo>
                <a:lnTo>
                  <a:pt x="2621" y="5968"/>
                </a:lnTo>
                <a:lnTo>
                  <a:pt x="2936" y="5578"/>
                </a:lnTo>
                <a:lnTo>
                  <a:pt x="3250" y="5384"/>
                </a:lnTo>
                <a:lnTo>
                  <a:pt x="4089" y="5384"/>
                </a:lnTo>
                <a:lnTo>
                  <a:pt x="4928" y="5773"/>
                </a:lnTo>
                <a:lnTo>
                  <a:pt x="5243" y="5773"/>
                </a:lnTo>
                <a:lnTo>
                  <a:pt x="5872" y="5384"/>
                </a:lnTo>
                <a:lnTo>
                  <a:pt x="6396" y="4151"/>
                </a:lnTo>
                <a:lnTo>
                  <a:pt x="6396" y="3827"/>
                </a:lnTo>
                <a:lnTo>
                  <a:pt x="7025" y="3049"/>
                </a:lnTo>
                <a:lnTo>
                  <a:pt x="7864" y="2530"/>
                </a:lnTo>
                <a:lnTo>
                  <a:pt x="8179" y="2205"/>
                </a:lnTo>
                <a:lnTo>
                  <a:pt x="9017" y="1103"/>
                </a:lnTo>
                <a:lnTo>
                  <a:pt x="9017" y="714"/>
                </a:lnTo>
                <a:lnTo>
                  <a:pt x="9332" y="195"/>
                </a:lnTo>
                <a:lnTo>
                  <a:pt x="9647" y="0"/>
                </a:lnTo>
                <a:lnTo>
                  <a:pt x="9961" y="0"/>
                </a:lnTo>
                <a:lnTo>
                  <a:pt x="11115" y="195"/>
                </a:lnTo>
                <a:lnTo>
                  <a:pt x="13946" y="714"/>
                </a:lnTo>
                <a:lnTo>
                  <a:pt x="16043" y="908"/>
                </a:lnTo>
                <a:lnTo>
                  <a:pt x="18664" y="1297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3" name="Freeform 15"/>
          <p:cNvSpPr/>
          <p:nvPr/>
        </p:nvSpPr>
        <p:spPr>
          <a:xfrm>
            <a:off x="1163494" y="563101"/>
            <a:ext cx="358304" cy="305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35" y="2435"/>
                </a:moveTo>
                <a:lnTo>
                  <a:pt x="16770" y="2435"/>
                </a:lnTo>
                <a:lnTo>
                  <a:pt x="17508" y="4163"/>
                </a:lnTo>
                <a:lnTo>
                  <a:pt x="18112" y="5027"/>
                </a:lnTo>
                <a:lnTo>
                  <a:pt x="18850" y="5655"/>
                </a:lnTo>
                <a:lnTo>
                  <a:pt x="19185" y="6127"/>
                </a:lnTo>
                <a:lnTo>
                  <a:pt x="19386" y="6362"/>
                </a:lnTo>
                <a:lnTo>
                  <a:pt x="19588" y="6755"/>
                </a:lnTo>
                <a:lnTo>
                  <a:pt x="19588" y="7855"/>
                </a:lnTo>
                <a:lnTo>
                  <a:pt x="19789" y="8326"/>
                </a:lnTo>
                <a:lnTo>
                  <a:pt x="21063" y="9818"/>
                </a:lnTo>
                <a:lnTo>
                  <a:pt x="21265" y="10447"/>
                </a:lnTo>
                <a:lnTo>
                  <a:pt x="21466" y="10918"/>
                </a:lnTo>
                <a:lnTo>
                  <a:pt x="21265" y="11546"/>
                </a:lnTo>
                <a:lnTo>
                  <a:pt x="21063" y="11782"/>
                </a:lnTo>
                <a:lnTo>
                  <a:pt x="21265" y="12410"/>
                </a:lnTo>
                <a:lnTo>
                  <a:pt x="21466" y="12646"/>
                </a:lnTo>
                <a:lnTo>
                  <a:pt x="21600" y="12881"/>
                </a:lnTo>
                <a:lnTo>
                  <a:pt x="20862" y="13510"/>
                </a:lnTo>
                <a:lnTo>
                  <a:pt x="20527" y="13745"/>
                </a:lnTo>
                <a:lnTo>
                  <a:pt x="19588" y="13981"/>
                </a:lnTo>
                <a:lnTo>
                  <a:pt x="18984" y="14138"/>
                </a:lnTo>
                <a:lnTo>
                  <a:pt x="18648" y="14374"/>
                </a:lnTo>
                <a:lnTo>
                  <a:pt x="18246" y="14845"/>
                </a:lnTo>
                <a:lnTo>
                  <a:pt x="17911" y="15473"/>
                </a:lnTo>
                <a:lnTo>
                  <a:pt x="17508" y="16102"/>
                </a:lnTo>
                <a:lnTo>
                  <a:pt x="17508" y="16966"/>
                </a:lnTo>
                <a:lnTo>
                  <a:pt x="17709" y="17908"/>
                </a:lnTo>
                <a:lnTo>
                  <a:pt x="18112" y="19401"/>
                </a:lnTo>
                <a:lnTo>
                  <a:pt x="18112" y="19793"/>
                </a:lnTo>
                <a:lnTo>
                  <a:pt x="17709" y="20736"/>
                </a:lnTo>
                <a:lnTo>
                  <a:pt x="16569" y="21364"/>
                </a:lnTo>
                <a:lnTo>
                  <a:pt x="16234" y="21600"/>
                </a:lnTo>
                <a:lnTo>
                  <a:pt x="15831" y="21364"/>
                </a:lnTo>
                <a:lnTo>
                  <a:pt x="15630" y="21364"/>
                </a:lnTo>
                <a:lnTo>
                  <a:pt x="15294" y="20893"/>
                </a:lnTo>
                <a:lnTo>
                  <a:pt x="15294" y="20500"/>
                </a:lnTo>
                <a:lnTo>
                  <a:pt x="14892" y="20029"/>
                </a:lnTo>
                <a:lnTo>
                  <a:pt x="14557" y="20029"/>
                </a:lnTo>
                <a:lnTo>
                  <a:pt x="13953" y="20265"/>
                </a:lnTo>
                <a:lnTo>
                  <a:pt x="13819" y="20265"/>
                </a:lnTo>
                <a:lnTo>
                  <a:pt x="13416" y="20029"/>
                </a:lnTo>
                <a:lnTo>
                  <a:pt x="12880" y="19636"/>
                </a:lnTo>
                <a:lnTo>
                  <a:pt x="11538" y="19636"/>
                </a:lnTo>
                <a:lnTo>
                  <a:pt x="10465" y="20736"/>
                </a:lnTo>
                <a:lnTo>
                  <a:pt x="10062" y="20736"/>
                </a:lnTo>
                <a:lnTo>
                  <a:pt x="9525" y="20500"/>
                </a:lnTo>
                <a:lnTo>
                  <a:pt x="8050" y="19401"/>
                </a:lnTo>
                <a:lnTo>
                  <a:pt x="7446" y="18772"/>
                </a:lnTo>
                <a:lnTo>
                  <a:pt x="7245" y="18301"/>
                </a:lnTo>
                <a:lnTo>
                  <a:pt x="7111" y="17673"/>
                </a:lnTo>
                <a:lnTo>
                  <a:pt x="7111" y="16966"/>
                </a:lnTo>
                <a:lnTo>
                  <a:pt x="7245" y="16102"/>
                </a:lnTo>
                <a:lnTo>
                  <a:pt x="7446" y="15238"/>
                </a:lnTo>
                <a:lnTo>
                  <a:pt x="7848" y="14138"/>
                </a:lnTo>
                <a:lnTo>
                  <a:pt x="7848" y="13745"/>
                </a:lnTo>
                <a:lnTo>
                  <a:pt x="7647" y="13274"/>
                </a:lnTo>
                <a:lnTo>
                  <a:pt x="7446" y="13117"/>
                </a:lnTo>
                <a:lnTo>
                  <a:pt x="7111" y="12881"/>
                </a:lnTo>
                <a:lnTo>
                  <a:pt x="6708" y="12881"/>
                </a:lnTo>
                <a:lnTo>
                  <a:pt x="6373" y="13117"/>
                </a:lnTo>
                <a:lnTo>
                  <a:pt x="5769" y="13745"/>
                </a:lnTo>
                <a:lnTo>
                  <a:pt x="5232" y="13981"/>
                </a:lnTo>
                <a:lnTo>
                  <a:pt x="4696" y="13981"/>
                </a:lnTo>
                <a:lnTo>
                  <a:pt x="1878" y="13274"/>
                </a:lnTo>
                <a:lnTo>
                  <a:pt x="201" y="12646"/>
                </a:lnTo>
                <a:lnTo>
                  <a:pt x="402" y="12253"/>
                </a:lnTo>
                <a:lnTo>
                  <a:pt x="537" y="11546"/>
                </a:lnTo>
                <a:lnTo>
                  <a:pt x="738" y="11153"/>
                </a:lnTo>
                <a:lnTo>
                  <a:pt x="738" y="10918"/>
                </a:lnTo>
                <a:lnTo>
                  <a:pt x="537" y="10682"/>
                </a:lnTo>
                <a:lnTo>
                  <a:pt x="0" y="9583"/>
                </a:lnTo>
                <a:lnTo>
                  <a:pt x="0" y="9190"/>
                </a:lnTo>
                <a:lnTo>
                  <a:pt x="201" y="8954"/>
                </a:lnTo>
                <a:lnTo>
                  <a:pt x="402" y="8483"/>
                </a:lnTo>
                <a:lnTo>
                  <a:pt x="738" y="7855"/>
                </a:lnTo>
                <a:lnTo>
                  <a:pt x="1140" y="6991"/>
                </a:lnTo>
                <a:lnTo>
                  <a:pt x="1342" y="6755"/>
                </a:lnTo>
                <a:lnTo>
                  <a:pt x="1476" y="6755"/>
                </a:lnTo>
                <a:lnTo>
                  <a:pt x="2415" y="7855"/>
                </a:lnTo>
                <a:lnTo>
                  <a:pt x="2817" y="8090"/>
                </a:lnTo>
                <a:lnTo>
                  <a:pt x="3891" y="8090"/>
                </a:lnTo>
                <a:lnTo>
                  <a:pt x="4293" y="8326"/>
                </a:lnTo>
                <a:lnTo>
                  <a:pt x="4494" y="8326"/>
                </a:lnTo>
                <a:lnTo>
                  <a:pt x="4830" y="8483"/>
                </a:lnTo>
                <a:lnTo>
                  <a:pt x="4830" y="8719"/>
                </a:lnTo>
                <a:lnTo>
                  <a:pt x="5232" y="8719"/>
                </a:lnTo>
                <a:lnTo>
                  <a:pt x="5434" y="8326"/>
                </a:lnTo>
                <a:lnTo>
                  <a:pt x="5568" y="7855"/>
                </a:lnTo>
                <a:lnTo>
                  <a:pt x="5568" y="7226"/>
                </a:lnTo>
                <a:lnTo>
                  <a:pt x="5970" y="7226"/>
                </a:lnTo>
                <a:lnTo>
                  <a:pt x="7848" y="8326"/>
                </a:lnTo>
                <a:lnTo>
                  <a:pt x="8385" y="8483"/>
                </a:lnTo>
                <a:lnTo>
                  <a:pt x="8586" y="8483"/>
                </a:lnTo>
                <a:lnTo>
                  <a:pt x="8922" y="8326"/>
                </a:lnTo>
                <a:lnTo>
                  <a:pt x="9525" y="7619"/>
                </a:lnTo>
                <a:lnTo>
                  <a:pt x="9525" y="6519"/>
                </a:lnTo>
                <a:lnTo>
                  <a:pt x="9324" y="5891"/>
                </a:lnTo>
                <a:lnTo>
                  <a:pt x="8586" y="4399"/>
                </a:lnTo>
                <a:lnTo>
                  <a:pt x="8385" y="3927"/>
                </a:lnTo>
                <a:lnTo>
                  <a:pt x="8586" y="3535"/>
                </a:lnTo>
                <a:lnTo>
                  <a:pt x="8788" y="3063"/>
                </a:lnTo>
                <a:lnTo>
                  <a:pt x="9324" y="2828"/>
                </a:lnTo>
                <a:lnTo>
                  <a:pt x="10062" y="2828"/>
                </a:lnTo>
                <a:lnTo>
                  <a:pt x="11404" y="3927"/>
                </a:lnTo>
                <a:lnTo>
                  <a:pt x="11739" y="3927"/>
                </a:lnTo>
                <a:lnTo>
                  <a:pt x="11940" y="3692"/>
                </a:lnTo>
                <a:lnTo>
                  <a:pt x="12276" y="3063"/>
                </a:lnTo>
                <a:lnTo>
                  <a:pt x="12477" y="2671"/>
                </a:lnTo>
                <a:lnTo>
                  <a:pt x="12880" y="2435"/>
                </a:lnTo>
                <a:lnTo>
                  <a:pt x="13081" y="2435"/>
                </a:lnTo>
                <a:lnTo>
                  <a:pt x="13215" y="2199"/>
                </a:lnTo>
                <a:lnTo>
                  <a:pt x="13215" y="1807"/>
                </a:lnTo>
                <a:lnTo>
                  <a:pt x="12880" y="1100"/>
                </a:lnTo>
                <a:lnTo>
                  <a:pt x="12880" y="236"/>
                </a:lnTo>
                <a:lnTo>
                  <a:pt x="13215" y="0"/>
                </a:lnTo>
                <a:lnTo>
                  <a:pt x="13617" y="0"/>
                </a:lnTo>
                <a:lnTo>
                  <a:pt x="13953" y="236"/>
                </a:lnTo>
                <a:lnTo>
                  <a:pt x="14355" y="471"/>
                </a:lnTo>
                <a:lnTo>
                  <a:pt x="14557" y="707"/>
                </a:lnTo>
                <a:lnTo>
                  <a:pt x="15093" y="1571"/>
                </a:lnTo>
                <a:lnTo>
                  <a:pt x="15496" y="1964"/>
                </a:lnTo>
                <a:lnTo>
                  <a:pt x="15831" y="2199"/>
                </a:lnTo>
                <a:lnTo>
                  <a:pt x="16435" y="2435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4" name="Freeform 16"/>
          <p:cNvSpPr/>
          <p:nvPr/>
        </p:nvSpPr>
        <p:spPr>
          <a:xfrm>
            <a:off x="1438082" y="938985"/>
            <a:ext cx="303889" cy="250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42" y="4512"/>
                </a:moveTo>
                <a:lnTo>
                  <a:pt x="8149" y="4512"/>
                </a:lnTo>
                <a:lnTo>
                  <a:pt x="9890" y="5088"/>
                </a:lnTo>
                <a:lnTo>
                  <a:pt x="10602" y="5088"/>
                </a:lnTo>
                <a:lnTo>
                  <a:pt x="10602" y="3264"/>
                </a:lnTo>
                <a:lnTo>
                  <a:pt x="10365" y="2976"/>
                </a:lnTo>
                <a:lnTo>
                  <a:pt x="10127" y="2400"/>
                </a:lnTo>
                <a:lnTo>
                  <a:pt x="11710" y="2112"/>
                </a:lnTo>
                <a:lnTo>
                  <a:pt x="12738" y="2400"/>
                </a:lnTo>
                <a:lnTo>
                  <a:pt x="13451" y="2400"/>
                </a:lnTo>
                <a:lnTo>
                  <a:pt x="13846" y="2688"/>
                </a:lnTo>
                <a:lnTo>
                  <a:pt x="14321" y="3264"/>
                </a:lnTo>
                <a:lnTo>
                  <a:pt x="14558" y="3744"/>
                </a:lnTo>
                <a:lnTo>
                  <a:pt x="14716" y="4032"/>
                </a:lnTo>
                <a:lnTo>
                  <a:pt x="14954" y="4512"/>
                </a:lnTo>
                <a:lnTo>
                  <a:pt x="14954" y="5088"/>
                </a:lnTo>
                <a:lnTo>
                  <a:pt x="14321" y="6144"/>
                </a:lnTo>
                <a:lnTo>
                  <a:pt x="14321" y="6912"/>
                </a:lnTo>
                <a:lnTo>
                  <a:pt x="14558" y="7488"/>
                </a:lnTo>
                <a:lnTo>
                  <a:pt x="14954" y="7968"/>
                </a:lnTo>
                <a:lnTo>
                  <a:pt x="16536" y="9312"/>
                </a:lnTo>
                <a:lnTo>
                  <a:pt x="16932" y="9888"/>
                </a:lnTo>
                <a:lnTo>
                  <a:pt x="17169" y="10368"/>
                </a:lnTo>
                <a:lnTo>
                  <a:pt x="17407" y="11712"/>
                </a:lnTo>
                <a:lnTo>
                  <a:pt x="17644" y="12288"/>
                </a:lnTo>
                <a:lnTo>
                  <a:pt x="18514" y="13344"/>
                </a:lnTo>
                <a:lnTo>
                  <a:pt x="18910" y="13344"/>
                </a:lnTo>
                <a:lnTo>
                  <a:pt x="19385" y="13632"/>
                </a:lnTo>
                <a:lnTo>
                  <a:pt x="19622" y="13824"/>
                </a:lnTo>
                <a:lnTo>
                  <a:pt x="20255" y="14688"/>
                </a:lnTo>
                <a:lnTo>
                  <a:pt x="20888" y="16800"/>
                </a:lnTo>
                <a:lnTo>
                  <a:pt x="21600" y="18912"/>
                </a:lnTo>
                <a:lnTo>
                  <a:pt x="20651" y="18624"/>
                </a:lnTo>
                <a:lnTo>
                  <a:pt x="20018" y="18144"/>
                </a:lnTo>
                <a:lnTo>
                  <a:pt x="19780" y="18144"/>
                </a:lnTo>
                <a:lnTo>
                  <a:pt x="19385" y="18336"/>
                </a:lnTo>
                <a:lnTo>
                  <a:pt x="18673" y="18912"/>
                </a:lnTo>
                <a:lnTo>
                  <a:pt x="18514" y="19200"/>
                </a:lnTo>
                <a:lnTo>
                  <a:pt x="18673" y="19488"/>
                </a:lnTo>
                <a:lnTo>
                  <a:pt x="18673" y="20256"/>
                </a:lnTo>
                <a:lnTo>
                  <a:pt x="18910" y="20736"/>
                </a:lnTo>
                <a:lnTo>
                  <a:pt x="18673" y="21024"/>
                </a:lnTo>
                <a:lnTo>
                  <a:pt x="18673" y="21312"/>
                </a:lnTo>
                <a:lnTo>
                  <a:pt x="18277" y="21600"/>
                </a:lnTo>
                <a:lnTo>
                  <a:pt x="17802" y="21312"/>
                </a:lnTo>
                <a:lnTo>
                  <a:pt x="17644" y="21024"/>
                </a:lnTo>
                <a:lnTo>
                  <a:pt x="16299" y="19968"/>
                </a:lnTo>
                <a:lnTo>
                  <a:pt x="16062" y="19680"/>
                </a:lnTo>
                <a:lnTo>
                  <a:pt x="15666" y="19680"/>
                </a:lnTo>
                <a:lnTo>
                  <a:pt x="15191" y="20256"/>
                </a:lnTo>
                <a:lnTo>
                  <a:pt x="14558" y="20256"/>
                </a:lnTo>
                <a:lnTo>
                  <a:pt x="14084" y="19968"/>
                </a:lnTo>
                <a:lnTo>
                  <a:pt x="13213" y="19680"/>
                </a:lnTo>
                <a:lnTo>
                  <a:pt x="10127" y="17856"/>
                </a:lnTo>
                <a:lnTo>
                  <a:pt x="8149" y="16032"/>
                </a:lnTo>
                <a:lnTo>
                  <a:pt x="7754" y="15744"/>
                </a:lnTo>
                <a:lnTo>
                  <a:pt x="7042" y="14400"/>
                </a:lnTo>
                <a:lnTo>
                  <a:pt x="6804" y="14112"/>
                </a:lnTo>
                <a:lnTo>
                  <a:pt x="5934" y="14112"/>
                </a:lnTo>
                <a:lnTo>
                  <a:pt x="5301" y="14400"/>
                </a:lnTo>
                <a:lnTo>
                  <a:pt x="5064" y="14400"/>
                </a:lnTo>
                <a:lnTo>
                  <a:pt x="2215" y="14112"/>
                </a:lnTo>
                <a:lnTo>
                  <a:pt x="1820" y="13824"/>
                </a:lnTo>
                <a:lnTo>
                  <a:pt x="870" y="13344"/>
                </a:lnTo>
                <a:lnTo>
                  <a:pt x="237" y="13056"/>
                </a:lnTo>
                <a:lnTo>
                  <a:pt x="0" y="12288"/>
                </a:lnTo>
                <a:lnTo>
                  <a:pt x="237" y="11232"/>
                </a:lnTo>
                <a:lnTo>
                  <a:pt x="237" y="10656"/>
                </a:lnTo>
                <a:lnTo>
                  <a:pt x="475" y="10368"/>
                </a:lnTo>
                <a:lnTo>
                  <a:pt x="870" y="10176"/>
                </a:lnTo>
                <a:lnTo>
                  <a:pt x="1108" y="10176"/>
                </a:lnTo>
                <a:lnTo>
                  <a:pt x="3086" y="10368"/>
                </a:lnTo>
                <a:lnTo>
                  <a:pt x="3560" y="10176"/>
                </a:lnTo>
                <a:lnTo>
                  <a:pt x="3798" y="10176"/>
                </a:lnTo>
                <a:lnTo>
                  <a:pt x="4193" y="9600"/>
                </a:lnTo>
                <a:lnTo>
                  <a:pt x="4668" y="9312"/>
                </a:lnTo>
                <a:lnTo>
                  <a:pt x="5301" y="9120"/>
                </a:lnTo>
                <a:lnTo>
                  <a:pt x="5301" y="8832"/>
                </a:lnTo>
                <a:lnTo>
                  <a:pt x="5538" y="8544"/>
                </a:lnTo>
                <a:lnTo>
                  <a:pt x="5538" y="7968"/>
                </a:lnTo>
                <a:lnTo>
                  <a:pt x="3798" y="6720"/>
                </a:lnTo>
                <a:lnTo>
                  <a:pt x="3798" y="6432"/>
                </a:lnTo>
                <a:lnTo>
                  <a:pt x="3560" y="6144"/>
                </a:lnTo>
                <a:lnTo>
                  <a:pt x="1820" y="3744"/>
                </a:lnTo>
                <a:lnTo>
                  <a:pt x="1582" y="3264"/>
                </a:lnTo>
                <a:lnTo>
                  <a:pt x="1108" y="2112"/>
                </a:lnTo>
                <a:lnTo>
                  <a:pt x="1108" y="1056"/>
                </a:lnTo>
                <a:lnTo>
                  <a:pt x="1582" y="0"/>
                </a:lnTo>
                <a:lnTo>
                  <a:pt x="1820" y="864"/>
                </a:lnTo>
                <a:lnTo>
                  <a:pt x="1978" y="1056"/>
                </a:lnTo>
                <a:lnTo>
                  <a:pt x="2453" y="1344"/>
                </a:lnTo>
                <a:lnTo>
                  <a:pt x="4431" y="2688"/>
                </a:lnTo>
                <a:lnTo>
                  <a:pt x="5934" y="4320"/>
                </a:lnTo>
                <a:lnTo>
                  <a:pt x="6646" y="4512"/>
                </a:lnTo>
                <a:lnTo>
                  <a:pt x="7042" y="4512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5" name="Freeform 17"/>
          <p:cNvSpPr/>
          <p:nvPr/>
        </p:nvSpPr>
        <p:spPr>
          <a:xfrm>
            <a:off x="1824849" y="897127"/>
            <a:ext cx="144829" cy="171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75" y="1533"/>
                </a:moveTo>
                <a:lnTo>
                  <a:pt x="18443" y="2648"/>
                </a:lnTo>
                <a:lnTo>
                  <a:pt x="17446" y="3345"/>
                </a:lnTo>
                <a:lnTo>
                  <a:pt x="16948" y="3763"/>
                </a:lnTo>
                <a:lnTo>
                  <a:pt x="16615" y="4181"/>
                </a:lnTo>
                <a:lnTo>
                  <a:pt x="16117" y="4599"/>
                </a:lnTo>
                <a:lnTo>
                  <a:pt x="14622" y="5017"/>
                </a:lnTo>
                <a:lnTo>
                  <a:pt x="14289" y="5017"/>
                </a:lnTo>
                <a:lnTo>
                  <a:pt x="14289" y="6828"/>
                </a:lnTo>
                <a:lnTo>
                  <a:pt x="14622" y="7246"/>
                </a:lnTo>
                <a:lnTo>
                  <a:pt x="15618" y="7246"/>
                </a:lnTo>
                <a:lnTo>
                  <a:pt x="20271" y="7665"/>
                </a:lnTo>
                <a:lnTo>
                  <a:pt x="21600" y="8361"/>
                </a:lnTo>
                <a:lnTo>
                  <a:pt x="20769" y="10034"/>
                </a:lnTo>
                <a:lnTo>
                  <a:pt x="20769" y="10730"/>
                </a:lnTo>
                <a:lnTo>
                  <a:pt x="20271" y="11148"/>
                </a:lnTo>
                <a:lnTo>
                  <a:pt x="19274" y="11148"/>
                </a:lnTo>
                <a:lnTo>
                  <a:pt x="18443" y="11845"/>
                </a:lnTo>
                <a:lnTo>
                  <a:pt x="18443" y="13796"/>
                </a:lnTo>
                <a:lnTo>
                  <a:pt x="17945" y="14214"/>
                </a:lnTo>
                <a:lnTo>
                  <a:pt x="16948" y="14632"/>
                </a:lnTo>
                <a:lnTo>
                  <a:pt x="16615" y="15050"/>
                </a:lnTo>
                <a:lnTo>
                  <a:pt x="16615" y="16165"/>
                </a:lnTo>
                <a:lnTo>
                  <a:pt x="16948" y="16583"/>
                </a:lnTo>
                <a:lnTo>
                  <a:pt x="17446" y="16862"/>
                </a:lnTo>
                <a:lnTo>
                  <a:pt x="18443" y="17280"/>
                </a:lnTo>
                <a:lnTo>
                  <a:pt x="18775" y="17698"/>
                </a:lnTo>
                <a:lnTo>
                  <a:pt x="18443" y="18116"/>
                </a:lnTo>
                <a:lnTo>
                  <a:pt x="16117" y="20067"/>
                </a:lnTo>
                <a:lnTo>
                  <a:pt x="15120" y="20346"/>
                </a:lnTo>
                <a:lnTo>
                  <a:pt x="12794" y="20764"/>
                </a:lnTo>
                <a:lnTo>
                  <a:pt x="5982" y="21600"/>
                </a:lnTo>
                <a:lnTo>
                  <a:pt x="3157" y="18813"/>
                </a:lnTo>
                <a:lnTo>
                  <a:pt x="1828" y="18534"/>
                </a:lnTo>
                <a:lnTo>
                  <a:pt x="332" y="17698"/>
                </a:lnTo>
                <a:lnTo>
                  <a:pt x="0" y="16862"/>
                </a:lnTo>
                <a:lnTo>
                  <a:pt x="0" y="15329"/>
                </a:lnTo>
                <a:lnTo>
                  <a:pt x="332" y="14632"/>
                </a:lnTo>
                <a:lnTo>
                  <a:pt x="1329" y="12263"/>
                </a:lnTo>
                <a:lnTo>
                  <a:pt x="1329" y="9615"/>
                </a:lnTo>
                <a:lnTo>
                  <a:pt x="4486" y="10034"/>
                </a:lnTo>
                <a:lnTo>
                  <a:pt x="5483" y="10034"/>
                </a:lnTo>
                <a:lnTo>
                  <a:pt x="6812" y="9615"/>
                </a:lnTo>
                <a:lnTo>
                  <a:pt x="7809" y="9197"/>
                </a:lnTo>
                <a:lnTo>
                  <a:pt x="8308" y="8779"/>
                </a:lnTo>
                <a:lnTo>
                  <a:pt x="8308" y="8083"/>
                </a:lnTo>
                <a:lnTo>
                  <a:pt x="8640" y="7246"/>
                </a:lnTo>
                <a:lnTo>
                  <a:pt x="8308" y="6550"/>
                </a:lnTo>
                <a:lnTo>
                  <a:pt x="7809" y="4181"/>
                </a:lnTo>
                <a:lnTo>
                  <a:pt x="9138" y="1812"/>
                </a:lnTo>
                <a:lnTo>
                  <a:pt x="10135" y="1115"/>
                </a:lnTo>
                <a:lnTo>
                  <a:pt x="11465" y="279"/>
                </a:lnTo>
                <a:lnTo>
                  <a:pt x="13292" y="279"/>
                </a:lnTo>
                <a:lnTo>
                  <a:pt x="14622" y="0"/>
                </a:lnTo>
                <a:lnTo>
                  <a:pt x="16117" y="279"/>
                </a:lnTo>
                <a:lnTo>
                  <a:pt x="17446" y="697"/>
                </a:lnTo>
                <a:lnTo>
                  <a:pt x="17945" y="1115"/>
                </a:lnTo>
                <a:lnTo>
                  <a:pt x="18775" y="1533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6" name="Freeform 18"/>
          <p:cNvSpPr/>
          <p:nvPr/>
        </p:nvSpPr>
        <p:spPr>
          <a:xfrm>
            <a:off x="1910239" y="963263"/>
            <a:ext cx="118040" cy="135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30" y="531"/>
                </a:moveTo>
                <a:lnTo>
                  <a:pt x="13042" y="531"/>
                </a:lnTo>
                <a:lnTo>
                  <a:pt x="14875" y="1062"/>
                </a:lnTo>
                <a:lnTo>
                  <a:pt x="14875" y="1593"/>
                </a:lnTo>
                <a:lnTo>
                  <a:pt x="14264" y="1062"/>
                </a:lnTo>
                <a:lnTo>
                  <a:pt x="13653" y="1062"/>
                </a:lnTo>
                <a:lnTo>
                  <a:pt x="13653" y="1593"/>
                </a:lnTo>
                <a:lnTo>
                  <a:pt x="14264" y="2479"/>
                </a:lnTo>
                <a:lnTo>
                  <a:pt x="14264" y="3541"/>
                </a:lnTo>
                <a:lnTo>
                  <a:pt x="15283" y="3541"/>
                </a:lnTo>
                <a:lnTo>
                  <a:pt x="16506" y="4072"/>
                </a:lnTo>
                <a:lnTo>
                  <a:pt x="17525" y="4426"/>
                </a:lnTo>
                <a:lnTo>
                  <a:pt x="18136" y="4072"/>
                </a:lnTo>
                <a:lnTo>
                  <a:pt x="18747" y="4426"/>
                </a:lnTo>
                <a:lnTo>
                  <a:pt x="18747" y="6020"/>
                </a:lnTo>
                <a:lnTo>
                  <a:pt x="18136" y="6551"/>
                </a:lnTo>
                <a:lnTo>
                  <a:pt x="18136" y="7436"/>
                </a:lnTo>
                <a:lnTo>
                  <a:pt x="17117" y="6551"/>
                </a:lnTo>
                <a:lnTo>
                  <a:pt x="15894" y="7436"/>
                </a:lnTo>
                <a:lnTo>
                  <a:pt x="17117" y="8498"/>
                </a:lnTo>
                <a:lnTo>
                  <a:pt x="18136" y="8852"/>
                </a:lnTo>
                <a:lnTo>
                  <a:pt x="18747" y="10446"/>
                </a:lnTo>
                <a:lnTo>
                  <a:pt x="18747" y="11331"/>
                </a:lnTo>
                <a:lnTo>
                  <a:pt x="17525" y="11862"/>
                </a:lnTo>
                <a:lnTo>
                  <a:pt x="17117" y="10800"/>
                </a:lnTo>
                <a:lnTo>
                  <a:pt x="17117" y="11862"/>
                </a:lnTo>
                <a:lnTo>
                  <a:pt x="18136" y="12925"/>
                </a:lnTo>
                <a:lnTo>
                  <a:pt x="18747" y="13810"/>
                </a:lnTo>
                <a:lnTo>
                  <a:pt x="19970" y="14872"/>
                </a:lnTo>
                <a:lnTo>
                  <a:pt x="19970" y="14341"/>
                </a:lnTo>
                <a:lnTo>
                  <a:pt x="20377" y="14872"/>
                </a:lnTo>
                <a:lnTo>
                  <a:pt x="21600" y="17705"/>
                </a:lnTo>
                <a:lnTo>
                  <a:pt x="20377" y="16820"/>
                </a:lnTo>
                <a:lnTo>
                  <a:pt x="19970" y="16289"/>
                </a:lnTo>
                <a:lnTo>
                  <a:pt x="19358" y="15757"/>
                </a:lnTo>
                <a:lnTo>
                  <a:pt x="18747" y="16289"/>
                </a:lnTo>
                <a:lnTo>
                  <a:pt x="18136" y="16289"/>
                </a:lnTo>
                <a:lnTo>
                  <a:pt x="18136" y="16820"/>
                </a:lnTo>
                <a:lnTo>
                  <a:pt x="17117" y="16820"/>
                </a:lnTo>
                <a:lnTo>
                  <a:pt x="16506" y="17174"/>
                </a:lnTo>
                <a:lnTo>
                  <a:pt x="15894" y="17174"/>
                </a:lnTo>
                <a:lnTo>
                  <a:pt x="14264" y="16820"/>
                </a:lnTo>
                <a:lnTo>
                  <a:pt x="13653" y="16820"/>
                </a:lnTo>
                <a:lnTo>
                  <a:pt x="13653" y="17174"/>
                </a:lnTo>
                <a:lnTo>
                  <a:pt x="15283" y="17705"/>
                </a:lnTo>
                <a:lnTo>
                  <a:pt x="15894" y="18236"/>
                </a:lnTo>
                <a:lnTo>
                  <a:pt x="15894" y="18767"/>
                </a:lnTo>
                <a:lnTo>
                  <a:pt x="14875" y="19298"/>
                </a:lnTo>
                <a:lnTo>
                  <a:pt x="14264" y="19652"/>
                </a:lnTo>
                <a:lnTo>
                  <a:pt x="13042" y="20184"/>
                </a:lnTo>
                <a:lnTo>
                  <a:pt x="11411" y="20184"/>
                </a:lnTo>
                <a:lnTo>
                  <a:pt x="10800" y="19652"/>
                </a:lnTo>
                <a:lnTo>
                  <a:pt x="10189" y="18767"/>
                </a:lnTo>
                <a:lnTo>
                  <a:pt x="9781" y="18236"/>
                </a:lnTo>
                <a:lnTo>
                  <a:pt x="9781" y="19298"/>
                </a:lnTo>
                <a:lnTo>
                  <a:pt x="9170" y="19298"/>
                </a:lnTo>
                <a:lnTo>
                  <a:pt x="7947" y="19652"/>
                </a:lnTo>
                <a:lnTo>
                  <a:pt x="7336" y="19652"/>
                </a:lnTo>
                <a:lnTo>
                  <a:pt x="7336" y="20715"/>
                </a:lnTo>
                <a:lnTo>
                  <a:pt x="6928" y="21246"/>
                </a:lnTo>
                <a:lnTo>
                  <a:pt x="4075" y="21246"/>
                </a:lnTo>
                <a:lnTo>
                  <a:pt x="3464" y="21600"/>
                </a:lnTo>
                <a:lnTo>
                  <a:pt x="2853" y="21600"/>
                </a:lnTo>
                <a:lnTo>
                  <a:pt x="2853" y="21246"/>
                </a:lnTo>
                <a:lnTo>
                  <a:pt x="1834" y="20184"/>
                </a:lnTo>
                <a:lnTo>
                  <a:pt x="1223" y="18236"/>
                </a:lnTo>
                <a:lnTo>
                  <a:pt x="0" y="15757"/>
                </a:lnTo>
                <a:lnTo>
                  <a:pt x="2853" y="15226"/>
                </a:lnTo>
                <a:lnTo>
                  <a:pt x="4075" y="14872"/>
                </a:lnTo>
                <a:lnTo>
                  <a:pt x="6928" y="12393"/>
                </a:lnTo>
                <a:lnTo>
                  <a:pt x="7336" y="11862"/>
                </a:lnTo>
                <a:lnTo>
                  <a:pt x="6928" y="11331"/>
                </a:lnTo>
                <a:lnTo>
                  <a:pt x="5706" y="10800"/>
                </a:lnTo>
                <a:lnTo>
                  <a:pt x="5094" y="10446"/>
                </a:lnTo>
                <a:lnTo>
                  <a:pt x="4687" y="9915"/>
                </a:lnTo>
                <a:lnTo>
                  <a:pt x="4687" y="8498"/>
                </a:lnTo>
                <a:lnTo>
                  <a:pt x="5094" y="7967"/>
                </a:lnTo>
                <a:lnTo>
                  <a:pt x="6317" y="7436"/>
                </a:lnTo>
                <a:lnTo>
                  <a:pt x="6928" y="6905"/>
                </a:lnTo>
                <a:lnTo>
                  <a:pt x="6928" y="4426"/>
                </a:lnTo>
                <a:lnTo>
                  <a:pt x="7947" y="3541"/>
                </a:lnTo>
                <a:lnTo>
                  <a:pt x="9170" y="3541"/>
                </a:lnTo>
                <a:lnTo>
                  <a:pt x="9781" y="3010"/>
                </a:lnTo>
                <a:lnTo>
                  <a:pt x="9781" y="2125"/>
                </a:lnTo>
                <a:lnTo>
                  <a:pt x="10800" y="0"/>
                </a:lnTo>
                <a:lnTo>
                  <a:pt x="12430" y="531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7" name="Freeform 19"/>
          <p:cNvSpPr/>
          <p:nvPr/>
        </p:nvSpPr>
        <p:spPr>
          <a:xfrm>
            <a:off x="1756202" y="969960"/>
            <a:ext cx="108831" cy="12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29" y="584"/>
                </a:moveTo>
                <a:lnTo>
                  <a:pt x="15429" y="4281"/>
                </a:lnTo>
                <a:lnTo>
                  <a:pt x="14106" y="7589"/>
                </a:lnTo>
                <a:lnTo>
                  <a:pt x="13665" y="8562"/>
                </a:lnTo>
                <a:lnTo>
                  <a:pt x="13665" y="10703"/>
                </a:lnTo>
                <a:lnTo>
                  <a:pt x="14106" y="11870"/>
                </a:lnTo>
                <a:lnTo>
                  <a:pt x="16090" y="13038"/>
                </a:lnTo>
                <a:lnTo>
                  <a:pt x="17853" y="13427"/>
                </a:lnTo>
                <a:lnTo>
                  <a:pt x="21600" y="17319"/>
                </a:lnTo>
                <a:lnTo>
                  <a:pt x="20278" y="18292"/>
                </a:lnTo>
                <a:lnTo>
                  <a:pt x="19176" y="18292"/>
                </a:lnTo>
                <a:lnTo>
                  <a:pt x="18514" y="18876"/>
                </a:lnTo>
                <a:lnTo>
                  <a:pt x="14106" y="18876"/>
                </a:lnTo>
                <a:lnTo>
                  <a:pt x="13665" y="19459"/>
                </a:lnTo>
                <a:lnTo>
                  <a:pt x="13004" y="20043"/>
                </a:lnTo>
                <a:lnTo>
                  <a:pt x="13004" y="21016"/>
                </a:lnTo>
                <a:lnTo>
                  <a:pt x="10580" y="21600"/>
                </a:lnTo>
                <a:lnTo>
                  <a:pt x="9257" y="21600"/>
                </a:lnTo>
                <a:lnTo>
                  <a:pt x="8155" y="19459"/>
                </a:lnTo>
                <a:lnTo>
                  <a:pt x="8155" y="18876"/>
                </a:lnTo>
                <a:lnTo>
                  <a:pt x="7494" y="18292"/>
                </a:lnTo>
                <a:lnTo>
                  <a:pt x="8155" y="17708"/>
                </a:lnTo>
                <a:lnTo>
                  <a:pt x="8155" y="16735"/>
                </a:lnTo>
                <a:lnTo>
                  <a:pt x="7494" y="16151"/>
                </a:lnTo>
                <a:lnTo>
                  <a:pt x="5069" y="16151"/>
                </a:lnTo>
                <a:lnTo>
                  <a:pt x="4408" y="15178"/>
                </a:lnTo>
                <a:lnTo>
                  <a:pt x="4408" y="13038"/>
                </a:lnTo>
                <a:lnTo>
                  <a:pt x="3086" y="11870"/>
                </a:lnTo>
                <a:lnTo>
                  <a:pt x="1984" y="11870"/>
                </a:lnTo>
                <a:lnTo>
                  <a:pt x="1322" y="11286"/>
                </a:lnTo>
                <a:lnTo>
                  <a:pt x="1322" y="10314"/>
                </a:lnTo>
                <a:lnTo>
                  <a:pt x="661" y="9730"/>
                </a:lnTo>
                <a:lnTo>
                  <a:pt x="661" y="9146"/>
                </a:lnTo>
                <a:lnTo>
                  <a:pt x="1322" y="8173"/>
                </a:lnTo>
                <a:lnTo>
                  <a:pt x="1984" y="7589"/>
                </a:lnTo>
                <a:lnTo>
                  <a:pt x="1984" y="6422"/>
                </a:lnTo>
                <a:lnTo>
                  <a:pt x="661" y="6032"/>
                </a:lnTo>
                <a:lnTo>
                  <a:pt x="0" y="6032"/>
                </a:lnTo>
                <a:lnTo>
                  <a:pt x="0" y="4281"/>
                </a:lnTo>
                <a:lnTo>
                  <a:pt x="661" y="3697"/>
                </a:lnTo>
                <a:lnTo>
                  <a:pt x="661" y="3308"/>
                </a:lnTo>
                <a:lnTo>
                  <a:pt x="1322" y="2141"/>
                </a:lnTo>
                <a:lnTo>
                  <a:pt x="1984" y="1557"/>
                </a:lnTo>
                <a:lnTo>
                  <a:pt x="2645" y="1557"/>
                </a:lnTo>
                <a:lnTo>
                  <a:pt x="6171" y="584"/>
                </a:lnTo>
                <a:lnTo>
                  <a:pt x="7494" y="584"/>
                </a:lnTo>
                <a:lnTo>
                  <a:pt x="10580" y="0"/>
                </a:lnTo>
                <a:lnTo>
                  <a:pt x="15429" y="584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8" name="Freeform 20"/>
          <p:cNvSpPr/>
          <p:nvPr/>
        </p:nvSpPr>
        <p:spPr>
          <a:xfrm>
            <a:off x="1706810" y="853594"/>
            <a:ext cx="83716" cy="147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786"/>
                </a:moveTo>
                <a:lnTo>
                  <a:pt x="16128" y="4060"/>
                </a:lnTo>
                <a:lnTo>
                  <a:pt x="16704" y="4872"/>
                </a:lnTo>
                <a:lnTo>
                  <a:pt x="16704" y="5847"/>
                </a:lnTo>
                <a:lnTo>
                  <a:pt x="15264" y="6659"/>
                </a:lnTo>
                <a:lnTo>
                  <a:pt x="14400" y="7633"/>
                </a:lnTo>
                <a:lnTo>
                  <a:pt x="14400" y="10232"/>
                </a:lnTo>
                <a:lnTo>
                  <a:pt x="16128" y="12180"/>
                </a:lnTo>
                <a:lnTo>
                  <a:pt x="16704" y="12992"/>
                </a:lnTo>
                <a:lnTo>
                  <a:pt x="19296" y="13967"/>
                </a:lnTo>
                <a:lnTo>
                  <a:pt x="20736" y="14292"/>
                </a:lnTo>
                <a:lnTo>
                  <a:pt x="21600" y="15266"/>
                </a:lnTo>
                <a:lnTo>
                  <a:pt x="21600" y="16565"/>
                </a:lnTo>
                <a:lnTo>
                  <a:pt x="20736" y="17540"/>
                </a:lnTo>
                <a:lnTo>
                  <a:pt x="16128" y="18352"/>
                </a:lnTo>
                <a:lnTo>
                  <a:pt x="15264" y="18352"/>
                </a:lnTo>
                <a:lnTo>
                  <a:pt x="14400" y="18839"/>
                </a:lnTo>
                <a:lnTo>
                  <a:pt x="13536" y="19814"/>
                </a:lnTo>
                <a:lnTo>
                  <a:pt x="13536" y="20138"/>
                </a:lnTo>
                <a:lnTo>
                  <a:pt x="12672" y="20626"/>
                </a:lnTo>
                <a:lnTo>
                  <a:pt x="12672" y="21113"/>
                </a:lnTo>
                <a:lnTo>
                  <a:pt x="8928" y="21600"/>
                </a:lnTo>
                <a:lnTo>
                  <a:pt x="6336" y="21113"/>
                </a:lnTo>
                <a:lnTo>
                  <a:pt x="5472" y="20626"/>
                </a:lnTo>
                <a:lnTo>
                  <a:pt x="4896" y="18839"/>
                </a:lnTo>
                <a:lnTo>
                  <a:pt x="4896" y="18027"/>
                </a:lnTo>
                <a:lnTo>
                  <a:pt x="4032" y="18027"/>
                </a:lnTo>
                <a:lnTo>
                  <a:pt x="3168" y="17540"/>
                </a:lnTo>
                <a:lnTo>
                  <a:pt x="864" y="17540"/>
                </a:lnTo>
                <a:lnTo>
                  <a:pt x="0" y="17053"/>
                </a:lnTo>
                <a:lnTo>
                  <a:pt x="0" y="15753"/>
                </a:lnTo>
                <a:lnTo>
                  <a:pt x="2304" y="13480"/>
                </a:lnTo>
                <a:lnTo>
                  <a:pt x="2304" y="11693"/>
                </a:lnTo>
                <a:lnTo>
                  <a:pt x="4032" y="9907"/>
                </a:lnTo>
                <a:lnTo>
                  <a:pt x="4032" y="8932"/>
                </a:lnTo>
                <a:lnTo>
                  <a:pt x="2304" y="4872"/>
                </a:lnTo>
                <a:lnTo>
                  <a:pt x="3168" y="1786"/>
                </a:lnTo>
                <a:lnTo>
                  <a:pt x="3168" y="487"/>
                </a:lnTo>
                <a:lnTo>
                  <a:pt x="4032" y="0"/>
                </a:lnTo>
                <a:lnTo>
                  <a:pt x="5472" y="0"/>
                </a:lnTo>
                <a:lnTo>
                  <a:pt x="8928" y="487"/>
                </a:lnTo>
                <a:lnTo>
                  <a:pt x="12672" y="1786"/>
                </a:lnTo>
                <a:lnTo>
                  <a:pt x="14400" y="1786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9" name="Freeform 21"/>
          <p:cNvSpPr/>
          <p:nvPr/>
        </p:nvSpPr>
        <p:spPr>
          <a:xfrm>
            <a:off x="1762899" y="893779"/>
            <a:ext cx="119714" cy="8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0" y="3168"/>
                </a:moveTo>
                <a:lnTo>
                  <a:pt x="8800" y="3168"/>
                </a:lnTo>
                <a:lnTo>
                  <a:pt x="10000" y="4032"/>
                </a:lnTo>
                <a:lnTo>
                  <a:pt x="16200" y="5472"/>
                </a:lnTo>
                <a:lnTo>
                  <a:pt x="16600" y="5472"/>
                </a:lnTo>
                <a:lnTo>
                  <a:pt x="17800" y="6336"/>
                </a:lnTo>
                <a:lnTo>
                  <a:pt x="19400" y="8640"/>
                </a:lnTo>
                <a:lnTo>
                  <a:pt x="20600" y="9504"/>
                </a:lnTo>
                <a:lnTo>
                  <a:pt x="21200" y="14400"/>
                </a:lnTo>
                <a:lnTo>
                  <a:pt x="21600" y="15840"/>
                </a:lnTo>
                <a:lnTo>
                  <a:pt x="21200" y="17568"/>
                </a:lnTo>
                <a:lnTo>
                  <a:pt x="21200" y="19008"/>
                </a:lnTo>
                <a:lnTo>
                  <a:pt x="20600" y="19872"/>
                </a:lnTo>
                <a:lnTo>
                  <a:pt x="19400" y="20736"/>
                </a:lnTo>
                <a:lnTo>
                  <a:pt x="17800" y="21600"/>
                </a:lnTo>
                <a:lnTo>
                  <a:pt x="16600" y="21600"/>
                </a:lnTo>
                <a:lnTo>
                  <a:pt x="12800" y="20736"/>
                </a:lnTo>
                <a:lnTo>
                  <a:pt x="8400" y="19872"/>
                </a:lnTo>
                <a:lnTo>
                  <a:pt x="5600" y="20736"/>
                </a:lnTo>
                <a:lnTo>
                  <a:pt x="4400" y="20736"/>
                </a:lnTo>
                <a:lnTo>
                  <a:pt x="5000" y="19008"/>
                </a:lnTo>
                <a:lnTo>
                  <a:pt x="5000" y="16704"/>
                </a:lnTo>
                <a:lnTo>
                  <a:pt x="4400" y="14976"/>
                </a:lnTo>
                <a:lnTo>
                  <a:pt x="3400" y="14400"/>
                </a:lnTo>
                <a:lnTo>
                  <a:pt x="1600" y="12672"/>
                </a:lnTo>
                <a:lnTo>
                  <a:pt x="1200" y="11232"/>
                </a:lnTo>
                <a:lnTo>
                  <a:pt x="0" y="7776"/>
                </a:lnTo>
                <a:lnTo>
                  <a:pt x="0" y="3168"/>
                </a:lnTo>
                <a:lnTo>
                  <a:pt x="600" y="1440"/>
                </a:lnTo>
                <a:lnTo>
                  <a:pt x="1600" y="0"/>
                </a:lnTo>
                <a:lnTo>
                  <a:pt x="6200" y="3168"/>
                </a:lnTo>
                <a:lnTo>
                  <a:pt x="7200" y="3168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0" name="Freeform 22"/>
          <p:cNvSpPr/>
          <p:nvPr/>
        </p:nvSpPr>
        <p:spPr>
          <a:xfrm>
            <a:off x="1583747" y="798342"/>
            <a:ext cx="138969" cy="140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82" y="9014"/>
                </a:moveTo>
                <a:lnTo>
                  <a:pt x="21082" y="10375"/>
                </a:lnTo>
                <a:lnTo>
                  <a:pt x="20563" y="13606"/>
                </a:lnTo>
                <a:lnTo>
                  <a:pt x="21600" y="17858"/>
                </a:lnTo>
                <a:lnTo>
                  <a:pt x="21600" y="18879"/>
                </a:lnTo>
                <a:lnTo>
                  <a:pt x="20563" y="20750"/>
                </a:lnTo>
                <a:lnTo>
                  <a:pt x="20563" y="21600"/>
                </a:lnTo>
                <a:lnTo>
                  <a:pt x="20218" y="21260"/>
                </a:lnTo>
                <a:lnTo>
                  <a:pt x="19699" y="21260"/>
                </a:lnTo>
                <a:lnTo>
                  <a:pt x="18144" y="19729"/>
                </a:lnTo>
                <a:lnTo>
                  <a:pt x="16243" y="18879"/>
                </a:lnTo>
                <a:lnTo>
                  <a:pt x="15898" y="18879"/>
                </a:lnTo>
                <a:lnTo>
                  <a:pt x="9158" y="18369"/>
                </a:lnTo>
                <a:lnTo>
                  <a:pt x="8640" y="18369"/>
                </a:lnTo>
                <a:lnTo>
                  <a:pt x="8122" y="17858"/>
                </a:lnTo>
                <a:lnTo>
                  <a:pt x="7258" y="17348"/>
                </a:lnTo>
                <a:lnTo>
                  <a:pt x="6739" y="17008"/>
                </a:lnTo>
                <a:lnTo>
                  <a:pt x="6221" y="16498"/>
                </a:lnTo>
                <a:lnTo>
                  <a:pt x="5702" y="15137"/>
                </a:lnTo>
                <a:lnTo>
                  <a:pt x="5184" y="14117"/>
                </a:lnTo>
                <a:lnTo>
                  <a:pt x="5184" y="12756"/>
                </a:lnTo>
                <a:lnTo>
                  <a:pt x="5702" y="12756"/>
                </a:lnTo>
                <a:lnTo>
                  <a:pt x="6221" y="12246"/>
                </a:lnTo>
                <a:lnTo>
                  <a:pt x="6221" y="10885"/>
                </a:lnTo>
                <a:lnTo>
                  <a:pt x="4838" y="9014"/>
                </a:lnTo>
                <a:lnTo>
                  <a:pt x="3802" y="6973"/>
                </a:lnTo>
                <a:lnTo>
                  <a:pt x="3283" y="6633"/>
                </a:lnTo>
                <a:lnTo>
                  <a:pt x="2419" y="6123"/>
                </a:lnTo>
                <a:lnTo>
                  <a:pt x="1901" y="6123"/>
                </a:lnTo>
                <a:lnTo>
                  <a:pt x="864" y="5102"/>
                </a:lnTo>
                <a:lnTo>
                  <a:pt x="0" y="1361"/>
                </a:lnTo>
                <a:lnTo>
                  <a:pt x="3283" y="2381"/>
                </a:lnTo>
                <a:lnTo>
                  <a:pt x="6739" y="2381"/>
                </a:lnTo>
                <a:lnTo>
                  <a:pt x="8122" y="1871"/>
                </a:lnTo>
                <a:lnTo>
                  <a:pt x="10022" y="850"/>
                </a:lnTo>
                <a:lnTo>
                  <a:pt x="11059" y="850"/>
                </a:lnTo>
                <a:lnTo>
                  <a:pt x="11923" y="0"/>
                </a:lnTo>
                <a:lnTo>
                  <a:pt x="14861" y="2891"/>
                </a:lnTo>
                <a:lnTo>
                  <a:pt x="19699" y="6123"/>
                </a:lnTo>
                <a:lnTo>
                  <a:pt x="20218" y="6973"/>
                </a:lnTo>
                <a:lnTo>
                  <a:pt x="20563" y="7994"/>
                </a:lnTo>
                <a:lnTo>
                  <a:pt x="21082" y="9014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1" name="Freeform 23"/>
          <p:cNvSpPr/>
          <p:nvPr/>
        </p:nvSpPr>
        <p:spPr>
          <a:xfrm>
            <a:off x="1571190" y="871176"/>
            <a:ext cx="219336" cy="237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95" y="1110"/>
                </a:moveTo>
                <a:lnTo>
                  <a:pt x="4495" y="1716"/>
                </a:lnTo>
                <a:lnTo>
                  <a:pt x="4824" y="2321"/>
                </a:lnTo>
                <a:lnTo>
                  <a:pt x="5153" y="3129"/>
                </a:lnTo>
                <a:lnTo>
                  <a:pt x="5482" y="3432"/>
                </a:lnTo>
                <a:lnTo>
                  <a:pt x="5811" y="3634"/>
                </a:lnTo>
                <a:lnTo>
                  <a:pt x="6359" y="3936"/>
                </a:lnTo>
                <a:lnTo>
                  <a:pt x="6688" y="4239"/>
                </a:lnTo>
                <a:lnTo>
                  <a:pt x="7017" y="4239"/>
                </a:lnTo>
                <a:lnTo>
                  <a:pt x="11293" y="4542"/>
                </a:lnTo>
                <a:lnTo>
                  <a:pt x="11513" y="4542"/>
                </a:lnTo>
                <a:lnTo>
                  <a:pt x="12719" y="5047"/>
                </a:lnTo>
                <a:lnTo>
                  <a:pt x="13706" y="5955"/>
                </a:lnTo>
                <a:lnTo>
                  <a:pt x="14035" y="5955"/>
                </a:lnTo>
                <a:lnTo>
                  <a:pt x="14254" y="6157"/>
                </a:lnTo>
                <a:lnTo>
                  <a:pt x="14254" y="6763"/>
                </a:lnTo>
                <a:lnTo>
                  <a:pt x="13377" y="8176"/>
                </a:lnTo>
                <a:lnTo>
                  <a:pt x="13377" y="8983"/>
                </a:lnTo>
                <a:lnTo>
                  <a:pt x="13706" y="9286"/>
                </a:lnTo>
                <a:lnTo>
                  <a:pt x="14583" y="9286"/>
                </a:lnTo>
                <a:lnTo>
                  <a:pt x="14912" y="9589"/>
                </a:lnTo>
                <a:lnTo>
                  <a:pt x="15241" y="9589"/>
                </a:lnTo>
                <a:lnTo>
                  <a:pt x="15241" y="10093"/>
                </a:lnTo>
                <a:lnTo>
                  <a:pt x="15460" y="11204"/>
                </a:lnTo>
                <a:lnTo>
                  <a:pt x="15789" y="11507"/>
                </a:lnTo>
                <a:lnTo>
                  <a:pt x="16776" y="11809"/>
                </a:lnTo>
                <a:lnTo>
                  <a:pt x="18201" y="11507"/>
                </a:lnTo>
                <a:lnTo>
                  <a:pt x="18201" y="12112"/>
                </a:lnTo>
                <a:lnTo>
                  <a:pt x="18530" y="12112"/>
                </a:lnTo>
                <a:lnTo>
                  <a:pt x="19188" y="12314"/>
                </a:lnTo>
                <a:lnTo>
                  <a:pt x="19188" y="12920"/>
                </a:lnTo>
                <a:lnTo>
                  <a:pt x="18859" y="13222"/>
                </a:lnTo>
                <a:lnTo>
                  <a:pt x="18530" y="13727"/>
                </a:lnTo>
                <a:lnTo>
                  <a:pt x="18530" y="14030"/>
                </a:lnTo>
                <a:lnTo>
                  <a:pt x="18859" y="14333"/>
                </a:lnTo>
                <a:lnTo>
                  <a:pt x="18859" y="14837"/>
                </a:lnTo>
                <a:lnTo>
                  <a:pt x="19188" y="15140"/>
                </a:lnTo>
                <a:lnTo>
                  <a:pt x="19736" y="15140"/>
                </a:lnTo>
                <a:lnTo>
                  <a:pt x="20394" y="15746"/>
                </a:lnTo>
                <a:lnTo>
                  <a:pt x="20394" y="16856"/>
                </a:lnTo>
                <a:lnTo>
                  <a:pt x="20723" y="17361"/>
                </a:lnTo>
                <a:lnTo>
                  <a:pt x="21600" y="17361"/>
                </a:lnTo>
                <a:lnTo>
                  <a:pt x="20942" y="18168"/>
                </a:lnTo>
                <a:lnTo>
                  <a:pt x="20723" y="18471"/>
                </a:lnTo>
                <a:lnTo>
                  <a:pt x="18859" y="18471"/>
                </a:lnTo>
                <a:lnTo>
                  <a:pt x="17324" y="19077"/>
                </a:lnTo>
                <a:lnTo>
                  <a:pt x="16447" y="19077"/>
                </a:lnTo>
                <a:lnTo>
                  <a:pt x="16447" y="18774"/>
                </a:lnTo>
                <a:lnTo>
                  <a:pt x="15789" y="19379"/>
                </a:lnTo>
                <a:lnTo>
                  <a:pt x="15789" y="20187"/>
                </a:lnTo>
                <a:lnTo>
                  <a:pt x="14912" y="21600"/>
                </a:lnTo>
                <a:lnTo>
                  <a:pt x="14035" y="20692"/>
                </a:lnTo>
                <a:lnTo>
                  <a:pt x="13706" y="20490"/>
                </a:lnTo>
                <a:lnTo>
                  <a:pt x="13048" y="20187"/>
                </a:lnTo>
                <a:lnTo>
                  <a:pt x="12499" y="20187"/>
                </a:lnTo>
                <a:lnTo>
                  <a:pt x="11293" y="19077"/>
                </a:lnTo>
                <a:lnTo>
                  <a:pt x="10964" y="18471"/>
                </a:lnTo>
                <a:lnTo>
                  <a:pt x="10636" y="17058"/>
                </a:lnTo>
                <a:lnTo>
                  <a:pt x="10307" y="16553"/>
                </a:lnTo>
                <a:lnTo>
                  <a:pt x="9758" y="15948"/>
                </a:lnTo>
                <a:lnTo>
                  <a:pt x="7565" y="14535"/>
                </a:lnTo>
                <a:lnTo>
                  <a:pt x="7017" y="14030"/>
                </a:lnTo>
                <a:lnTo>
                  <a:pt x="6688" y="13424"/>
                </a:lnTo>
                <a:lnTo>
                  <a:pt x="6688" y="12617"/>
                </a:lnTo>
                <a:lnTo>
                  <a:pt x="7565" y="11507"/>
                </a:lnTo>
                <a:lnTo>
                  <a:pt x="7565" y="10901"/>
                </a:lnTo>
                <a:lnTo>
                  <a:pt x="7237" y="10396"/>
                </a:lnTo>
                <a:lnTo>
                  <a:pt x="7017" y="10093"/>
                </a:lnTo>
                <a:lnTo>
                  <a:pt x="6688" y="9589"/>
                </a:lnTo>
                <a:lnTo>
                  <a:pt x="6030" y="8983"/>
                </a:lnTo>
                <a:lnTo>
                  <a:pt x="5482" y="8680"/>
                </a:lnTo>
                <a:lnTo>
                  <a:pt x="4495" y="8680"/>
                </a:lnTo>
                <a:lnTo>
                  <a:pt x="3070" y="8378"/>
                </a:lnTo>
                <a:lnTo>
                  <a:pt x="877" y="8680"/>
                </a:lnTo>
                <a:lnTo>
                  <a:pt x="329" y="8176"/>
                </a:lnTo>
                <a:lnTo>
                  <a:pt x="329" y="7065"/>
                </a:lnTo>
                <a:lnTo>
                  <a:pt x="548" y="6157"/>
                </a:lnTo>
                <a:lnTo>
                  <a:pt x="877" y="5350"/>
                </a:lnTo>
                <a:lnTo>
                  <a:pt x="548" y="5047"/>
                </a:lnTo>
                <a:lnTo>
                  <a:pt x="329" y="4542"/>
                </a:lnTo>
                <a:lnTo>
                  <a:pt x="0" y="4239"/>
                </a:lnTo>
                <a:lnTo>
                  <a:pt x="329" y="3634"/>
                </a:lnTo>
                <a:lnTo>
                  <a:pt x="548" y="3129"/>
                </a:lnTo>
                <a:lnTo>
                  <a:pt x="1535" y="2826"/>
                </a:lnTo>
                <a:lnTo>
                  <a:pt x="1754" y="2321"/>
                </a:lnTo>
                <a:lnTo>
                  <a:pt x="1754" y="908"/>
                </a:lnTo>
                <a:lnTo>
                  <a:pt x="2083" y="606"/>
                </a:lnTo>
                <a:lnTo>
                  <a:pt x="2083" y="303"/>
                </a:lnTo>
                <a:lnTo>
                  <a:pt x="2741" y="0"/>
                </a:lnTo>
                <a:lnTo>
                  <a:pt x="3289" y="0"/>
                </a:lnTo>
                <a:lnTo>
                  <a:pt x="3947" y="303"/>
                </a:lnTo>
                <a:lnTo>
                  <a:pt x="4276" y="606"/>
                </a:lnTo>
                <a:lnTo>
                  <a:pt x="4495" y="111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2" name="Freeform 24"/>
          <p:cNvSpPr/>
          <p:nvPr/>
        </p:nvSpPr>
        <p:spPr>
          <a:xfrm>
            <a:off x="1651557" y="1149112"/>
            <a:ext cx="185850" cy="15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77" y="1252"/>
                </a:moveTo>
                <a:lnTo>
                  <a:pt x="11123" y="2191"/>
                </a:lnTo>
                <a:lnTo>
                  <a:pt x="12546" y="3913"/>
                </a:lnTo>
                <a:lnTo>
                  <a:pt x="13969" y="4696"/>
                </a:lnTo>
                <a:lnTo>
                  <a:pt x="14357" y="5948"/>
                </a:lnTo>
                <a:lnTo>
                  <a:pt x="14357" y="7357"/>
                </a:lnTo>
                <a:lnTo>
                  <a:pt x="15133" y="7826"/>
                </a:lnTo>
                <a:lnTo>
                  <a:pt x="15392" y="7826"/>
                </a:lnTo>
                <a:lnTo>
                  <a:pt x="16556" y="8139"/>
                </a:lnTo>
                <a:lnTo>
                  <a:pt x="16944" y="8139"/>
                </a:lnTo>
                <a:lnTo>
                  <a:pt x="17590" y="9078"/>
                </a:lnTo>
                <a:lnTo>
                  <a:pt x="17978" y="9078"/>
                </a:lnTo>
                <a:lnTo>
                  <a:pt x="18366" y="8609"/>
                </a:lnTo>
                <a:lnTo>
                  <a:pt x="19013" y="8609"/>
                </a:lnTo>
                <a:lnTo>
                  <a:pt x="19789" y="9548"/>
                </a:lnTo>
                <a:lnTo>
                  <a:pt x="20824" y="9548"/>
                </a:lnTo>
                <a:lnTo>
                  <a:pt x="20824" y="9861"/>
                </a:lnTo>
                <a:lnTo>
                  <a:pt x="21212" y="9861"/>
                </a:lnTo>
                <a:lnTo>
                  <a:pt x="21212" y="10800"/>
                </a:lnTo>
                <a:lnTo>
                  <a:pt x="21600" y="11270"/>
                </a:lnTo>
                <a:lnTo>
                  <a:pt x="21600" y="12052"/>
                </a:lnTo>
                <a:lnTo>
                  <a:pt x="21212" y="14243"/>
                </a:lnTo>
                <a:lnTo>
                  <a:pt x="19789" y="18157"/>
                </a:lnTo>
                <a:lnTo>
                  <a:pt x="19401" y="18157"/>
                </a:lnTo>
                <a:lnTo>
                  <a:pt x="19401" y="19096"/>
                </a:lnTo>
                <a:lnTo>
                  <a:pt x="19013" y="21130"/>
                </a:lnTo>
                <a:lnTo>
                  <a:pt x="18625" y="21600"/>
                </a:lnTo>
                <a:lnTo>
                  <a:pt x="18366" y="21130"/>
                </a:lnTo>
                <a:lnTo>
                  <a:pt x="17590" y="20817"/>
                </a:lnTo>
                <a:lnTo>
                  <a:pt x="17202" y="20348"/>
                </a:lnTo>
                <a:lnTo>
                  <a:pt x="16944" y="19878"/>
                </a:lnTo>
                <a:lnTo>
                  <a:pt x="17978" y="19096"/>
                </a:lnTo>
                <a:lnTo>
                  <a:pt x="18366" y="18626"/>
                </a:lnTo>
                <a:lnTo>
                  <a:pt x="18366" y="17687"/>
                </a:lnTo>
                <a:lnTo>
                  <a:pt x="17978" y="17374"/>
                </a:lnTo>
                <a:lnTo>
                  <a:pt x="17590" y="16904"/>
                </a:lnTo>
                <a:lnTo>
                  <a:pt x="16944" y="16904"/>
                </a:lnTo>
                <a:lnTo>
                  <a:pt x="15780" y="16435"/>
                </a:lnTo>
                <a:lnTo>
                  <a:pt x="15133" y="16435"/>
                </a:lnTo>
                <a:lnTo>
                  <a:pt x="14745" y="15965"/>
                </a:lnTo>
                <a:lnTo>
                  <a:pt x="13969" y="15183"/>
                </a:lnTo>
                <a:lnTo>
                  <a:pt x="12934" y="14713"/>
                </a:lnTo>
                <a:lnTo>
                  <a:pt x="11123" y="13774"/>
                </a:lnTo>
                <a:lnTo>
                  <a:pt x="9701" y="12991"/>
                </a:lnTo>
                <a:lnTo>
                  <a:pt x="7243" y="11270"/>
                </a:lnTo>
                <a:lnTo>
                  <a:pt x="0" y="3443"/>
                </a:lnTo>
                <a:lnTo>
                  <a:pt x="776" y="2504"/>
                </a:lnTo>
                <a:lnTo>
                  <a:pt x="1423" y="2504"/>
                </a:lnTo>
                <a:lnTo>
                  <a:pt x="1811" y="2974"/>
                </a:lnTo>
                <a:lnTo>
                  <a:pt x="4010" y="4696"/>
                </a:lnTo>
                <a:lnTo>
                  <a:pt x="4268" y="5165"/>
                </a:lnTo>
                <a:lnTo>
                  <a:pt x="5044" y="5635"/>
                </a:lnTo>
                <a:lnTo>
                  <a:pt x="5691" y="5165"/>
                </a:lnTo>
                <a:lnTo>
                  <a:pt x="5691" y="4696"/>
                </a:lnTo>
                <a:lnTo>
                  <a:pt x="6079" y="4226"/>
                </a:lnTo>
                <a:lnTo>
                  <a:pt x="5691" y="3443"/>
                </a:lnTo>
                <a:lnTo>
                  <a:pt x="5691" y="2191"/>
                </a:lnTo>
                <a:lnTo>
                  <a:pt x="5432" y="1722"/>
                </a:lnTo>
                <a:lnTo>
                  <a:pt x="5691" y="1252"/>
                </a:lnTo>
                <a:lnTo>
                  <a:pt x="6855" y="313"/>
                </a:lnTo>
                <a:lnTo>
                  <a:pt x="7502" y="0"/>
                </a:lnTo>
                <a:lnTo>
                  <a:pt x="7890" y="0"/>
                </a:lnTo>
                <a:lnTo>
                  <a:pt x="8925" y="783"/>
                </a:lnTo>
                <a:lnTo>
                  <a:pt x="10477" y="1252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3" name="Freeform 25"/>
          <p:cNvSpPr/>
          <p:nvPr/>
        </p:nvSpPr>
        <p:spPr>
          <a:xfrm>
            <a:off x="1722715" y="1062047"/>
            <a:ext cx="119714" cy="12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5600"/>
                </a:moveTo>
                <a:lnTo>
                  <a:pt x="17800" y="5000"/>
                </a:lnTo>
                <a:lnTo>
                  <a:pt x="18400" y="5000"/>
                </a:lnTo>
                <a:lnTo>
                  <a:pt x="18400" y="5600"/>
                </a:lnTo>
                <a:lnTo>
                  <a:pt x="18800" y="7200"/>
                </a:lnTo>
                <a:lnTo>
                  <a:pt x="18800" y="8400"/>
                </a:lnTo>
                <a:lnTo>
                  <a:pt x="20000" y="8800"/>
                </a:lnTo>
                <a:lnTo>
                  <a:pt x="20600" y="10000"/>
                </a:lnTo>
                <a:lnTo>
                  <a:pt x="21000" y="10600"/>
                </a:lnTo>
                <a:lnTo>
                  <a:pt x="21000" y="12200"/>
                </a:lnTo>
                <a:lnTo>
                  <a:pt x="21600" y="12800"/>
                </a:lnTo>
                <a:lnTo>
                  <a:pt x="20000" y="13400"/>
                </a:lnTo>
                <a:lnTo>
                  <a:pt x="18800" y="12800"/>
                </a:lnTo>
                <a:lnTo>
                  <a:pt x="17200" y="13400"/>
                </a:lnTo>
                <a:lnTo>
                  <a:pt x="15600" y="13400"/>
                </a:lnTo>
                <a:lnTo>
                  <a:pt x="14400" y="13800"/>
                </a:lnTo>
                <a:lnTo>
                  <a:pt x="13800" y="15600"/>
                </a:lnTo>
                <a:lnTo>
                  <a:pt x="13400" y="16600"/>
                </a:lnTo>
                <a:lnTo>
                  <a:pt x="13400" y="17200"/>
                </a:lnTo>
                <a:lnTo>
                  <a:pt x="12200" y="17800"/>
                </a:lnTo>
                <a:lnTo>
                  <a:pt x="11600" y="17800"/>
                </a:lnTo>
                <a:lnTo>
                  <a:pt x="11000" y="16600"/>
                </a:lnTo>
                <a:lnTo>
                  <a:pt x="10600" y="16600"/>
                </a:lnTo>
                <a:lnTo>
                  <a:pt x="10000" y="17200"/>
                </a:lnTo>
                <a:lnTo>
                  <a:pt x="8800" y="18800"/>
                </a:lnTo>
                <a:lnTo>
                  <a:pt x="8800" y="21600"/>
                </a:lnTo>
                <a:lnTo>
                  <a:pt x="6600" y="20600"/>
                </a:lnTo>
                <a:lnTo>
                  <a:pt x="4400" y="18400"/>
                </a:lnTo>
                <a:lnTo>
                  <a:pt x="3400" y="17200"/>
                </a:lnTo>
                <a:lnTo>
                  <a:pt x="1600" y="12800"/>
                </a:lnTo>
                <a:lnTo>
                  <a:pt x="0" y="8400"/>
                </a:lnTo>
                <a:lnTo>
                  <a:pt x="1600" y="5600"/>
                </a:lnTo>
                <a:lnTo>
                  <a:pt x="1600" y="4000"/>
                </a:lnTo>
                <a:lnTo>
                  <a:pt x="2800" y="2800"/>
                </a:lnTo>
                <a:lnTo>
                  <a:pt x="2800" y="3400"/>
                </a:lnTo>
                <a:lnTo>
                  <a:pt x="4400" y="3400"/>
                </a:lnTo>
                <a:lnTo>
                  <a:pt x="7200" y="2200"/>
                </a:lnTo>
                <a:lnTo>
                  <a:pt x="10600" y="2200"/>
                </a:lnTo>
                <a:lnTo>
                  <a:pt x="11000" y="1600"/>
                </a:lnTo>
                <a:lnTo>
                  <a:pt x="12200" y="0"/>
                </a:lnTo>
                <a:lnTo>
                  <a:pt x="12800" y="0"/>
                </a:lnTo>
                <a:lnTo>
                  <a:pt x="13400" y="600"/>
                </a:lnTo>
                <a:lnTo>
                  <a:pt x="13400" y="1600"/>
                </a:lnTo>
                <a:lnTo>
                  <a:pt x="12800" y="2200"/>
                </a:lnTo>
                <a:lnTo>
                  <a:pt x="13400" y="2800"/>
                </a:lnTo>
                <a:lnTo>
                  <a:pt x="13400" y="3400"/>
                </a:lnTo>
                <a:lnTo>
                  <a:pt x="14400" y="5600"/>
                </a:lnTo>
                <a:lnTo>
                  <a:pt x="15600" y="560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4" name="Freeform 26"/>
          <p:cNvSpPr/>
          <p:nvPr/>
        </p:nvSpPr>
        <p:spPr>
          <a:xfrm>
            <a:off x="1771271" y="1133205"/>
            <a:ext cx="185849" cy="169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89" y="3553"/>
                </a:moveTo>
                <a:lnTo>
                  <a:pt x="11123" y="3553"/>
                </a:lnTo>
                <a:lnTo>
                  <a:pt x="11511" y="3979"/>
                </a:lnTo>
                <a:lnTo>
                  <a:pt x="11511" y="5116"/>
                </a:lnTo>
                <a:lnTo>
                  <a:pt x="11123" y="5542"/>
                </a:lnTo>
                <a:lnTo>
                  <a:pt x="11123" y="6679"/>
                </a:lnTo>
                <a:lnTo>
                  <a:pt x="11511" y="6679"/>
                </a:lnTo>
                <a:lnTo>
                  <a:pt x="11899" y="6253"/>
                </a:lnTo>
                <a:lnTo>
                  <a:pt x="12287" y="6253"/>
                </a:lnTo>
                <a:lnTo>
                  <a:pt x="13322" y="5116"/>
                </a:lnTo>
                <a:lnTo>
                  <a:pt x="14098" y="5116"/>
                </a:lnTo>
                <a:lnTo>
                  <a:pt x="14098" y="5542"/>
                </a:lnTo>
                <a:lnTo>
                  <a:pt x="15133" y="6253"/>
                </a:lnTo>
                <a:lnTo>
                  <a:pt x="15521" y="6679"/>
                </a:lnTo>
                <a:lnTo>
                  <a:pt x="16168" y="7105"/>
                </a:lnTo>
                <a:lnTo>
                  <a:pt x="17590" y="8242"/>
                </a:lnTo>
                <a:lnTo>
                  <a:pt x="17590" y="8668"/>
                </a:lnTo>
                <a:lnTo>
                  <a:pt x="18754" y="8668"/>
                </a:lnTo>
                <a:lnTo>
                  <a:pt x="18754" y="8242"/>
                </a:lnTo>
                <a:lnTo>
                  <a:pt x="19143" y="8242"/>
                </a:lnTo>
                <a:lnTo>
                  <a:pt x="19401" y="7816"/>
                </a:lnTo>
                <a:lnTo>
                  <a:pt x="19789" y="8242"/>
                </a:lnTo>
                <a:lnTo>
                  <a:pt x="19789" y="7816"/>
                </a:lnTo>
                <a:lnTo>
                  <a:pt x="20177" y="7389"/>
                </a:lnTo>
                <a:lnTo>
                  <a:pt x="20824" y="8242"/>
                </a:lnTo>
                <a:lnTo>
                  <a:pt x="21212" y="8242"/>
                </a:lnTo>
                <a:lnTo>
                  <a:pt x="21212" y="8668"/>
                </a:lnTo>
                <a:lnTo>
                  <a:pt x="21600" y="9379"/>
                </a:lnTo>
                <a:lnTo>
                  <a:pt x="21600" y="10658"/>
                </a:lnTo>
                <a:lnTo>
                  <a:pt x="21212" y="10942"/>
                </a:lnTo>
                <a:lnTo>
                  <a:pt x="20177" y="10942"/>
                </a:lnTo>
                <a:lnTo>
                  <a:pt x="19401" y="11368"/>
                </a:lnTo>
                <a:lnTo>
                  <a:pt x="17978" y="11368"/>
                </a:lnTo>
                <a:lnTo>
                  <a:pt x="15521" y="11795"/>
                </a:lnTo>
                <a:lnTo>
                  <a:pt x="15521" y="11368"/>
                </a:lnTo>
                <a:lnTo>
                  <a:pt x="15909" y="11368"/>
                </a:lnTo>
                <a:lnTo>
                  <a:pt x="15909" y="10942"/>
                </a:lnTo>
                <a:lnTo>
                  <a:pt x="15521" y="10942"/>
                </a:lnTo>
                <a:lnTo>
                  <a:pt x="15521" y="11368"/>
                </a:lnTo>
                <a:lnTo>
                  <a:pt x="15133" y="11368"/>
                </a:lnTo>
                <a:lnTo>
                  <a:pt x="15133" y="11795"/>
                </a:lnTo>
                <a:lnTo>
                  <a:pt x="15521" y="12221"/>
                </a:lnTo>
                <a:lnTo>
                  <a:pt x="15133" y="12221"/>
                </a:lnTo>
                <a:lnTo>
                  <a:pt x="14357" y="12505"/>
                </a:lnTo>
                <a:lnTo>
                  <a:pt x="14098" y="12932"/>
                </a:lnTo>
                <a:lnTo>
                  <a:pt x="13710" y="13784"/>
                </a:lnTo>
                <a:lnTo>
                  <a:pt x="12675" y="15774"/>
                </a:lnTo>
                <a:lnTo>
                  <a:pt x="11511" y="16058"/>
                </a:lnTo>
                <a:lnTo>
                  <a:pt x="10865" y="17763"/>
                </a:lnTo>
                <a:lnTo>
                  <a:pt x="10089" y="18047"/>
                </a:lnTo>
                <a:lnTo>
                  <a:pt x="9442" y="19326"/>
                </a:lnTo>
                <a:lnTo>
                  <a:pt x="8666" y="19611"/>
                </a:lnTo>
                <a:lnTo>
                  <a:pt x="9054" y="18474"/>
                </a:lnTo>
                <a:lnTo>
                  <a:pt x="9054" y="18047"/>
                </a:lnTo>
                <a:lnTo>
                  <a:pt x="8666" y="18474"/>
                </a:lnTo>
                <a:lnTo>
                  <a:pt x="8278" y="20037"/>
                </a:lnTo>
                <a:lnTo>
                  <a:pt x="7890" y="20463"/>
                </a:lnTo>
                <a:lnTo>
                  <a:pt x="7631" y="20889"/>
                </a:lnTo>
                <a:lnTo>
                  <a:pt x="6208" y="20889"/>
                </a:lnTo>
                <a:lnTo>
                  <a:pt x="5432" y="21600"/>
                </a:lnTo>
                <a:lnTo>
                  <a:pt x="5432" y="20037"/>
                </a:lnTo>
                <a:lnTo>
                  <a:pt x="5820" y="19611"/>
                </a:lnTo>
                <a:lnTo>
                  <a:pt x="5820" y="18474"/>
                </a:lnTo>
                <a:lnTo>
                  <a:pt x="7243" y="14921"/>
                </a:lnTo>
                <a:lnTo>
                  <a:pt x="7631" y="12932"/>
                </a:lnTo>
                <a:lnTo>
                  <a:pt x="7631" y="12221"/>
                </a:lnTo>
                <a:lnTo>
                  <a:pt x="7243" y="11795"/>
                </a:lnTo>
                <a:lnTo>
                  <a:pt x="7243" y="10942"/>
                </a:lnTo>
                <a:lnTo>
                  <a:pt x="6855" y="10942"/>
                </a:lnTo>
                <a:lnTo>
                  <a:pt x="6855" y="10658"/>
                </a:lnTo>
                <a:lnTo>
                  <a:pt x="5820" y="10658"/>
                </a:lnTo>
                <a:lnTo>
                  <a:pt x="5044" y="9805"/>
                </a:lnTo>
                <a:lnTo>
                  <a:pt x="4398" y="9805"/>
                </a:lnTo>
                <a:lnTo>
                  <a:pt x="4010" y="10232"/>
                </a:lnTo>
                <a:lnTo>
                  <a:pt x="3622" y="10232"/>
                </a:lnTo>
                <a:lnTo>
                  <a:pt x="2975" y="9379"/>
                </a:lnTo>
                <a:lnTo>
                  <a:pt x="2587" y="9379"/>
                </a:lnTo>
                <a:lnTo>
                  <a:pt x="1423" y="9095"/>
                </a:lnTo>
                <a:lnTo>
                  <a:pt x="1164" y="9095"/>
                </a:lnTo>
                <a:lnTo>
                  <a:pt x="388" y="8668"/>
                </a:lnTo>
                <a:lnTo>
                  <a:pt x="388" y="7389"/>
                </a:lnTo>
                <a:lnTo>
                  <a:pt x="0" y="6253"/>
                </a:lnTo>
                <a:lnTo>
                  <a:pt x="0" y="4263"/>
                </a:lnTo>
                <a:lnTo>
                  <a:pt x="776" y="3126"/>
                </a:lnTo>
                <a:lnTo>
                  <a:pt x="1164" y="2700"/>
                </a:lnTo>
                <a:lnTo>
                  <a:pt x="1423" y="2700"/>
                </a:lnTo>
                <a:lnTo>
                  <a:pt x="1811" y="3553"/>
                </a:lnTo>
                <a:lnTo>
                  <a:pt x="2199" y="3553"/>
                </a:lnTo>
                <a:lnTo>
                  <a:pt x="2975" y="3126"/>
                </a:lnTo>
                <a:lnTo>
                  <a:pt x="2975" y="2700"/>
                </a:lnTo>
                <a:lnTo>
                  <a:pt x="3234" y="1989"/>
                </a:lnTo>
                <a:lnTo>
                  <a:pt x="3622" y="711"/>
                </a:lnTo>
                <a:lnTo>
                  <a:pt x="4398" y="426"/>
                </a:lnTo>
                <a:lnTo>
                  <a:pt x="5432" y="426"/>
                </a:lnTo>
                <a:lnTo>
                  <a:pt x="6467" y="0"/>
                </a:lnTo>
                <a:lnTo>
                  <a:pt x="7243" y="426"/>
                </a:lnTo>
                <a:lnTo>
                  <a:pt x="8278" y="0"/>
                </a:lnTo>
                <a:lnTo>
                  <a:pt x="8278" y="426"/>
                </a:lnTo>
                <a:lnTo>
                  <a:pt x="9054" y="426"/>
                </a:lnTo>
                <a:lnTo>
                  <a:pt x="9442" y="711"/>
                </a:lnTo>
                <a:lnTo>
                  <a:pt x="9442" y="3126"/>
                </a:lnTo>
                <a:lnTo>
                  <a:pt x="10089" y="3553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5" name="Freeform 27"/>
          <p:cNvSpPr/>
          <p:nvPr/>
        </p:nvSpPr>
        <p:spPr>
          <a:xfrm>
            <a:off x="1438082" y="745602"/>
            <a:ext cx="185849" cy="251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44" y="5233"/>
                </a:moveTo>
                <a:lnTo>
                  <a:pt x="17590" y="7327"/>
                </a:lnTo>
                <a:lnTo>
                  <a:pt x="18366" y="7898"/>
                </a:lnTo>
                <a:lnTo>
                  <a:pt x="18754" y="7898"/>
                </a:lnTo>
                <a:lnTo>
                  <a:pt x="19401" y="8183"/>
                </a:lnTo>
                <a:lnTo>
                  <a:pt x="19789" y="8374"/>
                </a:lnTo>
                <a:lnTo>
                  <a:pt x="20565" y="9515"/>
                </a:lnTo>
                <a:lnTo>
                  <a:pt x="21600" y="10562"/>
                </a:lnTo>
                <a:lnTo>
                  <a:pt x="21600" y="11323"/>
                </a:lnTo>
                <a:lnTo>
                  <a:pt x="21212" y="11609"/>
                </a:lnTo>
                <a:lnTo>
                  <a:pt x="20824" y="11609"/>
                </a:lnTo>
                <a:lnTo>
                  <a:pt x="20824" y="11799"/>
                </a:lnTo>
                <a:lnTo>
                  <a:pt x="20565" y="11323"/>
                </a:lnTo>
                <a:lnTo>
                  <a:pt x="20177" y="11038"/>
                </a:lnTo>
                <a:lnTo>
                  <a:pt x="19401" y="10752"/>
                </a:lnTo>
                <a:lnTo>
                  <a:pt x="18754" y="10752"/>
                </a:lnTo>
                <a:lnTo>
                  <a:pt x="17978" y="11038"/>
                </a:lnTo>
                <a:lnTo>
                  <a:pt x="17978" y="11323"/>
                </a:lnTo>
                <a:lnTo>
                  <a:pt x="17590" y="11609"/>
                </a:lnTo>
                <a:lnTo>
                  <a:pt x="17590" y="12941"/>
                </a:lnTo>
                <a:lnTo>
                  <a:pt x="17332" y="13417"/>
                </a:lnTo>
                <a:lnTo>
                  <a:pt x="16168" y="13702"/>
                </a:lnTo>
                <a:lnTo>
                  <a:pt x="15909" y="14178"/>
                </a:lnTo>
                <a:lnTo>
                  <a:pt x="15521" y="14749"/>
                </a:lnTo>
                <a:lnTo>
                  <a:pt x="15909" y="15034"/>
                </a:lnTo>
                <a:lnTo>
                  <a:pt x="16168" y="15510"/>
                </a:lnTo>
                <a:lnTo>
                  <a:pt x="16556" y="15796"/>
                </a:lnTo>
                <a:lnTo>
                  <a:pt x="16168" y="16557"/>
                </a:lnTo>
                <a:lnTo>
                  <a:pt x="15909" y="17413"/>
                </a:lnTo>
                <a:lnTo>
                  <a:pt x="15909" y="18460"/>
                </a:lnTo>
                <a:lnTo>
                  <a:pt x="16556" y="18936"/>
                </a:lnTo>
                <a:lnTo>
                  <a:pt x="16944" y="19507"/>
                </a:lnTo>
                <a:lnTo>
                  <a:pt x="17332" y="19792"/>
                </a:lnTo>
                <a:lnTo>
                  <a:pt x="17332" y="21600"/>
                </a:lnTo>
                <a:lnTo>
                  <a:pt x="16168" y="21600"/>
                </a:lnTo>
                <a:lnTo>
                  <a:pt x="13322" y="21029"/>
                </a:lnTo>
                <a:lnTo>
                  <a:pt x="10865" y="21029"/>
                </a:lnTo>
                <a:lnTo>
                  <a:pt x="9701" y="20839"/>
                </a:lnTo>
                <a:lnTo>
                  <a:pt x="7243" y="19221"/>
                </a:lnTo>
                <a:lnTo>
                  <a:pt x="4010" y="17889"/>
                </a:lnTo>
                <a:lnTo>
                  <a:pt x="3234" y="17604"/>
                </a:lnTo>
                <a:lnTo>
                  <a:pt x="2975" y="17413"/>
                </a:lnTo>
                <a:lnTo>
                  <a:pt x="2587" y="16557"/>
                </a:lnTo>
                <a:lnTo>
                  <a:pt x="2199" y="16081"/>
                </a:lnTo>
                <a:lnTo>
                  <a:pt x="1423" y="15796"/>
                </a:lnTo>
                <a:lnTo>
                  <a:pt x="1423" y="13702"/>
                </a:lnTo>
                <a:lnTo>
                  <a:pt x="1164" y="12656"/>
                </a:lnTo>
                <a:lnTo>
                  <a:pt x="0" y="10277"/>
                </a:lnTo>
                <a:lnTo>
                  <a:pt x="2199" y="9515"/>
                </a:lnTo>
                <a:lnTo>
                  <a:pt x="2975" y="8374"/>
                </a:lnTo>
                <a:lnTo>
                  <a:pt x="2975" y="7898"/>
                </a:lnTo>
                <a:lnTo>
                  <a:pt x="2199" y="6090"/>
                </a:lnTo>
                <a:lnTo>
                  <a:pt x="1811" y="4948"/>
                </a:lnTo>
                <a:lnTo>
                  <a:pt x="1811" y="3901"/>
                </a:lnTo>
                <a:lnTo>
                  <a:pt x="2587" y="3140"/>
                </a:lnTo>
                <a:lnTo>
                  <a:pt x="3234" y="2379"/>
                </a:lnTo>
                <a:lnTo>
                  <a:pt x="4010" y="1808"/>
                </a:lnTo>
                <a:lnTo>
                  <a:pt x="4656" y="1522"/>
                </a:lnTo>
                <a:lnTo>
                  <a:pt x="5820" y="1332"/>
                </a:lnTo>
                <a:lnTo>
                  <a:pt x="7631" y="1047"/>
                </a:lnTo>
                <a:lnTo>
                  <a:pt x="8278" y="761"/>
                </a:lnTo>
                <a:lnTo>
                  <a:pt x="9701" y="0"/>
                </a:lnTo>
                <a:lnTo>
                  <a:pt x="11899" y="1047"/>
                </a:lnTo>
                <a:lnTo>
                  <a:pt x="14098" y="2379"/>
                </a:lnTo>
                <a:lnTo>
                  <a:pt x="15521" y="3711"/>
                </a:lnTo>
                <a:lnTo>
                  <a:pt x="16944" y="5233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6" name="Freeform 28"/>
          <p:cNvSpPr/>
          <p:nvPr/>
        </p:nvSpPr>
        <p:spPr>
          <a:xfrm>
            <a:off x="1762899" y="769879"/>
            <a:ext cx="342398" cy="160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99" y="2550"/>
                </a:moveTo>
                <a:lnTo>
                  <a:pt x="4488" y="3750"/>
                </a:lnTo>
                <a:lnTo>
                  <a:pt x="4488" y="4200"/>
                </a:lnTo>
                <a:lnTo>
                  <a:pt x="4699" y="4950"/>
                </a:lnTo>
                <a:lnTo>
                  <a:pt x="4839" y="5400"/>
                </a:lnTo>
                <a:lnTo>
                  <a:pt x="5260" y="5400"/>
                </a:lnTo>
                <a:lnTo>
                  <a:pt x="5821" y="5850"/>
                </a:lnTo>
                <a:lnTo>
                  <a:pt x="6452" y="5850"/>
                </a:lnTo>
                <a:lnTo>
                  <a:pt x="7013" y="6600"/>
                </a:lnTo>
                <a:lnTo>
                  <a:pt x="8205" y="8700"/>
                </a:lnTo>
                <a:lnTo>
                  <a:pt x="8556" y="9150"/>
                </a:lnTo>
                <a:lnTo>
                  <a:pt x="9187" y="9600"/>
                </a:lnTo>
                <a:lnTo>
                  <a:pt x="10309" y="8700"/>
                </a:lnTo>
                <a:lnTo>
                  <a:pt x="10519" y="7950"/>
                </a:lnTo>
                <a:lnTo>
                  <a:pt x="11501" y="3750"/>
                </a:lnTo>
                <a:lnTo>
                  <a:pt x="11712" y="2550"/>
                </a:lnTo>
                <a:lnTo>
                  <a:pt x="12062" y="2100"/>
                </a:lnTo>
                <a:lnTo>
                  <a:pt x="12483" y="1200"/>
                </a:lnTo>
                <a:lnTo>
                  <a:pt x="13044" y="1200"/>
                </a:lnTo>
                <a:lnTo>
                  <a:pt x="13465" y="900"/>
                </a:lnTo>
                <a:lnTo>
                  <a:pt x="14026" y="900"/>
                </a:lnTo>
                <a:lnTo>
                  <a:pt x="14447" y="1200"/>
                </a:lnTo>
                <a:lnTo>
                  <a:pt x="15218" y="2850"/>
                </a:lnTo>
                <a:lnTo>
                  <a:pt x="15358" y="3300"/>
                </a:lnTo>
                <a:lnTo>
                  <a:pt x="15779" y="3300"/>
                </a:lnTo>
                <a:lnTo>
                  <a:pt x="16340" y="2550"/>
                </a:lnTo>
                <a:lnTo>
                  <a:pt x="16551" y="2100"/>
                </a:lnTo>
                <a:lnTo>
                  <a:pt x="16971" y="1650"/>
                </a:lnTo>
                <a:lnTo>
                  <a:pt x="17112" y="1200"/>
                </a:lnTo>
                <a:lnTo>
                  <a:pt x="17532" y="2100"/>
                </a:lnTo>
                <a:lnTo>
                  <a:pt x="17532" y="2850"/>
                </a:lnTo>
                <a:lnTo>
                  <a:pt x="17743" y="3750"/>
                </a:lnTo>
                <a:lnTo>
                  <a:pt x="18094" y="4950"/>
                </a:lnTo>
                <a:lnTo>
                  <a:pt x="18514" y="6300"/>
                </a:lnTo>
                <a:lnTo>
                  <a:pt x="18725" y="7500"/>
                </a:lnTo>
                <a:lnTo>
                  <a:pt x="18865" y="7950"/>
                </a:lnTo>
                <a:lnTo>
                  <a:pt x="19286" y="8250"/>
                </a:lnTo>
                <a:lnTo>
                  <a:pt x="19706" y="8250"/>
                </a:lnTo>
                <a:lnTo>
                  <a:pt x="20057" y="7950"/>
                </a:lnTo>
                <a:lnTo>
                  <a:pt x="20478" y="7950"/>
                </a:lnTo>
                <a:lnTo>
                  <a:pt x="20618" y="8250"/>
                </a:lnTo>
                <a:lnTo>
                  <a:pt x="20618" y="9900"/>
                </a:lnTo>
                <a:lnTo>
                  <a:pt x="20829" y="10800"/>
                </a:lnTo>
                <a:lnTo>
                  <a:pt x="21600" y="11700"/>
                </a:lnTo>
                <a:lnTo>
                  <a:pt x="20618" y="12900"/>
                </a:lnTo>
                <a:lnTo>
                  <a:pt x="20618" y="13350"/>
                </a:lnTo>
                <a:lnTo>
                  <a:pt x="20478" y="13650"/>
                </a:lnTo>
                <a:lnTo>
                  <a:pt x="20268" y="16200"/>
                </a:lnTo>
                <a:lnTo>
                  <a:pt x="20057" y="17400"/>
                </a:lnTo>
                <a:lnTo>
                  <a:pt x="19847" y="18300"/>
                </a:lnTo>
                <a:lnTo>
                  <a:pt x="19706" y="18750"/>
                </a:lnTo>
                <a:lnTo>
                  <a:pt x="19496" y="19050"/>
                </a:lnTo>
                <a:lnTo>
                  <a:pt x="18865" y="19050"/>
                </a:lnTo>
                <a:lnTo>
                  <a:pt x="18094" y="19500"/>
                </a:lnTo>
                <a:lnTo>
                  <a:pt x="17112" y="20400"/>
                </a:lnTo>
                <a:lnTo>
                  <a:pt x="15990" y="20400"/>
                </a:lnTo>
                <a:lnTo>
                  <a:pt x="11852" y="18750"/>
                </a:lnTo>
                <a:lnTo>
                  <a:pt x="11501" y="18300"/>
                </a:lnTo>
                <a:lnTo>
                  <a:pt x="11291" y="17850"/>
                </a:lnTo>
                <a:lnTo>
                  <a:pt x="10730" y="17400"/>
                </a:lnTo>
                <a:lnTo>
                  <a:pt x="10099" y="17100"/>
                </a:lnTo>
                <a:lnTo>
                  <a:pt x="9538" y="17400"/>
                </a:lnTo>
                <a:lnTo>
                  <a:pt x="8766" y="17400"/>
                </a:lnTo>
                <a:lnTo>
                  <a:pt x="8205" y="18300"/>
                </a:lnTo>
                <a:lnTo>
                  <a:pt x="7784" y="19050"/>
                </a:lnTo>
                <a:lnTo>
                  <a:pt x="7223" y="21600"/>
                </a:lnTo>
                <a:lnTo>
                  <a:pt x="6803" y="21150"/>
                </a:lnTo>
                <a:lnTo>
                  <a:pt x="6242" y="19950"/>
                </a:lnTo>
                <a:lnTo>
                  <a:pt x="5821" y="19500"/>
                </a:lnTo>
                <a:lnTo>
                  <a:pt x="5681" y="19500"/>
                </a:lnTo>
                <a:lnTo>
                  <a:pt x="3506" y="18750"/>
                </a:lnTo>
                <a:lnTo>
                  <a:pt x="3086" y="18300"/>
                </a:lnTo>
                <a:lnTo>
                  <a:pt x="2174" y="18300"/>
                </a:lnTo>
                <a:lnTo>
                  <a:pt x="561" y="16650"/>
                </a:lnTo>
                <a:lnTo>
                  <a:pt x="561" y="15750"/>
                </a:lnTo>
                <a:lnTo>
                  <a:pt x="421" y="15000"/>
                </a:lnTo>
                <a:lnTo>
                  <a:pt x="0" y="12900"/>
                </a:lnTo>
                <a:lnTo>
                  <a:pt x="982" y="9600"/>
                </a:lnTo>
                <a:lnTo>
                  <a:pt x="1964" y="9600"/>
                </a:lnTo>
                <a:lnTo>
                  <a:pt x="2174" y="9150"/>
                </a:lnTo>
                <a:lnTo>
                  <a:pt x="2525" y="8250"/>
                </a:lnTo>
                <a:lnTo>
                  <a:pt x="2735" y="7500"/>
                </a:lnTo>
                <a:lnTo>
                  <a:pt x="2945" y="6300"/>
                </a:lnTo>
                <a:lnTo>
                  <a:pt x="2945" y="5400"/>
                </a:lnTo>
                <a:lnTo>
                  <a:pt x="2314" y="900"/>
                </a:lnTo>
                <a:lnTo>
                  <a:pt x="2314" y="0"/>
                </a:lnTo>
                <a:lnTo>
                  <a:pt x="3927" y="0"/>
                </a:lnTo>
                <a:lnTo>
                  <a:pt x="4278" y="450"/>
                </a:lnTo>
                <a:lnTo>
                  <a:pt x="4488" y="900"/>
                </a:lnTo>
                <a:lnTo>
                  <a:pt x="4699" y="1200"/>
                </a:lnTo>
                <a:lnTo>
                  <a:pt x="4699" y="255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7" name="Freeform 29"/>
          <p:cNvSpPr/>
          <p:nvPr/>
        </p:nvSpPr>
        <p:spPr>
          <a:xfrm>
            <a:off x="1821500" y="1062048"/>
            <a:ext cx="154875" cy="14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607" y="5483"/>
                </a:moveTo>
                <a:lnTo>
                  <a:pt x="15073" y="5483"/>
                </a:lnTo>
                <a:lnTo>
                  <a:pt x="15540" y="5151"/>
                </a:lnTo>
                <a:lnTo>
                  <a:pt x="17715" y="5151"/>
                </a:lnTo>
                <a:lnTo>
                  <a:pt x="18026" y="4652"/>
                </a:lnTo>
                <a:lnTo>
                  <a:pt x="18026" y="3655"/>
                </a:lnTo>
                <a:lnTo>
                  <a:pt x="18492" y="3655"/>
                </a:lnTo>
                <a:lnTo>
                  <a:pt x="19424" y="3323"/>
                </a:lnTo>
                <a:lnTo>
                  <a:pt x="19891" y="3323"/>
                </a:lnTo>
                <a:lnTo>
                  <a:pt x="20201" y="3655"/>
                </a:lnTo>
                <a:lnTo>
                  <a:pt x="20668" y="4652"/>
                </a:lnTo>
                <a:lnTo>
                  <a:pt x="21600" y="4652"/>
                </a:lnTo>
                <a:lnTo>
                  <a:pt x="21600" y="5982"/>
                </a:lnTo>
                <a:lnTo>
                  <a:pt x="21134" y="5982"/>
                </a:lnTo>
                <a:lnTo>
                  <a:pt x="20668" y="6480"/>
                </a:lnTo>
                <a:lnTo>
                  <a:pt x="19424" y="7311"/>
                </a:lnTo>
                <a:lnTo>
                  <a:pt x="16783" y="8308"/>
                </a:lnTo>
                <a:lnTo>
                  <a:pt x="17715" y="8806"/>
                </a:lnTo>
                <a:lnTo>
                  <a:pt x="18026" y="8806"/>
                </a:lnTo>
                <a:lnTo>
                  <a:pt x="19424" y="7809"/>
                </a:lnTo>
                <a:lnTo>
                  <a:pt x="19424" y="8308"/>
                </a:lnTo>
                <a:lnTo>
                  <a:pt x="18958" y="9305"/>
                </a:lnTo>
                <a:lnTo>
                  <a:pt x="19424" y="9637"/>
                </a:lnTo>
                <a:lnTo>
                  <a:pt x="19891" y="10634"/>
                </a:lnTo>
                <a:lnTo>
                  <a:pt x="19424" y="11465"/>
                </a:lnTo>
                <a:lnTo>
                  <a:pt x="18026" y="11963"/>
                </a:lnTo>
                <a:lnTo>
                  <a:pt x="17715" y="11963"/>
                </a:lnTo>
                <a:lnTo>
                  <a:pt x="17249" y="12462"/>
                </a:lnTo>
                <a:lnTo>
                  <a:pt x="17249" y="12960"/>
                </a:lnTo>
                <a:lnTo>
                  <a:pt x="16783" y="13292"/>
                </a:lnTo>
                <a:lnTo>
                  <a:pt x="17249" y="13292"/>
                </a:lnTo>
                <a:lnTo>
                  <a:pt x="17715" y="12960"/>
                </a:lnTo>
                <a:lnTo>
                  <a:pt x="18492" y="12462"/>
                </a:lnTo>
                <a:lnTo>
                  <a:pt x="19891" y="12462"/>
                </a:lnTo>
                <a:lnTo>
                  <a:pt x="20201" y="12960"/>
                </a:lnTo>
                <a:lnTo>
                  <a:pt x="19891" y="14788"/>
                </a:lnTo>
                <a:lnTo>
                  <a:pt x="19891" y="16117"/>
                </a:lnTo>
                <a:lnTo>
                  <a:pt x="19424" y="16615"/>
                </a:lnTo>
                <a:lnTo>
                  <a:pt x="18958" y="16117"/>
                </a:lnTo>
                <a:lnTo>
                  <a:pt x="18958" y="15618"/>
                </a:lnTo>
                <a:lnTo>
                  <a:pt x="18958" y="16117"/>
                </a:lnTo>
                <a:lnTo>
                  <a:pt x="18492" y="16117"/>
                </a:lnTo>
                <a:lnTo>
                  <a:pt x="19424" y="17114"/>
                </a:lnTo>
                <a:lnTo>
                  <a:pt x="19424" y="17446"/>
                </a:lnTo>
                <a:lnTo>
                  <a:pt x="19891" y="17945"/>
                </a:lnTo>
                <a:lnTo>
                  <a:pt x="19891" y="21268"/>
                </a:lnTo>
                <a:lnTo>
                  <a:pt x="19424" y="21600"/>
                </a:lnTo>
                <a:lnTo>
                  <a:pt x="18492" y="20271"/>
                </a:lnTo>
                <a:lnTo>
                  <a:pt x="18026" y="19772"/>
                </a:lnTo>
                <a:lnTo>
                  <a:pt x="17715" y="19274"/>
                </a:lnTo>
                <a:lnTo>
                  <a:pt x="16006" y="19274"/>
                </a:lnTo>
                <a:lnTo>
                  <a:pt x="16317" y="19772"/>
                </a:lnTo>
                <a:lnTo>
                  <a:pt x="16006" y="20271"/>
                </a:lnTo>
                <a:lnTo>
                  <a:pt x="15540" y="20271"/>
                </a:lnTo>
                <a:lnTo>
                  <a:pt x="15540" y="20769"/>
                </a:lnTo>
                <a:lnTo>
                  <a:pt x="14141" y="20769"/>
                </a:lnTo>
                <a:lnTo>
                  <a:pt x="14141" y="20271"/>
                </a:lnTo>
                <a:lnTo>
                  <a:pt x="12432" y="18942"/>
                </a:lnTo>
                <a:lnTo>
                  <a:pt x="11655" y="18443"/>
                </a:lnTo>
                <a:lnTo>
                  <a:pt x="11188" y="17945"/>
                </a:lnTo>
                <a:lnTo>
                  <a:pt x="9945" y="17114"/>
                </a:lnTo>
                <a:lnTo>
                  <a:pt x="9945" y="16615"/>
                </a:lnTo>
                <a:lnTo>
                  <a:pt x="9013" y="16615"/>
                </a:lnTo>
                <a:lnTo>
                  <a:pt x="7770" y="17945"/>
                </a:lnTo>
                <a:lnTo>
                  <a:pt x="7304" y="17945"/>
                </a:lnTo>
                <a:lnTo>
                  <a:pt x="6837" y="18443"/>
                </a:lnTo>
                <a:lnTo>
                  <a:pt x="6371" y="18443"/>
                </a:lnTo>
                <a:lnTo>
                  <a:pt x="6371" y="17114"/>
                </a:lnTo>
                <a:lnTo>
                  <a:pt x="6837" y="16615"/>
                </a:lnTo>
                <a:lnTo>
                  <a:pt x="6837" y="15286"/>
                </a:lnTo>
                <a:lnTo>
                  <a:pt x="6371" y="14788"/>
                </a:lnTo>
                <a:lnTo>
                  <a:pt x="5128" y="14788"/>
                </a:lnTo>
                <a:lnTo>
                  <a:pt x="4351" y="14289"/>
                </a:lnTo>
                <a:lnTo>
                  <a:pt x="4351" y="11465"/>
                </a:lnTo>
                <a:lnTo>
                  <a:pt x="3885" y="11132"/>
                </a:lnTo>
                <a:lnTo>
                  <a:pt x="2953" y="11132"/>
                </a:lnTo>
                <a:lnTo>
                  <a:pt x="2953" y="10634"/>
                </a:lnTo>
                <a:lnTo>
                  <a:pt x="2486" y="10135"/>
                </a:lnTo>
                <a:lnTo>
                  <a:pt x="2486" y="8806"/>
                </a:lnTo>
                <a:lnTo>
                  <a:pt x="2176" y="8308"/>
                </a:lnTo>
                <a:lnTo>
                  <a:pt x="1709" y="7311"/>
                </a:lnTo>
                <a:lnTo>
                  <a:pt x="777" y="6978"/>
                </a:lnTo>
                <a:lnTo>
                  <a:pt x="777" y="5982"/>
                </a:lnTo>
                <a:lnTo>
                  <a:pt x="466" y="4652"/>
                </a:lnTo>
                <a:lnTo>
                  <a:pt x="466" y="4154"/>
                </a:lnTo>
                <a:lnTo>
                  <a:pt x="0" y="4154"/>
                </a:lnTo>
                <a:lnTo>
                  <a:pt x="0" y="3323"/>
                </a:lnTo>
                <a:lnTo>
                  <a:pt x="466" y="2825"/>
                </a:lnTo>
                <a:lnTo>
                  <a:pt x="777" y="2326"/>
                </a:lnTo>
                <a:lnTo>
                  <a:pt x="3885" y="2326"/>
                </a:lnTo>
                <a:lnTo>
                  <a:pt x="4351" y="1828"/>
                </a:lnTo>
                <a:lnTo>
                  <a:pt x="5128" y="1828"/>
                </a:lnTo>
                <a:lnTo>
                  <a:pt x="6060" y="997"/>
                </a:lnTo>
                <a:lnTo>
                  <a:pt x="12432" y="0"/>
                </a:lnTo>
                <a:lnTo>
                  <a:pt x="13364" y="2326"/>
                </a:lnTo>
                <a:lnTo>
                  <a:pt x="13830" y="4154"/>
                </a:lnTo>
                <a:lnTo>
                  <a:pt x="14607" y="5151"/>
                </a:lnTo>
                <a:lnTo>
                  <a:pt x="14607" y="5483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8" name="Freeform 30"/>
          <p:cNvSpPr/>
          <p:nvPr/>
        </p:nvSpPr>
        <p:spPr>
          <a:xfrm>
            <a:off x="1512590" y="1681544"/>
            <a:ext cx="429462" cy="267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345"/>
                </a:moveTo>
                <a:lnTo>
                  <a:pt x="21432" y="20345"/>
                </a:lnTo>
                <a:lnTo>
                  <a:pt x="20817" y="20076"/>
                </a:lnTo>
                <a:lnTo>
                  <a:pt x="19138" y="20076"/>
                </a:lnTo>
                <a:lnTo>
                  <a:pt x="18802" y="20345"/>
                </a:lnTo>
                <a:lnTo>
                  <a:pt x="18634" y="20883"/>
                </a:lnTo>
                <a:lnTo>
                  <a:pt x="18522" y="21331"/>
                </a:lnTo>
                <a:lnTo>
                  <a:pt x="18354" y="21600"/>
                </a:lnTo>
                <a:lnTo>
                  <a:pt x="17571" y="21600"/>
                </a:lnTo>
                <a:lnTo>
                  <a:pt x="15836" y="21062"/>
                </a:lnTo>
                <a:lnTo>
                  <a:pt x="14941" y="20614"/>
                </a:lnTo>
                <a:lnTo>
                  <a:pt x="14773" y="20345"/>
                </a:lnTo>
                <a:lnTo>
                  <a:pt x="14773" y="19359"/>
                </a:lnTo>
                <a:lnTo>
                  <a:pt x="14605" y="19090"/>
                </a:lnTo>
                <a:lnTo>
                  <a:pt x="14437" y="18642"/>
                </a:lnTo>
                <a:lnTo>
                  <a:pt x="14325" y="18373"/>
                </a:lnTo>
                <a:lnTo>
                  <a:pt x="13654" y="17836"/>
                </a:lnTo>
                <a:lnTo>
                  <a:pt x="12759" y="17656"/>
                </a:lnTo>
                <a:lnTo>
                  <a:pt x="11639" y="17656"/>
                </a:lnTo>
                <a:lnTo>
                  <a:pt x="11192" y="18105"/>
                </a:lnTo>
                <a:lnTo>
                  <a:pt x="10128" y="18642"/>
                </a:lnTo>
                <a:lnTo>
                  <a:pt x="9793" y="18642"/>
                </a:lnTo>
                <a:lnTo>
                  <a:pt x="9457" y="19359"/>
                </a:lnTo>
                <a:lnTo>
                  <a:pt x="9009" y="19897"/>
                </a:lnTo>
                <a:lnTo>
                  <a:pt x="8226" y="19897"/>
                </a:lnTo>
                <a:lnTo>
                  <a:pt x="7946" y="20076"/>
                </a:lnTo>
                <a:lnTo>
                  <a:pt x="7610" y="19359"/>
                </a:lnTo>
                <a:lnTo>
                  <a:pt x="7331" y="19090"/>
                </a:lnTo>
                <a:lnTo>
                  <a:pt x="7163" y="18822"/>
                </a:lnTo>
                <a:lnTo>
                  <a:pt x="7163" y="18105"/>
                </a:lnTo>
                <a:lnTo>
                  <a:pt x="6995" y="17836"/>
                </a:lnTo>
                <a:lnTo>
                  <a:pt x="6827" y="17656"/>
                </a:lnTo>
                <a:lnTo>
                  <a:pt x="6659" y="17388"/>
                </a:lnTo>
                <a:lnTo>
                  <a:pt x="6547" y="17119"/>
                </a:lnTo>
                <a:lnTo>
                  <a:pt x="6211" y="16402"/>
                </a:lnTo>
                <a:lnTo>
                  <a:pt x="6211" y="16133"/>
                </a:lnTo>
                <a:lnTo>
                  <a:pt x="5932" y="16133"/>
                </a:lnTo>
                <a:lnTo>
                  <a:pt x="6044" y="15864"/>
                </a:lnTo>
                <a:lnTo>
                  <a:pt x="6044" y="15595"/>
                </a:lnTo>
                <a:lnTo>
                  <a:pt x="5932" y="14878"/>
                </a:lnTo>
                <a:lnTo>
                  <a:pt x="5764" y="14609"/>
                </a:lnTo>
                <a:lnTo>
                  <a:pt x="5596" y="14430"/>
                </a:lnTo>
                <a:lnTo>
                  <a:pt x="5260" y="14161"/>
                </a:lnTo>
                <a:lnTo>
                  <a:pt x="4980" y="14161"/>
                </a:lnTo>
                <a:lnTo>
                  <a:pt x="4645" y="14430"/>
                </a:lnTo>
                <a:lnTo>
                  <a:pt x="4645" y="14609"/>
                </a:lnTo>
                <a:lnTo>
                  <a:pt x="4533" y="15147"/>
                </a:lnTo>
                <a:lnTo>
                  <a:pt x="4533" y="15416"/>
                </a:lnTo>
                <a:lnTo>
                  <a:pt x="4365" y="15595"/>
                </a:lnTo>
                <a:lnTo>
                  <a:pt x="4365" y="15416"/>
                </a:lnTo>
                <a:lnTo>
                  <a:pt x="4197" y="15416"/>
                </a:lnTo>
                <a:lnTo>
                  <a:pt x="3861" y="15147"/>
                </a:lnTo>
                <a:lnTo>
                  <a:pt x="3581" y="14878"/>
                </a:lnTo>
                <a:lnTo>
                  <a:pt x="3413" y="14609"/>
                </a:lnTo>
                <a:lnTo>
                  <a:pt x="3246" y="14430"/>
                </a:lnTo>
                <a:lnTo>
                  <a:pt x="3246" y="13175"/>
                </a:lnTo>
                <a:lnTo>
                  <a:pt x="3134" y="12906"/>
                </a:lnTo>
                <a:lnTo>
                  <a:pt x="2630" y="13175"/>
                </a:lnTo>
                <a:lnTo>
                  <a:pt x="2462" y="13175"/>
                </a:lnTo>
                <a:lnTo>
                  <a:pt x="2350" y="12906"/>
                </a:lnTo>
                <a:lnTo>
                  <a:pt x="2182" y="12906"/>
                </a:lnTo>
                <a:lnTo>
                  <a:pt x="2015" y="12368"/>
                </a:lnTo>
                <a:lnTo>
                  <a:pt x="2015" y="12189"/>
                </a:lnTo>
                <a:lnTo>
                  <a:pt x="1231" y="11651"/>
                </a:lnTo>
                <a:lnTo>
                  <a:pt x="1063" y="11203"/>
                </a:lnTo>
                <a:lnTo>
                  <a:pt x="1063" y="10666"/>
                </a:lnTo>
                <a:lnTo>
                  <a:pt x="1231" y="10397"/>
                </a:lnTo>
                <a:lnTo>
                  <a:pt x="1231" y="9949"/>
                </a:lnTo>
                <a:lnTo>
                  <a:pt x="951" y="9680"/>
                </a:lnTo>
                <a:lnTo>
                  <a:pt x="448" y="9142"/>
                </a:lnTo>
                <a:lnTo>
                  <a:pt x="168" y="8425"/>
                </a:lnTo>
                <a:lnTo>
                  <a:pt x="0" y="7708"/>
                </a:lnTo>
                <a:lnTo>
                  <a:pt x="0" y="6722"/>
                </a:lnTo>
                <a:lnTo>
                  <a:pt x="336" y="5467"/>
                </a:lnTo>
                <a:lnTo>
                  <a:pt x="448" y="4750"/>
                </a:lnTo>
                <a:lnTo>
                  <a:pt x="783" y="4212"/>
                </a:lnTo>
                <a:lnTo>
                  <a:pt x="1231" y="4212"/>
                </a:lnTo>
                <a:lnTo>
                  <a:pt x="1399" y="3675"/>
                </a:lnTo>
                <a:lnTo>
                  <a:pt x="1735" y="3675"/>
                </a:lnTo>
                <a:lnTo>
                  <a:pt x="2966" y="3495"/>
                </a:lnTo>
                <a:lnTo>
                  <a:pt x="4533" y="4212"/>
                </a:lnTo>
                <a:lnTo>
                  <a:pt x="4980" y="4481"/>
                </a:lnTo>
                <a:lnTo>
                  <a:pt x="5260" y="4481"/>
                </a:lnTo>
                <a:lnTo>
                  <a:pt x="5764" y="4212"/>
                </a:lnTo>
                <a:lnTo>
                  <a:pt x="6379" y="4212"/>
                </a:lnTo>
                <a:lnTo>
                  <a:pt x="8058" y="4481"/>
                </a:lnTo>
                <a:lnTo>
                  <a:pt x="8226" y="4481"/>
                </a:lnTo>
                <a:lnTo>
                  <a:pt x="8394" y="4750"/>
                </a:lnTo>
                <a:lnTo>
                  <a:pt x="8730" y="4929"/>
                </a:lnTo>
                <a:lnTo>
                  <a:pt x="9009" y="4750"/>
                </a:lnTo>
                <a:lnTo>
                  <a:pt x="9345" y="3944"/>
                </a:lnTo>
                <a:lnTo>
                  <a:pt x="9177" y="4212"/>
                </a:lnTo>
                <a:lnTo>
                  <a:pt x="9177" y="3495"/>
                </a:lnTo>
                <a:lnTo>
                  <a:pt x="9345" y="3495"/>
                </a:lnTo>
                <a:lnTo>
                  <a:pt x="9457" y="3227"/>
                </a:lnTo>
                <a:lnTo>
                  <a:pt x="9457" y="2958"/>
                </a:lnTo>
                <a:lnTo>
                  <a:pt x="9793" y="2689"/>
                </a:lnTo>
                <a:lnTo>
                  <a:pt x="10128" y="2510"/>
                </a:lnTo>
                <a:lnTo>
                  <a:pt x="10408" y="2241"/>
                </a:lnTo>
                <a:lnTo>
                  <a:pt x="10408" y="1703"/>
                </a:lnTo>
                <a:lnTo>
                  <a:pt x="10240" y="269"/>
                </a:lnTo>
                <a:lnTo>
                  <a:pt x="10240" y="0"/>
                </a:lnTo>
                <a:lnTo>
                  <a:pt x="10576" y="448"/>
                </a:lnTo>
                <a:lnTo>
                  <a:pt x="10744" y="986"/>
                </a:lnTo>
                <a:lnTo>
                  <a:pt x="10744" y="2241"/>
                </a:lnTo>
                <a:lnTo>
                  <a:pt x="10856" y="2510"/>
                </a:lnTo>
                <a:lnTo>
                  <a:pt x="11192" y="4212"/>
                </a:lnTo>
                <a:lnTo>
                  <a:pt x="11975" y="6453"/>
                </a:lnTo>
                <a:lnTo>
                  <a:pt x="12591" y="7439"/>
                </a:lnTo>
                <a:lnTo>
                  <a:pt x="13038" y="7439"/>
                </a:lnTo>
                <a:lnTo>
                  <a:pt x="13038" y="7977"/>
                </a:lnTo>
                <a:lnTo>
                  <a:pt x="13206" y="8425"/>
                </a:lnTo>
                <a:lnTo>
                  <a:pt x="13374" y="8963"/>
                </a:lnTo>
                <a:lnTo>
                  <a:pt x="13542" y="9142"/>
                </a:lnTo>
                <a:lnTo>
                  <a:pt x="13822" y="9680"/>
                </a:lnTo>
                <a:lnTo>
                  <a:pt x="13990" y="9680"/>
                </a:lnTo>
                <a:lnTo>
                  <a:pt x="14437" y="10934"/>
                </a:lnTo>
                <a:lnTo>
                  <a:pt x="15389" y="11920"/>
                </a:lnTo>
                <a:lnTo>
                  <a:pt x="15556" y="12368"/>
                </a:lnTo>
                <a:lnTo>
                  <a:pt x="15556" y="12637"/>
                </a:lnTo>
                <a:lnTo>
                  <a:pt x="15221" y="12637"/>
                </a:lnTo>
                <a:lnTo>
                  <a:pt x="15389" y="12906"/>
                </a:lnTo>
                <a:lnTo>
                  <a:pt x="15724" y="12906"/>
                </a:lnTo>
                <a:lnTo>
                  <a:pt x="16004" y="12637"/>
                </a:lnTo>
                <a:lnTo>
                  <a:pt x="16620" y="12637"/>
                </a:lnTo>
                <a:lnTo>
                  <a:pt x="17403" y="13623"/>
                </a:lnTo>
                <a:lnTo>
                  <a:pt x="17403" y="13892"/>
                </a:lnTo>
                <a:lnTo>
                  <a:pt x="17739" y="13892"/>
                </a:lnTo>
                <a:lnTo>
                  <a:pt x="17851" y="14161"/>
                </a:lnTo>
                <a:lnTo>
                  <a:pt x="18354" y="15147"/>
                </a:lnTo>
                <a:lnTo>
                  <a:pt x="18802" y="15595"/>
                </a:lnTo>
                <a:lnTo>
                  <a:pt x="19138" y="15864"/>
                </a:lnTo>
                <a:lnTo>
                  <a:pt x="19138" y="16402"/>
                </a:lnTo>
                <a:lnTo>
                  <a:pt x="18634" y="16402"/>
                </a:lnTo>
                <a:lnTo>
                  <a:pt x="18522" y="16671"/>
                </a:lnTo>
                <a:lnTo>
                  <a:pt x="18522" y="16850"/>
                </a:lnTo>
                <a:lnTo>
                  <a:pt x="18970" y="16850"/>
                </a:lnTo>
                <a:lnTo>
                  <a:pt x="18802" y="17119"/>
                </a:lnTo>
                <a:lnTo>
                  <a:pt x="18970" y="17388"/>
                </a:lnTo>
                <a:lnTo>
                  <a:pt x="19138" y="17836"/>
                </a:lnTo>
                <a:lnTo>
                  <a:pt x="19138" y="16850"/>
                </a:lnTo>
                <a:lnTo>
                  <a:pt x="19250" y="16850"/>
                </a:lnTo>
                <a:lnTo>
                  <a:pt x="19418" y="16671"/>
                </a:lnTo>
                <a:lnTo>
                  <a:pt x="19585" y="16671"/>
                </a:lnTo>
                <a:lnTo>
                  <a:pt x="19585" y="16850"/>
                </a:lnTo>
                <a:lnTo>
                  <a:pt x="19753" y="16850"/>
                </a:lnTo>
                <a:lnTo>
                  <a:pt x="19921" y="16671"/>
                </a:lnTo>
                <a:lnTo>
                  <a:pt x="20201" y="16133"/>
                </a:lnTo>
                <a:lnTo>
                  <a:pt x="20369" y="16133"/>
                </a:lnTo>
                <a:lnTo>
                  <a:pt x="20369" y="16402"/>
                </a:lnTo>
                <a:lnTo>
                  <a:pt x="20201" y="16850"/>
                </a:lnTo>
                <a:lnTo>
                  <a:pt x="20201" y="17388"/>
                </a:lnTo>
                <a:lnTo>
                  <a:pt x="20537" y="18105"/>
                </a:lnTo>
                <a:lnTo>
                  <a:pt x="21600" y="20345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9" name="Freeform 31"/>
          <p:cNvSpPr/>
          <p:nvPr/>
        </p:nvSpPr>
        <p:spPr>
          <a:xfrm>
            <a:off x="1145076" y="1293939"/>
            <a:ext cx="583500" cy="448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99" y="7271"/>
                </a:moveTo>
                <a:lnTo>
                  <a:pt x="15922" y="7271"/>
                </a:lnTo>
                <a:lnTo>
                  <a:pt x="16128" y="6790"/>
                </a:lnTo>
                <a:lnTo>
                  <a:pt x="16251" y="6790"/>
                </a:lnTo>
                <a:lnTo>
                  <a:pt x="16375" y="6683"/>
                </a:lnTo>
                <a:lnTo>
                  <a:pt x="16457" y="6683"/>
                </a:lnTo>
                <a:lnTo>
                  <a:pt x="16704" y="6790"/>
                </a:lnTo>
                <a:lnTo>
                  <a:pt x="16827" y="7111"/>
                </a:lnTo>
                <a:lnTo>
                  <a:pt x="17157" y="7699"/>
                </a:lnTo>
                <a:lnTo>
                  <a:pt x="17280" y="7859"/>
                </a:lnTo>
                <a:lnTo>
                  <a:pt x="17486" y="7966"/>
                </a:lnTo>
                <a:lnTo>
                  <a:pt x="18062" y="7859"/>
                </a:lnTo>
                <a:lnTo>
                  <a:pt x="18309" y="7859"/>
                </a:lnTo>
                <a:lnTo>
                  <a:pt x="18638" y="8127"/>
                </a:lnTo>
                <a:lnTo>
                  <a:pt x="18885" y="8448"/>
                </a:lnTo>
                <a:lnTo>
                  <a:pt x="19090" y="9036"/>
                </a:lnTo>
                <a:lnTo>
                  <a:pt x="19214" y="9196"/>
                </a:lnTo>
                <a:lnTo>
                  <a:pt x="19337" y="9303"/>
                </a:lnTo>
                <a:lnTo>
                  <a:pt x="19461" y="9303"/>
                </a:lnTo>
                <a:lnTo>
                  <a:pt x="19666" y="9624"/>
                </a:lnTo>
                <a:lnTo>
                  <a:pt x="20366" y="10372"/>
                </a:lnTo>
                <a:lnTo>
                  <a:pt x="20489" y="10533"/>
                </a:lnTo>
                <a:lnTo>
                  <a:pt x="21147" y="10640"/>
                </a:lnTo>
                <a:lnTo>
                  <a:pt x="21600" y="10960"/>
                </a:lnTo>
                <a:lnTo>
                  <a:pt x="21518" y="10960"/>
                </a:lnTo>
                <a:lnTo>
                  <a:pt x="21394" y="11121"/>
                </a:lnTo>
                <a:lnTo>
                  <a:pt x="21271" y="11388"/>
                </a:lnTo>
                <a:lnTo>
                  <a:pt x="21147" y="11549"/>
                </a:lnTo>
                <a:lnTo>
                  <a:pt x="20942" y="11388"/>
                </a:lnTo>
                <a:lnTo>
                  <a:pt x="20942" y="11549"/>
                </a:lnTo>
                <a:lnTo>
                  <a:pt x="20818" y="12457"/>
                </a:lnTo>
                <a:lnTo>
                  <a:pt x="20818" y="13046"/>
                </a:lnTo>
                <a:lnTo>
                  <a:pt x="20942" y="13473"/>
                </a:lnTo>
                <a:lnTo>
                  <a:pt x="20571" y="13634"/>
                </a:lnTo>
                <a:lnTo>
                  <a:pt x="20489" y="13634"/>
                </a:lnTo>
                <a:lnTo>
                  <a:pt x="20489" y="13794"/>
                </a:lnTo>
                <a:lnTo>
                  <a:pt x="20119" y="13634"/>
                </a:lnTo>
                <a:lnTo>
                  <a:pt x="19790" y="14061"/>
                </a:lnTo>
                <a:lnTo>
                  <a:pt x="19666" y="14650"/>
                </a:lnTo>
                <a:lnTo>
                  <a:pt x="19543" y="15077"/>
                </a:lnTo>
                <a:lnTo>
                  <a:pt x="19543" y="15719"/>
                </a:lnTo>
                <a:lnTo>
                  <a:pt x="19666" y="16307"/>
                </a:lnTo>
                <a:lnTo>
                  <a:pt x="19790" y="16414"/>
                </a:lnTo>
                <a:lnTo>
                  <a:pt x="19913" y="16735"/>
                </a:lnTo>
                <a:lnTo>
                  <a:pt x="20119" y="16895"/>
                </a:lnTo>
                <a:lnTo>
                  <a:pt x="20366" y="17162"/>
                </a:lnTo>
                <a:lnTo>
                  <a:pt x="20695" y="17323"/>
                </a:lnTo>
                <a:lnTo>
                  <a:pt x="20489" y="17644"/>
                </a:lnTo>
                <a:lnTo>
                  <a:pt x="20489" y="17483"/>
                </a:lnTo>
                <a:lnTo>
                  <a:pt x="20366" y="17323"/>
                </a:lnTo>
                <a:lnTo>
                  <a:pt x="20242" y="17323"/>
                </a:lnTo>
                <a:lnTo>
                  <a:pt x="20366" y="17644"/>
                </a:lnTo>
                <a:lnTo>
                  <a:pt x="20366" y="17750"/>
                </a:lnTo>
                <a:lnTo>
                  <a:pt x="20571" y="17644"/>
                </a:lnTo>
                <a:lnTo>
                  <a:pt x="20695" y="17750"/>
                </a:lnTo>
                <a:lnTo>
                  <a:pt x="20942" y="18071"/>
                </a:lnTo>
                <a:lnTo>
                  <a:pt x="21065" y="18339"/>
                </a:lnTo>
                <a:lnTo>
                  <a:pt x="21147" y="18499"/>
                </a:lnTo>
                <a:lnTo>
                  <a:pt x="20942" y="19087"/>
                </a:lnTo>
                <a:lnTo>
                  <a:pt x="20942" y="19248"/>
                </a:lnTo>
                <a:lnTo>
                  <a:pt x="21065" y="19408"/>
                </a:lnTo>
                <a:lnTo>
                  <a:pt x="21147" y="19675"/>
                </a:lnTo>
                <a:lnTo>
                  <a:pt x="21065" y="19996"/>
                </a:lnTo>
                <a:lnTo>
                  <a:pt x="21065" y="20156"/>
                </a:lnTo>
                <a:lnTo>
                  <a:pt x="20818" y="20263"/>
                </a:lnTo>
                <a:lnTo>
                  <a:pt x="20571" y="20424"/>
                </a:lnTo>
                <a:lnTo>
                  <a:pt x="20571" y="20584"/>
                </a:lnTo>
                <a:lnTo>
                  <a:pt x="20489" y="20745"/>
                </a:lnTo>
                <a:lnTo>
                  <a:pt x="20366" y="20745"/>
                </a:lnTo>
                <a:lnTo>
                  <a:pt x="20366" y="21172"/>
                </a:lnTo>
                <a:lnTo>
                  <a:pt x="20489" y="21012"/>
                </a:lnTo>
                <a:lnTo>
                  <a:pt x="20242" y="21493"/>
                </a:lnTo>
                <a:lnTo>
                  <a:pt x="20037" y="21600"/>
                </a:lnTo>
                <a:lnTo>
                  <a:pt x="19790" y="21493"/>
                </a:lnTo>
                <a:lnTo>
                  <a:pt x="19666" y="21333"/>
                </a:lnTo>
                <a:lnTo>
                  <a:pt x="19543" y="21333"/>
                </a:lnTo>
                <a:lnTo>
                  <a:pt x="18309" y="21172"/>
                </a:lnTo>
                <a:lnTo>
                  <a:pt x="17856" y="21172"/>
                </a:lnTo>
                <a:lnTo>
                  <a:pt x="17486" y="21333"/>
                </a:lnTo>
                <a:lnTo>
                  <a:pt x="17280" y="21333"/>
                </a:lnTo>
                <a:lnTo>
                  <a:pt x="16951" y="21172"/>
                </a:lnTo>
                <a:lnTo>
                  <a:pt x="15799" y="20745"/>
                </a:lnTo>
                <a:lnTo>
                  <a:pt x="14894" y="20851"/>
                </a:lnTo>
                <a:lnTo>
                  <a:pt x="14647" y="20851"/>
                </a:lnTo>
                <a:lnTo>
                  <a:pt x="14647" y="20584"/>
                </a:lnTo>
                <a:lnTo>
                  <a:pt x="14523" y="20584"/>
                </a:lnTo>
                <a:lnTo>
                  <a:pt x="14318" y="20263"/>
                </a:lnTo>
                <a:lnTo>
                  <a:pt x="13947" y="19675"/>
                </a:lnTo>
                <a:lnTo>
                  <a:pt x="13865" y="19568"/>
                </a:lnTo>
                <a:lnTo>
                  <a:pt x="13742" y="19568"/>
                </a:lnTo>
                <a:lnTo>
                  <a:pt x="13618" y="19675"/>
                </a:lnTo>
                <a:lnTo>
                  <a:pt x="13371" y="19675"/>
                </a:lnTo>
                <a:lnTo>
                  <a:pt x="13166" y="19568"/>
                </a:lnTo>
                <a:lnTo>
                  <a:pt x="12590" y="19087"/>
                </a:lnTo>
                <a:lnTo>
                  <a:pt x="11808" y="19087"/>
                </a:lnTo>
                <a:lnTo>
                  <a:pt x="11685" y="18927"/>
                </a:lnTo>
                <a:lnTo>
                  <a:pt x="11561" y="18499"/>
                </a:lnTo>
                <a:lnTo>
                  <a:pt x="11314" y="18339"/>
                </a:lnTo>
                <a:lnTo>
                  <a:pt x="10656" y="18499"/>
                </a:lnTo>
                <a:lnTo>
                  <a:pt x="10533" y="18499"/>
                </a:lnTo>
                <a:lnTo>
                  <a:pt x="10080" y="18339"/>
                </a:lnTo>
                <a:lnTo>
                  <a:pt x="9627" y="18232"/>
                </a:lnTo>
                <a:lnTo>
                  <a:pt x="9504" y="18232"/>
                </a:lnTo>
                <a:lnTo>
                  <a:pt x="9381" y="18071"/>
                </a:lnTo>
                <a:lnTo>
                  <a:pt x="9257" y="17750"/>
                </a:lnTo>
                <a:lnTo>
                  <a:pt x="9175" y="17644"/>
                </a:lnTo>
                <a:lnTo>
                  <a:pt x="8805" y="17644"/>
                </a:lnTo>
                <a:lnTo>
                  <a:pt x="8599" y="17483"/>
                </a:lnTo>
                <a:lnTo>
                  <a:pt x="8352" y="17002"/>
                </a:lnTo>
                <a:lnTo>
                  <a:pt x="8146" y="16895"/>
                </a:lnTo>
                <a:lnTo>
                  <a:pt x="7776" y="16574"/>
                </a:lnTo>
                <a:lnTo>
                  <a:pt x="7694" y="16414"/>
                </a:lnTo>
                <a:lnTo>
                  <a:pt x="7323" y="15719"/>
                </a:lnTo>
                <a:lnTo>
                  <a:pt x="7118" y="15558"/>
                </a:lnTo>
                <a:lnTo>
                  <a:pt x="6994" y="15398"/>
                </a:lnTo>
                <a:lnTo>
                  <a:pt x="6747" y="15238"/>
                </a:lnTo>
                <a:lnTo>
                  <a:pt x="6418" y="15398"/>
                </a:lnTo>
                <a:lnTo>
                  <a:pt x="6171" y="15238"/>
                </a:lnTo>
                <a:lnTo>
                  <a:pt x="6089" y="15077"/>
                </a:lnTo>
                <a:lnTo>
                  <a:pt x="5719" y="14489"/>
                </a:lnTo>
                <a:lnTo>
                  <a:pt x="5637" y="14382"/>
                </a:lnTo>
                <a:lnTo>
                  <a:pt x="5143" y="14061"/>
                </a:lnTo>
                <a:lnTo>
                  <a:pt x="5061" y="14061"/>
                </a:lnTo>
                <a:lnTo>
                  <a:pt x="4814" y="13794"/>
                </a:lnTo>
                <a:lnTo>
                  <a:pt x="4690" y="13634"/>
                </a:lnTo>
                <a:lnTo>
                  <a:pt x="4485" y="13473"/>
                </a:lnTo>
                <a:lnTo>
                  <a:pt x="4032" y="13473"/>
                </a:lnTo>
                <a:lnTo>
                  <a:pt x="3909" y="13313"/>
                </a:lnTo>
                <a:lnTo>
                  <a:pt x="3909" y="13152"/>
                </a:lnTo>
                <a:lnTo>
                  <a:pt x="3785" y="12885"/>
                </a:lnTo>
                <a:lnTo>
                  <a:pt x="3333" y="12297"/>
                </a:lnTo>
                <a:lnTo>
                  <a:pt x="2057" y="11549"/>
                </a:lnTo>
                <a:lnTo>
                  <a:pt x="1605" y="11549"/>
                </a:lnTo>
                <a:lnTo>
                  <a:pt x="1399" y="11709"/>
                </a:lnTo>
                <a:lnTo>
                  <a:pt x="1029" y="11228"/>
                </a:lnTo>
                <a:lnTo>
                  <a:pt x="699" y="11121"/>
                </a:lnTo>
                <a:lnTo>
                  <a:pt x="576" y="10960"/>
                </a:lnTo>
                <a:lnTo>
                  <a:pt x="494" y="10640"/>
                </a:lnTo>
                <a:lnTo>
                  <a:pt x="247" y="10533"/>
                </a:lnTo>
                <a:lnTo>
                  <a:pt x="0" y="10533"/>
                </a:lnTo>
                <a:lnTo>
                  <a:pt x="0" y="10212"/>
                </a:lnTo>
                <a:lnTo>
                  <a:pt x="247" y="10051"/>
                </a:lnTo>
                <a:lnTo>
                  <a:pt x="576" y="9945"/>
                </a:lnTo>
                <a:lnTo>
                  <a:pt x="823" y="9624"/>
                </a:lnTo>
                <a:lnTo>
                  <a:pt x="1029" y="9303"/>
                </a:lnTo>
                <a:lnTo>
                  <a:pt x="1152" y="9196"/>
                </a:lnTo>
                <a:lnTo>
                  <a:pt x="1399" y="9036"/>
                </a:lnTo>
                <a:lnTo>
                  <a:pt x="1605" y="8875"/>
                </a:lnTo>
                <a:lnTo>
                  <a:pt x="1851" y="8715"/>
                </a:lnTo>
                <a:lnTo>
                  <a:pt x="2057" y="8715"/>
                </a:lnTo>
                <a:lnTo>
                  <a:pt x="2181" y="8608"/>
                </a:lnTo>
                <a:lnTo>
                  <a:pt x="2181" y="8448"/>
                </a:lnTo>
                <a:lnTo>
                  <a:pt x="2304" y="7966"/>
                </a:lnTo>
                <a:lnTo>
                  <a:pt x="2304" y="7859"/>
                </a:lnTo>
                <a:lnTo>
                  <a:pt x="2551" y="7859"/>
                </a:lnTo>
                <a:lnTo>
                  <a:pt x="2633" y="7699"/>
                </a:lnTo>
                <a:lnTo>
                  <a:pt x="2633" y="7539"/>
                </a:lnTo>
                <a:lnTo>
                  <a:pt x="2551" y="7271"/>
                </a:lnTo>
                <a:lnTo>
                  <a:pt x="2551" y="6790"/>
                </a:lnTo>
                <a:lnTo>
                  <a:pt x="2427" y="6523"/>
                </a:lnTo>
                <a:lnTo>
                  <a:pt x="2304" y="6362"/>
                </a:lnTo>
                <a:lnTo>
                  <a:pt x="1975" y="6202"/>
                </a:lnTo>
                <a:lnTo>
                  <a:pt x="1851" y="5935"/>
                </a:lnTo>
                <a:lnTo>
                  <a:pt x="1605" y="5186"/>
                </a:lnTo>
                <a:lnTo>
                  <a:pt x="1605" y="4758"/>
                </a:lnTo>
                <a:lnTo>
                  <a:pt x="1728" y="4598"/>
                </a:lnTo>
                <a:lnTo>
                  <a:pt x="1851" y="4758"/>
                </a:lnTo>
                <a:lnTo>
                  <a:pt x="2427" y="5026"/>
                </a:lnTo>
                <a:lnTo>
                  <a:pt x="2633" y="5186"/>
                </a:lnTo>
                <a:lnTo>
                  <a:pt x="2880" y="5026"/>
                </a:lnTo>
                <a:lnTo>
                  <a:pt x="3003" y="5026"/>
                </a:lnTo>
                <a:lnTo>
                  <a:pt x="3003" y="4758"/>
                </a:lnTo>
                <a:lnTo>
                  <a:pt x="3086" y="4758"/>
                </a:lnTo>
                <a:lnTo>
                  <a:pt x="3086" y="4598"/>
                </a:lnTo>
                <a:lnTo>
                  <a:pt x="3456" y="4598"/>
                </a:lnTo>
                <a:lnTo>
                  <a:pt x="3909" y="4438"/>
                </a:lnTo>
                <a:lnTo>
                  <a:pt x="4114" y="4277"/>
                </a:lnTo>
                <a:lnTo>
                  <a:pt x="4361" y="4438"/>
                </a:lnTo>
                <a:lnTo>
                  <a:pt x="4690" y="4598"/>
                </a:lnTo>
                <a:lnTo>
                  <a:pt x="4937" y="5026"/>
                </a:lnTo>
                <a:lnTo>
                  <a:pt x="5390" y="4758"/>
                </a:lnTo>
                <a:lnTo>
                  <a:pt x="5637" y="4598"/>
                </a:lnTo>
                <a:lnTo>
                  <a:pt x="5842" y="4598"/>
                </a:lnTo>
                <a:lnTo>
                  <a:pt x="5966" y="4758"/>
                </a:lnTo>
                <a:lnTo>
                  <a:pt x="6089" y="4865"/>
                </a:lnTo>
                <a:lnTo>
                  <a:pt x="6295" y="5186"/>
                </a:lnTo>
                <a:lnTo>
                  <a:pt x="6665" y="5347"/>
                </a:lnTo>
                <a:lnTo>
                  <a:pt x="7200" y="5935"/>
                </a:lnTo>
                <a:lnTo>
                  <a:pt x="7776" y="5935"/>
                </a:lnTo>
                <a:lnTo>
                  <a:pt x="8023" y="5774"/>
                </a:lnTo>
                <a:lnTo>
                  <a:pt x="8023" y="5614"/>
                </a:lnTo>
                <a:lnTo>
                  <a:pt x="8146" y="5614"/>
                </a:lnTo>
                <a:lnTo>
                  <a:pt x="8352" y="5774"/>
                </a:lnTo>
                <a:lnTo>
                  <a:pt x="8475" y="5774"/>
                </a:lnTo>
                <a:lnTo>
                  <a:pt x="8599" y="5614"/>
                </a:lnTo>
                <a:lnTo>
                  <a:pt x="8928" y="4438"/>
                </a:lnTo>
                <a:lnTo>
                  <a:pt x="9051" y="4277"/>
                </a:lnTo>
                <a:lnTo>
                  <a:pt x="9175" y="4010"/>
                </a:lnTo>
                <a:lnTo>
                  <a:pt x="9257" y="3850"/>
                </a:lnTo>
                <a:lnTo>
                  <a:pt x="9627" y="3850"/>
                </a:lnTo>
                <a:lnTo>
                  <a:pt x="9833" y="3689"/>
                </a:lnTo>
                <a:lnTo>
                  <a:pt x="10080" y="3422"/>
                </a:lnTo>
                <a:lnTo>
                  <a:pt x="10286" y="3261"/>
                </a:lnTo>
                <a:lnTo>
                  <a:pt x="10533" y="2941"/>
                </a:lnTo>
                <a:lnTo>
                  <a:pt x="10656" y="2513"/>
                </a:lnTo>
                <a:lnTo>
                  <a:pt x="10656" y="2085"/>
                </a:lnTo>
                <a:lnTo>
                  <a:pt x="10409" y="1925"/>
                </a:lnTo>
                <a:lnTo>
                  <a:pt x="9957" y="1925"/>
                </a:lnTo>
                <a:lnTo>
                  <a:pt x="10080" y="1604"/>
                </a:lnTo>
                <a:lnTo>
                  <a:pt x="10286" y="1176"/>
                </a:lnTo>
                <a:lnTo>
                  <a:pt x="10862" y="749"/>
                </a:lnTo>
                <a:lnTo>
                  <a:pt x="11109" y="588"/>
                </a:lnTo>
                <a:lnTo>
                  <a:pt x="11232" y="267"/>
                </a:lnTo>
                <a:lnTo>
                  <a:pt x="11232" y="160"/>
                </a:lnTo>
                <a:lnTo>
                  <a:pt x="11314" y="160"/>
                </a:lnTo>
                <a:lnTo>
                  <a:pt x="11561" y="0"/>
                </a:lnTo>
                <a:lnTo>
                  <a:pt x="11890" y="160"/>
                </a:lnTo>
                <a:lnTo>
                  <a:pt x="12014" y="160"/>
                </a:lnTo>
                <a:lnTo>
                  <a:pt x="12137" y="0"/>
                </a:lnTo>
                <a:lnTo>
                  <a:pt x="12343" y="0"/>
                </a:lnTo>
                <a:lnTo>
                  <a:pt x="12919" y="267"/>
                </a:lnTo>
                <a:lnTo>
                  <a:pt x="13371" y="749"/>
                </a:lnTo>
                <a:lnTo>
                  <a:pt x="13742" y="909"/>
                </a:lnTo>
                <a:lnTo>
                  <a:pt x="14400" y="1176"/>
                </a:lnTo>
                <a:lnTo>
                  <a:pt x="14647" y="1337"/>
                </a:lnTo>
                <a:lnTo>
                  <a:pt x="14770" y="1497"/>
                </a:lnTo>
                <a:lnTo>
                  <a:pt x="14770" y="1604"/>
                </a:lnTo>
                <a:lnTo>
                  <a:pt x="14647" y="1925"/>
                </a:lnTo>
                <a:lnTo>
                  <a:pt x="14318" y="2192"/>
                </a:lnTo>
                <a:lnTo>
                  <a:pt x="14318" y="2513"/>
                </a:lnTo>
                <a:lnTo>
                  <a:pt x="14194" y="2673"/>
                </a:lnTo>
                <a:lnTo>
                  <a:pt x="14318" y="3101"/>
                </a:lnTo>
                <a:lnTo>
                  <a:pt x="14318" y="3529"/>
                </a:lnTo>
                <a:lnTo>
                  <a:pt x="14523" y="4117"/>
                </a:lnTo>
                <a:lnTo>
                  <a:pt x="14894" y="4598"/>
                </a:lnTo>
                <a:lnTo>
                  <a:pt x="15429" y="5347"/>
                </a:lnTo>
                <a:lnTo>
                  <a:pt x="15675" y="5614"/>
                </a:lnTo>
                <a:lnTo>
                  <a:pt x="15675" y="5935"/>
                </a:lnTo>
                <a:lnTo>
                  <a:pt x="15799" y="6202"/>
                </a:lnTo>
                <a:lnTo>
                  <a:pt x="15675" y="6950"/>
                </a:lnTo>
                <a:lnTo>
                  <a:pt x="15675" y="7111"/>
                </a:lnTo>
                <a:lnTo>
                  <a:pt x="15799" y="7271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0" name="Freeform 32"/>
          <p:cNvSpPr/>
          <p:nvPr/>
        </p:nvSpPr>
        <p:spPr>
          <a:xfrm>
            <a:off x="1667463" y="1900042"/>
            <a:ext cx="421928" cy="348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02" y="3036"/>
                </a:moveTo>
                <a:lnTo>
                  <a:pt x="10743" y="3036"/>
                </a:lnTo>
                <a:lnTo>
                  <a:pt x="10914" y="2829"/>
                </a:lnTo>
                <a:lnTo>
                  <a:pt x="11027" y="2484"/>
                </a:lnTo>
                <a:lnTo>
                  <a:pt x="11198" y="2070"/>
                </a:lnTo>
                <a:lnTo>
                  <a:pt x="11539" y="1863"/>
                </a:lnTo>
                <a:lnTo>
                  <a:pt x="13244" y="1863"/>
                </a:lnTo>
                <a:lnTo>
                  <a:pt x="13869" y="2070"/>
                </a:lnTo>
                <a:lnTo>
                  <a:pt x="14040" y="2070"/>
                </a:lnTo>
                <a:lnTo>
                  <a:pt x="14211" y="2277"/>
                </a:lnTo>
                <a:lnTo>
                  <a:pt x="14211" y="2484"/>
                </a:lnTo>
                <a:lnTo>
                  <a:pt x="13869" y="2622"/>
                </a:lnTo>
                <a:lnTo>
                  <a:pt x="13585" y="2829"/>
                </a:lnTo>
                <a:lnTo>
                  <a:pt x="13415" y="3243"/>
                </a:lnTo>
                <a:lnTo>
                  <a:pt x="13244" y="3381"/>
                </a:lnTo>
                <a:lnTo>
                  <a:pt x="13074" y="3588"/>
                </a:lnTo>
                <a:lnTo>
                  <a:pt x="12789" y="3588"/>
                </a:lnTo>
                <a:lnTo>
                  <a:pt x="12789" y="3796"/>
                </a:lnTo>
                <a:lnTo>
                  <a:pt x="13074" y="3796"/>
                </a:lnTo>
                <a:lnTo>
                  <a:pt x="13074" y="4003"/>
                </a:lnTo>
                <a:lnTo>
                  <a:pt x="12960" y="4210"/>
                </a:lnTo>
                <a:lnTo>
                  <a:pt x="13074" y="4555"/>
                </a:lnTo>
                <a:lnTo>
                  <a:pt x="13244" y="5107"/>
                </a:lnTo>
                <a:lnTo>
                  <a:pt x="13415" y="6073"/>
                </a:lnTo>
                <a:lnTo>
                  <a:pt x="13415" y="6487"/>
                </a:lnTo>
                <a:lnTo>
                  <a:pt x="13756" y="6832"/>
                </a:lnTo>
                <a:lnTo>
                  <a:pt x="13585" y="7039"/>
                </a:lnTo>
                <a:lnTo>
                  <a:pt x="13415" y="7039"/>
                </a:lnTo>
                <a:lnTo>
                  <a:pt x="12960" y="6832"/>
                </a:lnTo>
                <a:lnTo>
                  <a:pt x="12789" y="6280"/>
                </a:lnTo>
                <a:lnTo>
                  <a:pt x="12448" y="6280"/>
                </a:lnTo>
                <a:lnTo>
                  <a:pt x="11823" y="5866"/>
                </a:lnTo>
                <a:lnTo>
                  <a:pt x="10914" y="5728"/>
                </a:lnTo>
                <a:lnTo>
                  <a:pt x="10573" y="5521"/>
                </a:lnTo>
                <a:lnTo>
                  <a:pt x="10573" y="5728"/>
                </a:lnTo>
                <a:lnTo>
                  <a:pt x="10743" y="5866"/>
                </a:lnTo>
                <a:lnTo>
                  <a:pt x="11027" y="6073"/>
                </a:lnTo>
                <a:lnTo>
                  <a:pt x="11539" y="6280"/>
                </a:lnTo>
                <a:lnTo>
                  <a:pt x="11994" y="6280"/>
                </a:lnTo>
                <a:lnTo>
                  <a:pt x="12789" y="6487"/>
                </a:lnTo>
                <a:lnTo>
                  <a:pt x="12789" y="6694"/>
                </a:lnTo>
                <a:lnTo>
                  <a:pt x="12619" y="6694"/>
                </a:lnTo>
                <a:lnTo>
                  <a:pt x="12335" y="6487"/>
                </a:lnTo>
                <a:lnTo>
                  <a:pt x="11994" y="6694"/>
                </a:lnTo>
                <a:lnTo>
                  <a:pt x="11994" y="7039"/>
                </a:lnTo>
                <a:lnTo>
                  <a:pt x="12448" y="7453"/>
                </a:lnTo>
                <a:lnTo>
                  <a:pt x="12335" y="7246"/>
                </a:lnTo>
                <a:lnTo>
                  <a:pt x="12335" y="7039"/>
                </a:lnTo>
                <a:lnTo>
                  <a:pt x="12164" y="7039"/>
                </a:lnTo>
                <a:lnTo>
                  <a:pt x="12448" y="6832"/>
                </a:lnTo>
                <a:lnTo>
                  <a:pt x="13074" y="6832"/>
                </a:lnTo>
                <a:lnTo>
                  <a:pt x="13585" y="7246"/>
                </a:lnTo>
                <a:lnTo>
                  <a:pt x="13869" y="7453"/>
                </a:lnTo>
                <a:lnTo>
                  <a:pt x="14040" y="7591"/>
                </a:lnTo>
                <a:lnTo>
                  <a:pt x="14381" y="8557"/>
                </a:lnTo>
                <a:lnTo>
                  <a:pt x="14836" y="9178"/>
                </a:lnTo>
                <a:lnTo>
                  <a:pt x="15632" y="10696"/>
                </a:lnTo>
                <a:lnTo>
                  <a:pt x="15802" y="11249"/>
                </a:lnTo>
                <a:lnTo>
                  <a:pt x="15802" y="11663"/>
                </a:lnTo>
                <a:lnTo>
                  <a:pt x="15916" y="11663"/>
                </a:lnTo>
                <a:lnTo>
                  <a:pt x="16257" y="11801"/>
                </a:lnTo>
                <a:lnTo>
                  <a:pt x="16257" y="12008"/>
                </a:lnTo>
                <a:lnTo>
                  <a:pt x="16427" y="12422"/>
                </a:lnTo>
                <a:lnTo>
                  <a:pt x="17848" y="14147"/>
                </a:lnTo>
                <a:lnTo>
                  <a:pt x="20691" y="16769"/>
                </a:lnTo>
                <a:lnTo>
                  <a:pt x="21600" y="17528"/>
                </a:lnTo>
                <a:lnTo>
                  <a:pt x="21486" y="17528"/>
                </a:lnTo>
                <a:lnTo>
                  <a:pt x="19895" y="18702"/>
                </a:lnTo>
                <a:lnTo>
                  <a:pt x="19724" y="19116"/>
                </a:lnTo>
                <a:lnTo>
                  <a:pt x="19269" y="19875"/>
                </a:lnTo>
                <a:lnTo>
                  <a:pt x="19099" y="20427"/>
                </a:lnTo>
                <a:lnTo>
                  <a:pt x="18758" y="20841"/>
                </a:lnTo>
                <a:lnTo>
                  <a:pt x="18644" y="21186"/>
                </a:lnTo>
                <a:lnTo>
                  <a:pt x="18133" y="21393"/>
                </a:lnTo>
                <a:lnTo>
                  <a:pt x="17678" y="21393"/>
                </a:lnTo>
                <a:lnTo>
                  <a:pt x="15177" y="21186"/>
                </a:lnTo>
                <a:lnTo>
                  <a:pt x="14665" y="21393"/>
                </a:lnTo>
                <a:lnTo>
                  <a:pt x="14381" y="21600"/>
                </a:lnTo>
                <a:lnTo>
                  <a:pt x="14381" y="21186"/>
                </a:lnTo>
                <a:lnTo>
                  <a:pt x="14211" y="20841"/>
                </a:lnTo>
                <a:lnTo>
                  <a:pt x="13756" y="21393"/>
                </a:lnTo>
                <a:lnTo>
                  <a:pt x="13415" y="21186"/>
                </a:lnTo>
                <a:lnTo>
                  <a:pt x="13074" y="21186"/>
                </a:lnTo>
                <a:lnTo>
                  <a:pt x="12789" y="20979"/>
                </a:lnTo>
                <a:lnTo>
                  <a:pt x="12619" y="20979"/>
                </a:lnTo>
                <a:lnTo>
                  <a:pt x="12448" y="20841"/>
                </a:lnTo>
                <a:lnTo>
                  <a:pt x="12448" y="20634"/>
                </a:lnTo>
                <a:lnTo>
                  <a:pt x="12335" y="20427"/>
                </a:lnTo>
                <a:lnTo>
                  <a:pt x="11994" y="19875"/>
                </a:lnTo>
                <a:lnTo>
                  <a:pt x="12164" y="19668"/>
                </a:lnTo>
                <a:lnTo>
                  <a:pt x="12164" y="19254"/>
                </a:lnTo>
                <a:lnTo>
                  <a:pt x="11994" y="19116"/>
                </a:lnTo>
                <a:lnTo>
                  <a:pt x="11368" y="18150"/>
                </a:lnTo>
                <a:lnTo>
                  <a:pt x="10914" y="17183"/>
                </a:lnTo>
                <a:lnTo>
                  <a:pt x="10743" y="16976"/>
                </a:lnTo>
                <a:lnTo>
                  <a:pt x="10743" y="16769"/>
                </a:lnTo>
                <a:lnTo>
                  <a:pt x="10914" y="16424"/>
                </a:lnTo>
                <a:lnTo>
                  <a:pt x="10914" y="16217"/>
                </a:lnTo>
                <a:lnTo>
                  <a:pt x="10573" y="15872"/>
                </a:lnTo>
                <a:lnTo>
                  <a:pt x="10573" y="15251"/>
                </a:lnTo>
                <a:lnTo>
                  <a:pt x="10232" y="15044"/>
                </a:lnTo>
                <a:lnTo>
                  <a:pt x="10118" y="15044"/>
                </a:lnTo>
                <a:lnTo>
                  <a:pt x="10118" y="15251"/>
                </a:lnTo>
                <a:lnTo>
                  <a:pt x="9947" y="15458"/>
                </a:lnTo>
                <a:lnTo>
                  <a:pt x="9777" y="15872"/>
                </a:lnTo>
                <a:lnTo>
                  <a:pt x="9493" y="16010"/>
                </a:lnTo>
                <a:lnTo>
                  <a:pt x="9322" y="15872"/>
                </a:lnTo>
                <a:lnTo>
                  <a:pt x="8981" y="15665"/>
                </a:lnTo>
                <a:lnTo>
                  <a:pt x="6480" y="12974"/>
                </a:lnTo>
                <a:lnTo>
                  <a:pt x="5059" y="11042"/>
                </a:lnTo>
                <a:lnTo>
                  <a:pt x="4718" y="10696"/>
                </a:lnTo>
                <a:lnTo>
                  <a:pt x="3808" y="9178"/>
                </a:lnTo>
                <a:lnTo>
                  <a:pt x="3467" y="8557"/>
                </a:lnTo>
                <a:lnTo>
                  <a:pt x="2842" y="8212"/>
                </a:lnTo>
                <a:lnTo>
                  <a:pt x="2046" y="7798"/>
                </a:lnTo>
                <a:lnTo>
                  <a:pt x="1876" y="7591"/>
                </a:lnTo>
                <a:lnTo>
                  <a:pt x="1705" y="7246"/>
                </a:lnTo>
                <a:lnTo>
                  <a:pt x="1592" y="6694"/>
                </a:lnTo>
                <a:lnTo>
                  <a:pt x="1421" y="6280"/>
                </a:lnTo>
                <a:lnTo>
                  <a:pt x="1080" y="5728"/>
                </a:lnTo>
                <a:lnTo>
                  <a:pt x="796" y="4762"/>
                </a:lnTo>
                <a:lnTo>
                  <a:pt x="171" y="4210"/>
                </a:lnTo>
                <a:lnTo>
                  <a:pt x="0" y="3381"/>
                </a:lnTo>
                <a:lnTo>
                  <a:pt x="171" y="1863"/>
                </a:lnTo>
                <a:lnTo>
                  <a:pt x="455" y="1725"/>
                </a:lnTo>
                <a:lnTo>
                  <a:pt x="1251" y="1725"/>
                </a:lnTo>
                <a:lnTo>
                  <a:pt x="1705" y="1311"/>
                </a:lnTo>
                <a:lnTo>
                  <a:pt x="2046" y="759"/>
                </a:lnTo>
                <a:lnTo>
                  <a:pt x="2387" y="759"/>
                </a:lnTo>
                <a:lnTo>
                  <a:pt x="3467" y="345"/>
                </a:lnTo>
                <a:lnTo>
                  <a:pt x="3922" y="0"/>
                </a:lnTo>
                <a:lnTo>
                  <a:pt x="5059" y="0"/>
                </a:lnTo>
                <a:lnTo>
                  <a:pt x="5968" y="138"/>
                </a:lnTo>
                <a:lnTo>
                  <a:pt x="6651" y="552"/>
                </a:lnTo>
                <a:lnTo>
                  <a:pt x="6764" y="759"/>
                </a:lnTo>
                <a:lnTo>
                  <a:pt x="6935" y="1104"/>
                </a:lnTo>
                <a:lnTo>
                  <a:pt x="7105" y="1311"/>
                </a:lnTo>
                <a:lnTo>
                  <a:pt x="7105" y="2070"/>
                </a:lnTo>
                <a:lnTo>
                  <a:pt x="7276" y="2277"/>
                </a:lnTo>
                <a:lnTo>
                  <a:pt x="8185" y="2622"/>
                </a:lnTo>
                <a:lnTo>
                  <a:pt x="9947" y="3036"/>
                </a:lnTo>
                <a:lnTo>
                  <a:pt x="10402" y="3036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1" name="Freeform 33"/>
          <p:cNvSpPr/>
          <p:nvPr/>
        </p:nvSpPr>
        <p:spPr>
          <a:xfrm>
            <a:off x="2154689" y="3350000"/>
            <a:ext cx="540804" cy="502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6" y="5161"/>
                </a:moveTo>
                <a:lnTo>
                  <a:pt x="17867" y="6499"/>
                </a:lnTo>
                <a:lnTo>
                  <a:pt x="18000" y="6642"/>
                </a:lnTo>
                <a:lnTo>
                  <a:pt x="18267" y="6881"/>
                </a:lnTo>
                <a:lnTo>
                  <a:pt x="18978" y="7455"/>
                </a:lnTo>
                <a:lnTo>
                  <a:pt x="19511" y="7694"/>
                </a:lnTo>
                <a:lnTo>
                  <a:pt x="19867" y="7837"/>
                </a:lnTo>
                <a:lnTo>
                  <a:pt x="20844" y="7981"/>
                </a:lnTo>
                <a:lnTo>
                  <a:pt x="21600" y="8363"/>
                </a:lnTo>
                <a:lnTo>
                  <a:pt x="20844" y="9175"/>
                </a:lnTo>
                <a:lnTo>
                  <a:pt x="20356" y="9175"/>
                </a:lnTo>
                <a:lnTo>
                  <a:pt x="20222" y="9271"/>
                </a:lnTo>
                <a:lnTo>
                  <a:pt x="20089" y="9271"/>
                </a:lnTo>
                <a:lnTo>
                  <a:pt x="20000" y="9414"/>
                </a:lnTo>
                <a:lnTo>
                  <a:pt x="19867" y="9701"/>
                </a:lnTo>
                <a:lnTo>
                  <a:pt x="19600" y="10227"/>
                </a:lnTo>
                <a:lnTo>
                  <a:pt x="19600" y="10752"/>
                </a:lnTo>
                <a:lnTo>
                  <a:pt x="19733" y="10896"/>
                </a:lnTo>
                <a:lnTo>
                  <a:pt x="19733" y="10991"/>
                </a:lnTo>
                <a:lnTo>
                  <a:pt x="19600" y="11135"/>
                </a:lnTo>
                <a:lnTo>
                  <a:pt x="19511" y="11421"/>
                </a:lnTo>
                <a:lnTo>
                  <a:pt x="19378" y="11947"/>
                </a:lnTo>
                <a:lnTo>
                  <a:pt x="19378" y="12042"/>
                </a:lnTo>
                <a:lnTo>
                  <a:pt x="18978" y="12042"/>
                </a:lnTo>
                <a:lnTo>
                  <a:pt x="18622" y="11804"/>
                </a:lnTo>
                <a:lnTo>
                  <a:pt x="18133" y="11804"/>
                </a:lnTo>
                <a:lnTo>
                  <a:pt x="17867" y="11947"/>
                </a:lnTo>
                <a:lnTo>
                  <a:pt x="17289" y="11947"/>
                </a:lnTo>
                <a:lnTo>
                  <a:pt x="17289" y="12042"/>
                </a:lnTo>
                <a:lnTo>
                  <a:pt x="17156" y="12329"/>
                </a:lnTo>
                <a:lnTo>
                  <a:pt x="17156" y="13381"/>
                </a:lnTo>
                <a:lnTo>
                  <a:pt x="17378" y="14336"/>
                </a:lnTo>
                <a:lnTo>
                  <a:pt x="16889" y="14575"/>
                </a:lnTo>
                <a:lnTo>
                  <a:pt x="16667" y="14719"/>
                </a:lnTo>
                <a:lnTo>
                  <a:pt x="16178" y="14719"/>
                </a:lnTo>
                <a:lnTo>
                  <a:pt x="15644" y="14432"/>
                </a:lnTo>
                <a:lnTo>
                  <a:pt x="15422" y="14336"/>
                </a:lnTo>
                <a:lnTo>
                  <a:pt x="15156" y="14336"/>
                </a:lnTo>
                <a:lnTo>
                  <a:pt x="15067" y="14432"/>
                </a:lnTo>
                <a:lnTo>
                  <a:pt x="14311" y="15101"/>
                </a:lnTo>
                <a:lnTo>
                  <a:pt x="14044" y="15101"/>
                </a:lnTo>
                <a:lnTo>
                  <a:pt x="13956" y="15244"/>
                </a:lnTo>
                <a:lnTo>
                  <a:pt x="13422" y="15101"/>
                </a:lnTo>
                <a:lnTo>
                  <a:pt x="13200" y="15101"/>
                </a:lnTo>
                <a:lnTo>
                  <a:pt x="13067" y="15244"/>
                </a:lnTo>
                <a:lnTo>
                  <a:pt x="12844" y="15388"/>
                </a:lnTo>
                <a:lnTo>
                  <a:pt x="12578" y="15483"/>
                </a:lnTo>
                <a:lnTo>
                  <a:pt x="12311" y="15627"/>
                </a:lnTo>
                <a:lnTo>
                  <a:pt x="12222" y="15770"/>
                </a:lnTo>
                <a:lnTo>
                  <a:pt x="12222" y="16152"/>
                </a:lnTo>
                <a:lnTo>
                  <a:pt x="11733" y="16152"/>
                </a:lnTo>
                <a:lnTo>
                  <a:pt x="11467" y="16057"/>
                </a:lnTo>
                <a:lnTo>
                  <a:pt x="10844" y="16057"/>
                </a:lnTo>
                <a:lnTo>
                  <a:pt x="10711" y="16152"/>
                </a:lnTo>
                <a:lnTo>
                  <a:pt x="10622" y="16296"/>
                </a:lnTo>
                <a:lnTo>
                  <a:pt x="10622" y="16439"/>
                </a:lnTo>
                <a:lnTo>
                  <a:pt x="10356" y="16439"/>
                </a:lnTo>
                <a:lnTo>
                  <a:pt x="9867" y="16296"/>
                </a:lnTo>
                <a:lnTo>
                  <a:pt x="9600" y="16439"/>
                </a:lnTo>
                <a:lnTo>
                  <a:pt x="9511" y="16582"/>
                </a:lnTo>
                <a:lnTo>
                  <a:pt x="9378" y="16678"/>
                </a:lnTo>
                <a:lnTo>
                  <a:pt x="9244" y="16582"/>
                </a:lnTo>
                <a:lnTo>
                  <a:pt x="9111" y="16678"/>
                </a:lnTo>
                <a:lnTo>
                  <a:pt x="8978" y="17108"/>
                </a:lnTo>
                <a:lnTo>
                  <a:pt x="8978" y="17347"/>
                </a:lnTo>
                <a:lnTo>
                  <a:pt x="9111" y="17347"/>
                </a:lnTo>
                <a:lnTo>
                  <a:pt x="9244" y="17490"/>
                </a:lnTo>
                <a:lnTo>
                  <a:pt x="9244" y="17634"/>
                </a:lnTo>
                <a:lnTo>
                  <a:pt x="9378" y="17634"/>
                </a:lnTo>
                <a:lnTo>
                  <a:pt x="9378" y="17777"/>
                </a:lnTo>
                <a:lnTo>
                  <a:pt x="9511" y="18016"/>
                </a:lnTo>
                <a:lnTo>
                  <a:pt x="9511" y="18159"/>
                </a:lnTo>
                <a:lnTo>
                  <a:pt x="9600" y="18303"/>
                </a:lnTo>
                <a:lnTo>
                  <a:pt x="9867" y="18685"/>
                </a:lnTo>
                <a:lnTo>
                  <a:pt x="10000" y="18685"/>
                </a:lnTo>
                <a:lnTo>
                  <a:pt x="10000" y="18828"/>
                </a:lnTo>
                <a:lnTo>
                  <a:pt x="10089" y="18972"/>
                </a:lnTo>
                <a:lnTo>
                  <a:pt x="10222" y="18972"/>
                </a:lnTo>
                <a:lnTo>
                  <a:pt x="10222" y="19067"/>
                </a:lnTo>
                <a:lnTo>
                  <a:pt x="10356" y="19211"/>
                </a:lnTo>
                <a:lnTo>
                  <a:pt x="10222" y="19593"/>
                </a:lnTo>
                <a:lnTo>
                  <a:pt x="10222" y="19880"/>
                </a:lnTo>
                <a:lnTo>
                  <a:pt x="10089" y="20262"/>
                </a:lnTo>
                <a:lnTo>
                  <a:pt x="10000" y="20549"/>
                </a:lnTo>
                <a:lnTo>
                  <a:pt x="9378" y="21218"/>
                </a:lnTo>
                <a:lnTo>
                  <a:pt x="9244" y="21313"/>
                </a:lnTo>
                <a:lnTo>
                  <a:pt x="9111" y="21218"/>
                </a:lnTo>
                <a:lnTo>
                  <a:pt x="8978" y="21218"/>
                </a:lnTo>
                <a:lnTo>
                  <a:pt x="8978" y="20931"/>
                </a:lnTo>
                <a:lnTo>
                  <a:pt x="8133" y="20931"/>
                </a:lnTo>
                <a:lnTo>
                  <a:pt x="8000" y="20788"/>
                </a:lnTo>
                <a:lnTo>
                  <a:pt x="8000" y="20119"/>
                </a:lnTo>
                <a:lnTo>
                  <a:pt x="7911" y="20119"/>
                </a:lnTo>
                <a:lnTo>
                  <a:pt x="7911" y="20023"/>
                </a:lnTo>
                <a:lnTo>
                  <a:pt x="7644" y="20023"/>
                </a:lnTo>
                <a:lnTo>
                  <a:pt x="7289" y="20119"/>
                </a:lnTo>
                <a:lnTo>
                  <a:pt x="7022" y="20119"/>
                </a:lnTo>
                <a:lnTo>
                  <a:pt x="6667" y="20262"/>
                </a:lnTo>
                <a:lnTo>
                  <a:pt x="6533" y="20262"/>
                </a:lnTo>
                <a:lnTo>
                  <a:pt x="6400" y="20119"/>
                </a:lnTo>
                <a:lnTo>
                  <a:pt x="6267" y="20023"/>
                </a:lnTo>
                <a:lnTo>
                  <a:pt x="6178" y="20023"/>
                </a:lnTo>
                <a:lnTo>
                  <a:pt x="6178" y="19593"/>
                </a:lnTo>
                <a:lnTo>
                  <a:pt x="6044" y="19593"/>
                </a:lnTo>
                <a:lnTo>
                  <a:pt x="6044" y="19497"/>
                </a:lnTo>
                <a:lnTo>
                  <a:pt x="5556" y="19497"/>
                </a:lnTo>
                <a:lnTo>
                  <a:pt x="5422" y="19593"/>
                </a:lnTo>
                <a:lnTo>
                  <a:pt x="5422" y="19736"/>
                </a:lnTo>
                <a:lnTo>
                  <a:pt x="4667" y="20549"/>
                </a:lnTo>
                <a:lnTo>
                  <a:pt x="3956" y="21074"/>
                </a:lnTo>
                <a:lnTo>
                  <a:pt x="3822" y="21074"/>
                </a:lnTo>
                <a:lnTo>
                  <a:pt x="3467" y="21218"/>
                </a:lnTo>
                <a:lnTo>
                  <a:pt x="3200" y="21218"/>
                </a:lnTo>
                <a:lnTo>
                  <a:pt x="3067" y="21313"/>
                </a:lnTo>
                <a:lnTo>
                  <a:pt x="2933" y="21457"/>
                </a:lnTo>
                <a:lnTo>
                  <a:pt x="2844" y="21600"/>
                </a:lnTo>
                <a:lnTo>
                  <a:pt x="2356" y="21600"/>
                </a:lnTo>
                <a:lnTo>
                  <a:pt x="1956" y="21457"/>
                </a:lnTo>
                <a:lnTo>
                  <a:pt x="2089" y="21074"/>
                </a:lnTo>
                <a:lnTo>
                  <a:pt x="2089" y="20931"/>
                </a:lnTo>
                <a:lnTo>
                  <a:pt x="1956" y="20788"/>
                </a:lnTo>
                <a:lnTo>
                  <a:pt x="1822" y="20692"/>
                </a:lnTo>
                <a:lnTo>
                  <a:pt x="1822" y="20405"/>
                </a:lnTo>
                <a:lnTo>
                  <a:pt x="1733" y="20262"/>
                </a:lnTo>
                <a:lnTo>
                  <a:pt x="1600" y="19593"/>
                </a:lnTo>
                <a:lnTo>
                  <a:pt x="1600" y="19354"/>
                </a:lnTo>
                <a:lnTo>
                  <a:pt x="1333" y="19067"/>
                </a:lnTo>
                <a:lnTo>
                  <a:pt x="1244" y="18828"/>
                </a:lnTo>
                <a:lnTo>
                  <a:pt x="489" y="18303"/>
                </a:lnTo>
                <a:lnTo>
                  <a:pt x="356" y="18016"/>
                </a:lnTo>
                <a:lnTo>
                  <a:pt x="222" y="17347"/>
                </a:lnTo>
                <a:lnTo>
                  <a:pt x="0" y="14336"/>
                </a:lnTo>
                <a:lnTo>
                  <a:pt x="0" y="14193"/>
                </a:lnTo>
                <a:lnTo>
                  <a:pt x="622" y="14050"/>
                </a:lnTo>
                <a:lnTo>
                  <a:pt x="1111" y="13906"/>
                </a:lnTo>
                <a:lnTo>
                  <a:pt x="1333" y="14193"/>
                </a:lnTo>
                <a:lnTo>
                  <a:pt x="1733" y="14719"/>
                </a:lnTo>
                <a:lnTo>
                  <a:pt x="1956" y="14958"/>
                </a:lnTo>
                <a:lnTo>
                  <a:pt x="2222" y="14958"/>
                </a:lnTo>
                <a:lnTo>
                  <a:pt x="2578" y="14336"/>
                </a:lnTo>
                <a:lnTo>
                  <a:pt x="2933" y="14193"/>
                </a:lnTo>
                <a:lnTo>
                  <a:pt x="3200" y="13906"/>
                </a:lnTo>
                <a:lnTo>
                  <a:pt x="3467" y="13763"/>
                </a:lnTo>
                <a:lnTo>
                  <a:pt x="3467" y="13381"/>
                </a:lnTo>
                <a:lnTo>
                  <a:pt x="3556" y="13142"/>
                </a:lnTo>
                <a:lnTo>
                  <a:pt x="3956" y="12042"/>
                </a:lnTo>
                <a:lnTo>
                  <a:pt x="3956" y="11804"/>
                </a:lnTo>
                <a:lnTo>
                  <a:pt x="3822" y="11517"/>
                </a:lnTo>
                <a:lnTo>
                  <a:pt x="3822" y="11421"/>
                </a:lnTo>
                <a:lnTo>
                  <a:pt x="3956" y="11278"/>
                </a:lnTo>
                <a:lnTo>
                  <a:pt x="3956" y="11135"/>
                </a:lnTo>
                <a:lnTo>
                  <a:pt x="4044" y="10752"/>
                </a:lnTo>
                <a:lnTo>
                  <a:pt x="4044" y="10322"/>
                </a:lnTo>
                <a:lnTo>
                  <a:pt x="3689" y="8888"/>
                </a:lnTo>
                <a:lnTo>
                  <a:pt x="3689" y="7694"/>
                </a:lnTo>
                <a:lnTo>
                  <a:pt x="3467" y="7455"/>
                </a:lnTo>
                <a:lnTo>
                  <a:pt x="3200" y="7025"/>
                </a:lnTo>
                <a:lnTo>
                  <a:pt x="3067" y="6786"/>
                </a:lnTo>
                <a:lnTo>
                  <a:pt x="3067" y="6642"/>
                </a:lnTo>
                <a:lnTo>
                  <a:pt x="2933" y="6260"/>
                </a:lnTo>
                <a:lnTo>
                  <a:pt x="2844" y="5830"/>
                </a:lnTo>
                <a:lnTo>
                  <a:pt x="2844" y="5591"/>
                </a:lnTo>
                <a:lnTo>
                  <a:pt x="2933" y="5448"/>
                </a:lnTo>
                <a:lnTo>
                  <a:pt x="2933" y="5161"/>
                </a:lnTo>
                <a:lnTo>
                  <a:pt x="2844" y="5065"/>
                </a:lnTo>
                <a:lnTo>
                  <a:pt x="2711" y="4779"/>
                </a:lnTo>
                <a:lnTo>
                  <a:pt x="3956" y="1625"/>
                </a:lnTo>
                <a:lnTo>
                  <a:pt x="4311" y="1481"/>
                </a:lnTo>
                <a:lnTo>
                  <a:pt x="4667" y="1195"/>
                </a:lnTo>
                <a:lnTo>
                  <a:pt x="5156" y="812"/>
                </a:lnTo>
                <a:lnTo>
                  <a:pt x="5289" y="812"/>
                </a:lnTo>
                <a:lnTo>
                  <a:pt x="5422" y="669"/>
                </a:lnTo>
                <a:lnTo>
                  <a:pt x="6889" y="526"/>
                </a:lnTo>
                <a:lnTo>
                  <a:pt x="8489" y="526"/>
                </a:lnTo>
                <a:lnTo>
                  <a:pt x="8756" y="430"/>
                </a:lnTo>
                <a:lnTo>
                  <a:pt x="9600" y="0"/>
                </a:lnTo>
                <a:lnTo>
                  <a:pt x="10489" y="0"/>
                </a:lnTo>
                <a:lnTo>
                  <a:pt x="13556" y="1195"/>
                </a:lnTo>
                <a:lnTo>
                  <a:pt x="13822" y="1481"/>
                </a:lnTo>
                <a:lnTo>
                  <a:pt x="14044" y="1864"/>
                </a:lnTo>
                <a:lnTo>
                  <a:pt x="14311" y="2150"/>
                </a:lnTo>
                <a:lnTo>
                  <a:pt x="14444" y="2389"/>
                </a:lnTo>
                <a:lnTo>
                  <a:pt x="14800" y="4110"/>
                </a:lnTo>
                <a:lnTo>
                  <a:pt x="15422" y="4635"/>
                </a:lnTo>
                <a:lnTo>
                  <a:pt x="17156" y="5161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2" name="Freeform 34"/>
          <p:cNvSpPr/>
          <p:nvPr/>
        </p:nvSpPr>
        <p:spPr>
          <a:xfrm>
            <a:off x="2215802" y="2964907"/>
            <a:ext cx="432811" cy="504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79" y="523"/>
                </a:moveTo>
                <a:lnTo>
                  <a:pt x="18657" y="1475"/>
                </a:lnTo>
                <a:lnTo>
                  <a:pt x="18657" y="2379"/>
                </a:lnTo>
                <a:lnTo>
                  <a:pt x="18546" y="3568"/>
                </a:lnTo>
                <a:lnTo>
                  <a:pt x="17880" y="5519"/>
                </a:lnTo>
                <a:lnTo>
                  <a:pt x="17880" y="6470"/>
                </a:lnTo>
                <a:lnTo>
                  <a:pt x="18046" y="6994"/>
                </a:lnTo>
                <a:lnTo>
                  <a:pt x="18379" y="7374"/>
                </a:lnTo>
                <a:lnTo>
                  <a:pt x="18546" y="7660"/>
                </a:lnTo>
                <a:lnTo>
                  <a:pt x="18990" y="8183"/>
                </a:lnTo>
                <a:lnTo>
                  <a:pt x="19157" y="8326"/>
                </a:lnTo>
                <a:lnTo>
                  <a:pt x="19157" y="9611"/>
                </a:lnTo>
                <a:lnTo>
                  <a:pt x="19268" y="10039"/>
                </a:lnTo>
                <a:lnTo>
                  <a:pt x="20045" y="10800"/>
                </a:lnTo>
                <a:lnTo>
                  <a:pt x="20378" y="11323"/>
                </a:lnTo>
                <a:lnTo>
                  <a:pt x="20545" y="11752"/>
                </a:lnTo>
                <a:lnTo>
                  <a:pt x="20656" y="12798"/>
                </a:lnTo>
                <a:lnTo>
                  <a:pt x="20823" y="14226"/>
                </a:lnTo>
                <a:lnTo>
                  <a:pt x="20656" y="15938"/>
                </a:lnTo>
                <a:lnTo>
                  <a:pt x="20823" y="16224"/>
                </a:lnTo>
                <a:lnTo>
                  <a:pt x="20823" y="16462"/>
                </a:lnTo>
                <a:lnTo>
                  <a:pt x="21156" y="16890"/>
                </a:lnTo>
                <a:lnTo>
                  <a:pt x="21156" y="17937"/>
                </a:lnTo>
                <a:lnTo>
                  <a:pt x="21322" y="18079"/>
                </a:lnTo>
                <a:lnTo>
                  <a:pt x="21433" y="18460"/>
                </a:lnTo>
                <a:lnTo>
                  <a:pt x="21600" y="18603"/>
                </a:lnTo>
                <a:lnTo>
                  <a:pt x="21433" y="18841"/>
                </a:lnTo>
                <a:lnTo>
                  <a:pt x="21322" y="18983"/>
                </a:lnTo>
                <a:lnTo>
                  <a:pt x="21156" y="19269"/>
                </a:lnTo>
                <a:lnTo>
                  <a:pt x="20545" y="19649"/>
                </a:lnTo>
                <a:lnTo>
                  <a:pt x="19268" y="20173"/>
                </a:lnTo>
                <a:lnTo>
                  <a:pt x="18990" y="20411"/>
                </a:lnTo>
                <a:lnTo>
                  <a:pt x="18657" y="20553"/>
                </a:lnTo>
                <a:lnTo>
                  <a:pt x="18379" y="21077"/>
                </a:lnTo>
                <a:lnTo>
                  <a:pt x="18379" y="21600"/>
                </a:lnTo>
                <a:lnTo>
                  <a:pt x="16214" y="21077"/>
                </a:lnTo>
                <a:lnTo>
                  <a:pt x="15437" y="20553"/>
                </a:lnTo>
                <a:lnTo>
                  <a:pt x="14992" y="18841"/>
                </a:lnTo>
                <a:lnTo>
                  <a:pt x="14826" y="18603"/>
                </a:lnTo>
                <a:lnTo>
                  <a:pt x="14493" y="18317"/>
                </a:lnTo>
                <a:lnTo>
                  <a:pt x="14215" y="17937"/>
                </a:lnTo>
                <a:lnTo>
                  <a:pt x="13882" y="17651"/>
                </a:lnTo>
                <a:lnTo>
                  <a:pt x="10050" y="16462"/>
                </a:lnTo>
                <a:lnTo>
                  <a:pt x="8940" y="16462"/>
                </a:lnTo>
                <a:lnTo>
                  <a:pt x="7885" y="16890"/>
                </a:lnTo>
                <a:lnTo>
                  <a:pt x="7552" y="16985"/>
                </a:lnTo>
                <a:lnTo>
                  <a:pt x="5553" y="16985"/>
                </a:lnTo>
                <a:lnTo>
                  <a:pt x="3720" y="17128"/>
                </a:lnTo>
                <a:lnTo>
                  <a:pt x="3554" y="17270"/>
                </a:lnTo>
                <a:lnTo>
                  <a:pt x="3387" y="17270"/>
                </a:lnTo>
                <a:lnTo>
                  <a:pt x="2776" y="17651"/>
                </a:lnTo>
                <a:lnTo>
                  <a:pt x="2332" y="17937"/>
                </a:lnTo>
                <a:lnTo>
                  <a:pt x="1888" y="18079"/>
                </a:lnTo>
                <a:lnTo>
                  <a:pt x="2166" y="17651"/>
                </a:lnTo>
                <a:lnTo>
                  <a:pt x="2665" y="16747"/>
                </a:lnTo>
                <a:lnTo>
                  <a:pt x="2665" y="16367"/>
                </a:lnTo>
                <a:lnTo>
                  <a:pt x="2499" y="15034"/>
                </a:lnTo>
                <a:lnTo>
                  <a:pt x="2499" y="14511"/>
                </a:lnTo>
                <a:lnTo>
                  <a:pt x="1277" y="12513"/>
                </a:lnTo>
                <a:lnTo>
                  <a:pt x="944" y="12132"/>
                </a:lnTo>
                <a:lnTo>
                  <a:pt x="611" y="11847"/>
                </a:lnTo>
                <a:lnTo>
                  <a:pt x="611" y="11752"/>
                </a:lnTo>
                <a:lnTo>
                  <a:pt x="500" y="11609"/>
                </a:lnTo>
                <a:lnTo>
                  <a:pt x="167" y="11323"/>
                </a:lnTo>
                <a:lnTo>
                  <a:pt x="0" y="11085"/>
                </a:lnTo>
                <a:lnTo>
                  <a:pt x="0" y="10943"/>
                </a:lnTo>
                <a:lnTo>
                  <a:pt x="167" y="10657"/>
                </a:lnTo>
                <a:lnTo>
                  <a:pt x="167" y="10562"/>
                </a:lnTo>
                <a:lnTo>
                  <a:pt x="0" y="10134"/>
                </a:lnTo>
                <a:lnTo>
                  <a:pt x="0" y="9896"/>
                </a:lnTo>
                <a:lnTo>
                  <a:pt x="167" y="9753"/>
                </a:lnTo>
                <a:lnTo>
                  <a:pt x="167" y="9515"/>
                </a:lnTo>
                <a:lnTo>
                  <a:pt x="500" y="9373"/>
                </a:lnTo>
                <a:lnTo>
                  <a:pt x="1388" y="8707"/>
                </a:lnTo>
                <a:lnTo>
                  <a:pt x="1999" y="8326"/>
                </a:lnTo>
                <a:lnTo>
                  <a:pt x="2665" y="7803"/>
                </a:lnTo>
                <a:lnTo>
                  <a:pt x="2943" y="7232"/>
                </a:lnTo>
                <a:lnTo>
                  <a:pt x="3110" y="6994"/>
                </a:lnTo>
                <a:lnTo>
                  <a:pt x="3387" y="6613"/>
                </a:lnTo>
                <a:lnTo>
                  <a:pt x="3720" y="6328"/>
                </a:lnTo>
                <a:lnTo>
                  <a:pt x="4331" y="5947"/>
                </a:lnTo>
                <a:lnTo>
                  <a:pt x="5275" y="5519"/>
                </a:lnTo>
                <a:lnTo>
                  <a:pt x="10828" y="4092"/>
                </a:lnTo>
                <a:lnTo>
                  <a:pt x="12327" y="3426"/>
                </a:lnTo>
                <a:lnTo>
                  <a:pt x="13438" y="2759"/>
                </a:lnTo>
                <a:lnTo>
                  <a:pt x="14215" y="2236"/>
                </a:lnTo>
                <a:lnTo>
                  <a:pt x="14659" y="1570"/>
                </a:lnTo>
                <a:lnTo>
                  <a:pt x="14826" y="1189"/>
                </a:lnTo>
                <a:lnTo>
                  <a:pt x="14826" y="666"/>
                </a:lnTo>
                <a:lnTo>
                  <a:pt x="14493" y="523"/>
                </a:lnTo>
                <a:lnTo>
                  <a:pt x="14493" y="285"/>
                </a:lnTo>
                <a:lnTo>
                  <a:pt x="14659" y="285"/>
                </a:lnTo>
                <a:lnTo>
                  <a:pt x="14826" y="143"/>
                </a:lnTo>
                <a:lnTo>
                  <a:pt x="14992" y="143"/>
                </a:lnTo>
                <a:lnTo>
                  <a:pt x="15270" y="285"/>
                </a:lnTo>
                <a:lnTo>
                  <a:pt x="15603" y="381"/>
                </a:lnTo>
                <a:lnTo>
                  <a:pt x="15881" y="381"/>
                </a:lnTo>
                <a:lnTo>
                  <a:pt x="17769" y="0"/>
                </a:lnTo>
                <a:lnTo>
                  <a:pt x="18379" y="523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3" name="Freeform 35"/>
          <p:cNvSpPr/>
          <p:nvPr/>
        </p:nvSpPr>
        <p:spPr>
          <a:xfrm>
            <a:off x="2584152" y="3513246"/>
            <a:ext cx="240264" cy="32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00" y="13004"/>
                </a:moveTo>
                <a:lnTo>
                  <a:pt x="18000" y="12857"/>
                </a:lnTo>
                <a:lnTo>
                  <a:pt x="17800" y="12857"/>
                </a:lnTo>
                <a:lnTo>
                  <a:pt x="16900" y="12637"/>
                </a:lnTo>
                <a:lnTo>
                  <a:pt x="16400" y="12416"/>
                </a:lnTo>
                <a:lnTo>
                  <a:pt x="16400" y="12857"/>
                </a:lnTo>
                <a:lnTo>
                  <a:pt x="16100" y="12857"/>
                </a:lnTo>
                <a:lnTo>
                  <a:pt x="15800" y="12637"/>
                </a:lnTo>
                <a:lnTo>
                  <a:pt x="15500" y="12637"/>
                </a:lnTo>
                <a:lnTo>
                  <a:pt x="15500" y="12857"/>
                </a:lnTo>
                <a:lnTo>
                  <a:pt x="15800" y="13004"/>
                </a:lnTo>
                <a:lnTo>
                  <a:pt x="16400" y="13224"/>
                </a:lnTo>
                <a:lnTo>
                  <a:pt x="16600" y="13445"/>
                </a:lnTo>
                <a:lnTo>
                  <a:pt x="17200" y="13445"/>
                </a:lnTo>
                <a:lnTo>
                  <a:pt x="17500" y="13224"/>
                </a:lnTo>
                <a:lnTo>
                  <a:pt x="17800" y="13445"/>
                </a:lnTo>
                <a:lnTo>
                  <a:pt x="18000" y="13445"/>
                </a:lnTo>
                <a:lnTo>
                  <a:pt x="18300" y="13224"/>
                </a:lnTo>
                <a:lnTo>
                  <a:pt x="18300" y="13004"/>
                </a:lnTo>
                <a:close/>
                <a:moveTo>
                  <a:pt x="19700" y="5069"/>
                </a:moveTo>
                <a:lnTo>
                  <a:pt x="19400" y="4922"/>
                </a:lnTo>
                <a:lnTo>
                  <a:pt x="19400" y="4702"/>
                </a:lnTo>
                <a:lnTo>
                  <a:pt x="18900" y="4702"/>
                </a:lnTo>
                <a:lnTo>
                  <a:pt x="18300" y="4482"/>
                </a:lnTo>
                <a:lnTo>
                  <a:pt x="17800" y="4702"/>
                </a:lnTo>
                <a:lnTo>
                  <a:pt x="17500" y="4922"/>
                </a:lnTo>
                <a:lnTo>
                  <a:pt x="17800" y="5069"/>
                </a:lnTo>
                <a:lnTo>
                  <a:pt x="18000" y="5069"/>
                </a:lnTo>
                <a:lnTo>
                  <a:pt x="18300" y="5290"/>
                </a:lnTo>
                <a:lnTo>
                  <a:pt x="19400" y="5951"/>
                </a:lnTo>
                <a:lnTo>
                  <a:pt x="19700" y="5951"/>
                </a:lnTo>
                <a:lnTo>
                  <a:pt x="20000" y="5731"/>
                </a:lnTo>
                <a:lnTo>
                  <a:pt x="19700" y="5510"/>
                </a:lnTo>
                <a:lnTo>
                  <a:pt x="19700" y="5069"/>
                </a:lnTo>
                <a:close/>
                <a:moveTo>
                  <a:pt x="21600" y="3894"/>
                </a:moveTo>
                <a:lnTo>
                  <a:pt x="21100" y="3673"/>
                </a:lnTo>
                <a:lnTo>
                  <a:pt x="20800" y="3673"/>
                </a:lnTo>
                <a:lnTo>
                  <a:pt x="20300" y="3306"/>
                </a:lnTo>
                <a:lnTo>
                  <a:pt x="19100" y="1616"/>
                </a:lnTo>
                <a:lnTo>
                  <a:pt x="19100" y="808"/>
                </a:lnTo>
                <a:lnTo>
                  <a:pt x="18900" y="661"/>
                </a:lnTo>
                <a:lnTo>
                  <a:pt x="19100" y="441"/>
                </a:lnTo>
                <a:lnTo>
                  <a:pt x="19400" y="441"/>
                </a:lnTo>
                <a:lnTo>
                  <a:pt x="19100" y="220"/>
                </a:lnTo>
                <a:lnTo>
                  <a:pt x="18900" y="220"/>
                </a:lnTo>
                <a:lnTo>
                  <a:pt x="18300" y="0"/>
                </a:lnTo>
                <a:lnTo>
                  <a:pt x="17800" y="0"/>
                </a:lnTo>
                <a:lnTo>
                  <a:pt x="16400" y="220"/>
                </a:lnTo>
                <a:lnTo>
                  <a:pt x="15300" y="0"/>
                </a:lnTo>
                <a:lnTo>
                  <a:pt x="14700" y="0"/>
                </a:lnTo>
                <a:lnTo>
                  <a:pt x="14400" y="220"/>
                </a:lnTo>
                <a:lnTo>
                  <a:pt x="13900" y="441"/>
                </a:lnTo>
                <a:lnTo>
                  <a:pt x="13300" y="661"/>
                </a:lnTo>
                <a:lnTo>
                  <a:pt x="12500" y="1029"/>
                </a:lnTo>
                <a:lnTo>
                  <a:pt x="11900" y="1616"/>
                </a:lnTo>
                <a:lnTo>
                  <a:pt x="11400" y="1837"/>
                </a:lnTo>
                <a:lnTo>
                  <a:pt x="11100" y="2057"/>
                </a:lnTo>
                <a:lnTo>
                  <a:pt x="10000" y="2057"/>
                </a:lnTo>
                <a:lnTo>
                  <a:pt x="8300" y="3306"/>
                </a:lnTo>
                <a:lnTo>
                  <a:pt x="7200" y="3306"/>
                </a:lnTo>
                <a:lnTo>
                  <a:pt x="6900" y="3453"/>
                </a:lnTo>
                <a:lnTo>
                  <a:pt x="6600" y="3453"/>
                </a:lnTo>
                <a:lnTo>
                  <a:pt x="6400" y="3673"/>
                </a:lnTo>
                <a:lnTo>
                  <a:pt x="6100" y="4114"/>
                </a:lnTo>
                <a:lnTo>
                  <a:pt x="5500" y="4922"/>
                </a:lnTo>
                <a:lnTo>
                  <a:pt x="5500" y="5731"/>
                </a:lnTo>
                <a:lnTo>
                  <a:pt x="5800" y="5951"/>
                </a:lnTo>
                <a:lnTo>
                  <a:pt x="5800" y="6098"/>
                </a:lnTo>
                <a:lnTo>
                  <a:pt x="5500" y="6318"/>
                </a:lnTo>
                <a:lnTo>
                  <a:pt x="5300" y="6759"/>
                </a:lnTo>
                <a:lnTo>
                  <a:pt x="5000" y="7567"/>
                </a:lnTo>
                <a:lnTo>
                  <a:pt x="5000" y="7714"/>
                </a:lnTo>
                <a:lnTo>
                  <a:pt x="4100" y="7714"/>
                </a:lnTo>
                <a:lnTo>
                  <a:pt x="3300" y="7347"/>
                </a:lnTo>
                <a:lnTo>
                  <a:pt x="2200" y="7347"/>
                </a:lnTo>
                <a:lnTo>
                  <a:pt x="1600" y="7567"/>
                </a:lnTo>
                <a:lnTo>
                  <a:pt x="300" y="7567"/>
                </a:lnTo>
                <a:lnTo>
                  <a:pt x="300" y="7714"/>
                </a:lnTo>
                <a:lnTo>
                  <a:pt x="0" y="8155"/>
                </a:lnTo>
                <a:lnTo>
                  <a:pt x="0" y="9771"/>
                </a:lnTo>
                <a:lnTo>
                  <a:pt x="500" y="11241"/>
                </a:lnTo>
                <a:lnTo>
                  <a:pt x="800" y="11241"/>
                </a:lnTo>
                <a:lnTo>
                  <a:pt x="1100" y="11829"/>
                </a:lnTo>
                <a:lnTo>
                  <a:pt x="1400" y="13665"/>
                </a:lnTo>
                <a:lnTo>
                  <a:pt x="3000" y="14033"/>
                </a:lnTo>
                <a:lnTo>
                  <a:pt x="3900" y="14694"/>
                </a:lnTo>
                <a:lnTo>
                  <a:pt x="4100" y="15282"/>
                </a:lnTo>
                <a:lnTo>
                  <a:pt x="4700" y="16531"/>
                </a:lnTo>
                <a:lnTo>
                  <a:pt x="5300" y="17339"/>
                </a:lnTo>
                <a:lnTo>
                  <a:pt x="5500" y="17706"/>
                </a:lnTo>
                <a:lnTo>
                  <a:pt x="5800" y="18147"/>
                </a:lnTo>
                <a:lnTo>
                  <a:pt x="6100" y="18367"/>
                </a:lnTo>
                <a:lnTo>
                  <a:pt x="6400" y="18514"/>
                </a:lnTo>
                <a:lnTo>
                  <a:pt x="8300" y="18735"/>
                </a:lnTo>
                <a:lnTo>
                  <a:pt x="10000" y="19176"/>
                </a:lnTo>
                <a:lnTo>
                  <a:pt x="10300" y="19322"/>
                </a:lnTo>
                <a:lnTo>
                  <a:pt x="10500" y="19543"/>
                </a:lnTo>
                <a:lnTo>
                  <a:pt x="10800" y="19763"/>
                </a:lnTo>
                <a:lnTo>
                  <a:pt x="11100" y="20571"/>
                </a:lnTo>
                <a:lnTo>
                  <a:pt x="11400" y="21012"/>
                </a:lnTo>
                <a:lnTo>
                  <a:pt x="11600" y="21159"/>
                </a:lnTo>
                <a:lnTo>
                  <a:pt x="12200" y="21380"/>
                </a:lnTo>
                <a:lnTo>
                  <a:pt x="12800" y="21380"/>
                </a:lnTo>
                <a:lnTo>
                  <a:pt x="13600" y="21600"/>
                </a:lnTo>
                <a:lnTo>
                  <a:pt x="14400" y="21600"/>
                </a:lnTo>
                <a:lnTo>
                  <a:pt x="14400" y="21159"/>
                </a:lnTo>
                <a:lnTo>
                  <a:pt x="14100" y="20792"/>
                </a:lnTo>
                <a:lnTo>
                  <a:pt x="14100" y="20351"/>
                </a:lnTo>
                <a:lnTo>
                  <a:pt x="14400" y="20131"/>
                </a:lnTo>
                <a:lnTo>
                  <a:pt x="14400" y="19984"/>
                </a:lnTo>
                <a:lnTo>
                  <a:pt x="13900" y="20131"/>
                </a:lnTo>
                <a:lnTo>
                  <a:pt x="13600" y="20571"/>
                </a:lnTo>
                <a:lnTo>
                  <a:pt x="13300" y="20792"/>
                </a:lnTo>
                <a:lnTo>
                  <a:pt x="12500" y="20792"/>
                </a:lnTo>
                <a:lnTo>
                  <a:pt x="12500" y="19984"/>
                </a:lnTo>
                <a:lnTo>
                  <a:pt x="12800" y="19322"/>
                </a:lnTo>
                <a:lnTo>
                  <a:pt x="13300" y="19322"/>
                </a:lnTo>
                <a:lnTo>
                  <a:pt x="13900" y="18955"/>
                </a:lnTo>
                <a:lnTo>
                  <a:pt x="14400" y="18367"/>
                </a:lnTo>
                <a:lnTo>
                  <a:pt x="14700" y="17706"/>
                </a:lnTo>
                <a:lnTo>
                  <a:pt x="14700" y="17118"/>
                </a:lnTo>
                <a:lnTo>
                  <a:pt x="13900" y="16531"/>
                </a:lnTo>
                <a:lnTo>
                  <a:pt x="13900" y="15502"/>
                </a:lnTo>
                <a:lnTo>
                  <a:pt x="13300" y="15061"/>
                </a:lnTo>
                <a:lnTo>
                  <a:pt x="13900" y="14694"/>
                </a:lnTo>
                <a:lnTo>
                  <a:pt x="14100" y="14841"/>
                </a:lnTo>
                <a:lnTo>
                  <a:pt x="14400" y="15649"/>
                </a:lnTo>
                <a:lnTo>
                  <a:pt x="15000" y="16898"/>
                </a:lnTo>
                <a:lnTo>
                  <a:pt x="14700" y="16898"/>
                </a:lnTo>
                <a:lnTo>
                  <a:pt x="15000" y="17706"/>
                </a:lnTo>
                <a:lnTo>
                  <a:pt x="15000" y="19763"/>
                </a:lnTo>
                <a:lnTo>
                  <a:pt x="15300" y="19763"/>
                </a:lnTo>
                <a:lnTo>
                  <a:pt x="15300" y="19543"/>
                </a:lnTo>
                <a:lnTo>
                  <a:pt x="15500" y="19543"/>
                </a:lnTo>
                <a:lnTo>
                  <a:pt x="16100" y="19984"/>
                </a:lnTo>
                <a:lnTo>
                  <a:pt x="16900" y="19984"/>
                </a:lnTo>
                <a:lnTo>
                  <a:pt x="16900" y="19763"/>
                </a:lnTo>
                <a:lnTo>
                  <a:pt x="16600" y="19543"/>
                </a:lnTo>
                <a:lnTo>
                  <a:pt x="16400" y="19322"/>
                </a:lnTo>
                <a:lnTo>
                  <a:pt x="16100" y="19176"/>
                </a:lnTo>
                <a:lnTo>
                  <a:pt x="16100" y="18735"/>
                </a:lnTo>
                <a:lnTo>
                  <a:pt x="16600" y="18514"/>
                </a:lnTo>
                <a:lnTo>
                  <a:pt x="16600" y="17927"/>
                </a:lnTo>
                <a:lnTo>
                  <a:pt x="16100" y="17486"/>
                </a:lnTo>
                <a:lnTo>
                  <a:pt x="15800" y="17339"/>
                </a:lnTo>
                <a:lnTo>
                  <a:pt x="15000" y="16310"/>
                </a:lnTo>
                <a:lnTo>
                  <a:pt x="14700" y="15869"/>
                </a:lnTo>
                <a:lnTo>
                  <a:pt x="14700" y="14841"/>
                </a:lnTo>
                <a:lnTo>
                  <a:pt x="15000" y="14694"/>
                </a:lnTo>
                <a:lnTo>
                  <a:pt x="15300" y="14473"/>
                </a:lnTo>
                <a:lnTo>
                  <a:pt x="14700" y="14033"/>
                </a:lnTo>
                <a:lnTo>
                  <a:pt x="14700" y="13445"/>
                </a:lnTo>
                <a:lnTo>
                  <a:pt x="14400" y="13445"/>
                </a:lnTo>
                <a:lnTo>
                  <a:pt x="14100" y="13224"/>
                </a:lnTo>
                <a:lnTo>
                  <a:pt x="13900" y="13445"/>
                </a:lnTo>
                <a:lnTo>
                  <a:pt x="14100" y="13004"/>
                </a:lnTo>
                <a:lnTo>
                  <a:pt x="14400" y="13004"/>
                </a:lnTo>
                <a:lnTo>
                  <a:pt x="15000" y="13224"/>
                </a:lnTo>
                <a:lnTo>
                  <a:pt x="15000" y="13004"/>
                </a:lnTo>
                <a:lnTo>
                  <a:pt x="14700" y="12857"/>
                </a:lnTo>
                <a:lnTo>
                  <a:pt x="14400" y="12637"/>
                </a:lnTo>
                <a:lnTo>
                  <a:pt x="14700" y="12196"/>
                </a:lnTo>
                <a:lnTo>
                  <a:pt x="14100" y="12049"/>
                </a:lnTo>
                <a:lnTo>
                  <a:pt x="13900" y="11829"/>
                </a:lnTo>
                <a:lnTo>
                  <a:pt x="13900" y="11608"/>
                </a:lnTo>
                <a:lnTo>
                  <a:pt x="13900" y="11829"/>
                </a:lnTo>
                <a:lnTo>
                  <a:pt x="14400" y="12049"/>
                </a:lnTo>
                <a:lnTo>
                  <a:pt x="14700" y="11388"/>
                </a:lnTo>
                <a:lnTo>
                  <a:pt x="15000" y="11241"/>
                </a:lnTo>
                <a:lnTo>
                  <a:pt x="15300" y="11388"/>
                </a:lnTo>
                <a:lnTo>
                  <a:pt x="15500" y="11241"/>
                </a:lnTo>
                <a:lnTo>
                  <a:pt x="15300" y="11020"/>
                </a:lnTo>
                <a:lnTo>
                  <a:pt x="14700" y="10580"/>
                </a:lnTo>
                <a:lnTo>
                  <a:pt x="14700" y="9404"/>
                </a:lnTo>
                <a:lnTo>
                  <a:pt x="14400" y="9184"/>
                </a:lnTo>
                <a:lnTo>
                  <a:pt x="13900" y="9184"/>
                </a:lnTo>
                <a:lnTo>
                  <a:pt x="13600" y="8963"/>
                </a:lnTo>
                <a:lnTo>
                  <a:pt x="13300" y="8596"/>
                </a:lnTo>
                <a:lnTo>
                  <a:pt x="13000" y="8376"/>
                </a:lnTo>
                <a:lnTo>
                  <a:pt x="13300" y="8376"/>
                </a:lnTo>
                <a:lnTo>
                  <a:pt x="13600" y="8596"/>
                </a:lnTo>
                <a:lnTo>
                  <a:pt x="13600" y="8376"/>
                </a:lnTo>
                <a:lnTo>
                  <a:pt x="13300" y="8155"/>
                </a:lnTo>
                <a:lnTo>
                  <a:pt x="13900" y="7935"/>
                </a:lnTo>
                <a:lnTo>
                  <a:pt x="14700" y="8376"/>
                </a:lnTo>
                <a:lnTo>
                  <a:pt x="16100" y="9404"/>
                </a:lnTo>
                <a:lnTo>
                  <a:pt x="16400" y="9771"/>
                </a:lnTo>
                <a:lnTo>
                  <a:pt x="16600" y="9992"/>
                </a:lnTo>
                <a:lnTo>
                  <a:pt x="16900" y="10212"/>
                </a:lnTo>
                <a:lnTo>
                  <a:pt x="17500" y="9992"/>
                </a:lnTo>
                <a:lnTo>
                  <a:pt x="17500" y="9551"/>
                </a:lnTo>
                <a:lnTo>
                  <a:pt x="17800" y="9551"/>
                </a:lnTo>
                <a:lnTo>
                  <a:pt x="18000" y="9771"/>
                </a:lnTo>
                <a:lnTo>
                  <a:pt x="18300" y="9551"/>
                </a:lnTo>
                <a:lnTo>
                  <a:pt x="18000" y="9551"/>
                </a:lnTo>
                <a:lnTo>
                  <a:pt x="18300" y="9184"/>
                </a:lnTo>
                <a:lnTo>
                  <a:pt x="18000" y="8963"/>
                </a:lnTo>
                <a:lnTo>
                  <a:pt x="17500" y="8743"/>
                </a:lnTo>
                <a:lnTo>
                  <a:pt x="17200" y="8596"/>
                </a:lnTo>
                <a:lnTo>
                  <a:pt x="16900" y="8596"/>
                </a:lnTo>
                <a:lnTo>
                  <a:pt x="16900" y="8155"/>
                </a:lnTo>
                <a:lnTo>
                  <a:pt x="17200" y="7714"/>
                </a:lnTo>
                <a:lnTo>
                  <a:pt x="16900" y="7567"/>
                </a:lnTo>
                <a:lnTo>
                  <a:pt x="15800" y="6906"/>
                </a:lnTo>
                <a:lnTo>
                  <a:pt x="15500" y="6759"/>
                </a:lnTo>
                <a:lnTo>
                  <a:pt x="15300" y="6318"/>
                </a:lnTo>
                <a:lnTo>
                  <a:pt x="15500" y="6098"/>
                </a:lnTo>
                <a:lnTo>
                  <a:pt x="15500" y="5731"/>
                </a:lnTo>
                <a:lnTo>
                  <a:pt x="15800" y="5510"/>
                </a:lnTo>
                <a:lnTo>
                  <a:pt x="15300" y="5290"/>
                </a:lnTo>
                <a:lnTo>
                  <a:pt x="15300" y="5510"/>
                </a:lnTo>
                <a:lnTo>
                  <a:pt x="15500" y="5510"/>
                </a:lnTo>
                <a:lnTo>
                  <a:pt x="15500" y="5731"/>
                </a:lnTo>
                <a:lnTo>
                  <a:pt x="15300" y="5731"/>
                </a:lnTo>
                <a:lnTo>
                  <a:pt x="15000" y="5951"/>
                </a:lnTo>
                <a:lnTo>
                  <a:pt x="15000" y="6318"/>
                </a:lnTo>
                <a:lnTo>
                  <a:pt x="14700" y="6318"/>
                </a:lnTo>
                <a:lnTo>
                  <a:pt x="14700" y="6098"/>
                </a:lnTo>
                <a:lnTo>
                  <a:pt x="14400" y="6098"/>
                </a:lnTo>
                <a:lnTo>
                  <a:pt x="14400" y="5290"/>
                </a:lnTo>
                <a:lnTo>
                  <a:pt x="14700" y="5069"/>
                </a:lnTo>
                <a:lnTo>
                  <a:pt x="14400" y="4482"/>
                </a:lnTo>
                <a:lnTo>
                  <a:pt x="14400" y="4261"/>
                </a:lnTo>
                <a:lnTo>
                  <a:pt x="15300" y="3453"/>
                </a:lnTo>
                <a:lnTo>
                  <a:pt x="15800" y="3086"/>
                </a:lnTo>
                <a:lnTo>
                  <a:pt x="16400" y="2865"/>
                </a:lnTo>
                <a:lnTo>
                  <a:pt x="16900" y="2278"/>
                </a:lnTo>
                <a:lnTo>
                  <a:pt x="17200" y="2057"/>
                </a:lnTo>
                <a:lnTo>
                  <a:pt x="18000" y="1616"/>
                </a:lnTo>
                <a:lnTo>
                  <a:pt x="18300" y="1469"/>
                </a:lnTo>
                <a:lnTo>
                  <a:pt x="18300" y="1249"/>
                </a:lnTo>
                <a:lnTo>
                  <a:pt x="18900" y="1249"/>
                </a:lnTo>
                <a:lnTo>
                  <a:pt x="18900" y="2057"/>
                </a:lnTo>
                <a:lnTo>
                  <a:pt x="19400" y="2645"/>
                </a:lnTo>
                <a:lnTo>
                  <a:pt x="19400" y="3086"/>
                </a:lnTo>
                <a:lnTo>
                  <a:pt x="19100" y="3306"/>
                </a:lnTo>
                <a:lnTo>
                  <a:pt x="18900" y="3306"/>
                </a:lnTo>
                <a:lnTo>
                  <a:pt x="18600" y="3453"/>
                </a:lnTo>
                <a:lnTo>
                  <a:pt x="18300" y="3894"/>
                </a:lnTo>
                <a:lnTo>
                  <a:pt x="18600" y="3894"/>
                </a:lnTo>
                <a:lnTo>
                  <a:pt x="19100" y="4261"/>
                </a:lnTo>
                <a:lnTo>
                  <a:pt x="19400" y="4114"/>
                </a:lnTo>
                <a:lnTo>
                  <a:pt x="19100" y="3894"/>
                </a:lnTo>
                <a:lnTo>
                  <a:pt x="19100" y="3673"/>
                </a:lnTo>
                <a:lnTo>
                  <a:pt x="19700" y="3673"/>
                </a:lnTo>
                <a:lnTo>
                  <a:pt x="20000" y="3453"/>
                </a:lnTo>
                <a:lnTo>
                  <a:pt x="20500" y="4114"/>
                </a:lnTo>
                <a:lnTo>
                  <a:pt x="20500" y="4261"/>
                </a:lnTo>
                <a:lnTo>
                  <a:pt x="20000" y="4482"/>
                </a:lnTo>
                <a:lnTo>
                  <a:pt x="20000" y="4922"/>
                </a:lnTo>
                <a:lnTo>
                  <a:pt x="20300" y="4922"/>
                </a:lnTo>
                <a:lnTo>
                  <a:pt x="20300" y="5069"/>
                </a:lnTo>
                <a:lnTo>
                  <a:pt x="20500" y="5731"/>
                </a:lnTo>
                <a:lnTo>
                  <a:pt x="20800" y="5951"/>
                </a:lnTo>
                <a:lnTo>
                  <a:pt x="21100" y="5731"/>
                </a:lnTo>
                <a:lnTo>
                  <a:pt x="21100" y="4261"/>
                </a:lnTo>
                <a:lnTo>
                  <a:pt x="21600" y="4261"/>
                </a:lnTo>
                <a:lnTo>
                  <a:pt x="21600" y="3894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4" name="Freeform 36"/>
          <p:cNvSpPr/>
          <p:nvPr/>
        </p:nvSpPr>
        <p:spPr>
          <a:xfrm>
            <a:off x="2170596" y="3683189"/>
            <a:ext cx="429462" cy="334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368"/>
                </a:moveTo>
                <a:lnTo>
                  <a:pt x="21432" y="2583"/>
                </a:lnTo>
                <a:lnTo>
                  <a:pt x="21264" y="2727"/>
                </a:lnTo>
                <a:lnTo>
                  <a:pt x="21096" y="3157"/>
                </a:lnTo>
                <a:lnTo>
                  <a:pt x="21096" y="3947"/>
                </a:lnTo>
                <a:lnTo>
                  <a:pt x="21264" y="4162"/>
                </a:lnTo>
                <a:lnTo>
                  <a:pt x="21264" y="4521"/>
                </a:lnTo>
                <a:lnTo>
                  <a:pt x="21096" y="6315"/>
                </a:lnTo>
                <a:lnTo>
                  <a:pt x="20313" y="9114"/>
                </a:lnTo>
                <a:lnTo>
                  <a:pt x="20481" y="9688"/>
                </a:lnTo>
                <a:lnTo>
                  <a:pt x="20481" y="9903"/>
                </a:lnTo>
                <a:lnTo>
                  <a:pt x="20649" y="10334"/>
                </a:lnTo>
                <a:lnTo>
                  <a:pt x="20984" y="10477"/>
                </a:lnTo>
                <a:lnTo>
                  <a:pt x="21096" y="10692"/>
                </a:lnTo>
                <a:lnTo>
                  <a:pt x="21096" y="11266"/>
                </a:lnTo>
                <a:lnTo>
                  <a:pt x="20984" y="11697"/>
                </a:lnTo>
                <a:lnTo>
                  <a:pt x="20033" y="12917"/>
                </a:lnTo>
                <a:lnTo>
                  <a:pt x="19865" y="13276"/>
                </a:lnTo>
                <a:lnTo>
                  <a:pt x="19865" y="13491"/>
                </a:lnTo>
                <a:lnTo>
                  <a:pt x="20201" y="14496"/>
                </a:lnTo>
                <a:lnTo>
                  <a:pt x="20033" y="14711"/>
                </a:lnTo>
                <a:lnTo>
                  <a:pt x="19865" y="15285"/>
                </a:lnTo>
                <a:lnTo>
                  <a:pt x="19585" y="15644"/>
                </a:lnTo>
                <a:lnTo>
                  <a:pt x="19250" y="15500"/>
                </a:lnTo>
                <a:lnTo>
                  <a:pt x="18914" y="15285"/>
                </a:lnTo>
                <a:lnTo>
                  <a:pt x="18466" y="15070"/>
                </a:lnTo>
                <a:lnTo>
                  <a:pt x="16620" y="15285"/>
                </a:lnTo>
                <a:lnTo>
                  <a:pt x="16284" y="15285"/>
                </a:lnTo>
                <a:lnTo>
                  <a:pt x="16004" y="15500"/>
                </a:lnTo>
                <a:lnTo>
                  <a:pt x="15668" y="15859"/>
                </a:lnTo>
                <a:lnTo>
                  <a:pt x="15668" y="16074"/>
                </a:lnTo>
                <a:lnTo>
                  <a:pt x="15501" y="16290"/>
                </a:lnTo>
                <a:lnTo>
                  <a:pt x="15501" y="17079"/>
                </a:lnTo>
                <a:lnTo>
                  <a:pt x="15668" y="17438"/>
                </a:lnTo>
                <a:lnTo>
                  <a:pt x="15836" y="17868"/>
                </a:lnTo>
                <a:lnTo>
                  <a:pt x="16004" y="18084"/>
                </a:lnTo>
                <a:lnTo>
                  <a:pt x="15836" y="18227"/>
                </a:lnTo>
                <a:lnTo>
                  <a:pt x="15668" y="18443"/>
                </a:lnTo>
                <a:lnTo>
                  <a:pt x="15389" y="18873"/>
                </a:lnTo>
                <a:lnTo>
                  <a:pt x="15053" y="19232"/>
                </a:lnTo>
                <a:lnTo>
                  <a:pt x="14605" y="19447"/>
                </a:lnTo>
                <a:lnTo>
                  <a:pt x="14102" y="19662"/>
                </a:lnTo>
                <a:lnTo>
                  <a:pt x="13486" y="19878"/>
                </a:lnTo>
                <a:lnTo>
                  <a:pt x="13038" y="20021"/>
                </a:lnTo>
                <a:lnTo>
                  <a:pt x="12703" y="20237"/>
                </a:lnTo>
                <a:lnTo>
                  <a:pt x="12591" y="20667"/>
                </a:lnTo>
                <a:lnTo>
                  <a:pt x="12255" y="21241"/>
                </a:lnTo>
                <a:lnTo>
                  <a:pt x="11919" y="21456"/>
                </a:lnTo>
                <a:lnTo>
                  <a:pt x="11807" y="21600"/>
                </a:lnTo>
                <a:lnTo>
                  <a:pt x="11639" y="21456"/>
                </a:lnTo>
                <a:lnTo>
                  <a:pt x="11639" y="20237"/>
                </a:lnTo>
                <a:lnTo>
                  <a:pt x="11472" y="20021"/>
                </a:lnTo>
                <a:lnTo>
                  <a:pt x="11304" y="19878"/>
                </a:lnTo>
                <a:lnTo>
                  <a:pt x="11024" y="19662"/>
                </a:lnTo>
                <a:lnTo>
                  <a:pt x="7107" y="19447"/>
                </a:lnTo>
                <a:lnTo>
                  <a:pt x="6211" y="19017"/>
                </a:lnTo>
                <a:lnTo>
                  <a:pt x="5596" y="18873"/>
                </a:lnTo>
                <a:lnTo>
                  <a:pt x="4980" y="18443"/>
                </a:lnTo>
                <a:lnTo>
                  <a:pt x="3693" y="17653"/>
                </a:lnTo>
                <a:lnTo>
                  <a:pt x="3078" y="17438"/>
                </a:lnTo>
                <a:lnTo>
                  <a:pt x="2630" y="17438"/>
                </a:lnTo>
                <a:lnTo>
                  <a:pt x="2462" y="17294"/>
                </a:lnTo>
                <a:lnTo>
                  <a:pt x="2462" y="16649"/>
                </a:lnTo>
                <a:lnTo>
                  <a:pt x="2630" y="16433"/>
                </a:lnTo>
                <a:lnTo>
                  <a:pt x="2798" y="16290"/>
                </a:lnTo>
                <a:lnTo>
                  <a:pt x="2462" y="15859"/>
                </a:lnTo>
                <a:lnTo>
                  <a:pt x="2182" y="15644"/>
                </a:lnTo>
                <a:lnTo>
                  <a:pt x="1679" y="15644"/>
                </a:lnTo>
                <a:lnTo>
                  <a:pt x="1679" y="14711"/>
                </a:lnTo>
                <a:lnTo>
                  <a:pt x="1511" y="14711"/>
                </a:lnTo>
                <a:lnTo>
                  <a:pt x="1511" y="14496"/>
                </a:lnTo>
                <a:lnTo>
                  <a:pt x="448" y="14496"/>
                </a:lnTo>
                <a:lnTo>
                  <a:pt x="448" y="14065"/>
                </a:lnTo>
                <a:lnTo>
                  <a:pt x="280" y="13850"/>
                </a:lnTo>
                <a:lnTo>
                  <a:pt x="280" y="13491"/>
                </a:lnTo>
                <a:lnTo>
                  <a:pt x="0" y="13276"/>
                </a:lnTo>
                <a:lnTo>
                  <a:pt x="0" y="12702"/>
                </a:lnTo>
                <a:lnTo>
                  <a:pt x="280" y="11912"/>
                </a:lnTo>
                <a:lnTo>
                  <a:pt x="616" y="11697"/>
                </a:lnTo>
                <a:lnTo>
                  <a:pt x="783" y="11482"/>
                </a:lnTo>
                <a:lnTo>
                  <a:pt x="1679" y="10692"/>
                </a:lnTo>
                <a:lnTo>
                  <a:pt x="2182" y="10908"/>
                </a:lnTo>
                <a:lnTo>
                  <a:pt x="2798" y="10908"/>
                </a:lnTo>
                <a:lnTo>
                  <a:pt x="2910" y="10692"/>
                </a:lnTo>
                <a:lnTo>
                  <a:pt x="3078" y="10477"/>
                </a:lnTo>
                <a:lnTo>
                  <a:pt x="3246" y="10334"/>
                </a:lnTo>
                <a:lnTo>
                  <a:pt x="3581" y="10334"/>
                </a:lnTo>
                <a:lnTo>
                  <a:pt x="4029" y="10118"/>
                </a:lnTo>
                <a:lnTo>
                  <a:pt x="4197" y="10118"/>
                </a:lnTo>
                <a:lnTo>
                  <a:pt x="5092" y="9329"/>
                </a:lnTo>
                <a:lnTo>
                  <a:pt x="6044" y="8109"/>
                </a:lnTo>
                <a:lnTo>
                  <a:pt x="6044" y="7894"/>
                </a:lnTo>
                <a:lnTo>
                  <a:pt x="6211" y="7750"/>
                </a:lnTo>
                <a:lnTo>
                  <a:pt x="6827" y="7750"/>
                </a:lnTo>
                <a:lnTo>
                  <a:pt x="6827" y="7894"/>
                </a:lnTo>
                <a:lnTo>
                  <a:pt x="6995" y="7894"/>
                </a:lnTo>
                <a:lnTo>
                  <a:pt x="6995" y="8540"/>
                </a:lnTo>
                <a:lnTo>
                  <a:pt x="7107" y="8540"/>
                </a:lnTo>
                <a:lnTo>
                  <a:pt x="7275" y="8683"/>
                </a:lnTo>
                <a:lnTo>
                  <a:pt x="7442" y="8898"/>
                </a:lnTo>
                <a:lnTo>
                  <a:pt x="7610" y="8898"/>
                </a:lnTo>
                <a:lnTo>
                  <a:pt x="8058" y="8683"/>
                </a:lnTo>
                <a:lnTo>
                  <a:pt x="8394" y="8683"/>
                </a:lnTo>
                <a:lnTo>
                  <a:pt x="8841" y="8540"/>
                </a:lnTo>
                <a:lnTo>
                  <a:pt x="9177" y="8540"/>
                </a:lnTo>
                <a:lnTo>
                  <a:pt x="9177" y="8683"/>
                </a:lnTo>
                <a:lnTo>
                  <a:pt x="9289" y="8683"/>
                </a:lnTo>
                <a:lnTo>
                  <a:pt x="9289" y="9688"/>
                </a:lnTo>
                <a:lnTo>
                  <a:pt x="9457" y="9903"/>
                </a:lnTo>
                <a:lnTo>
                  <a:pt x="10520" y="9903"/>
                </a:lnTo>
                <a:lnTo>
                  <a:pt x="10520" y="10334"/>
                </a:lnTo>
                <a:lnTo>
                  <a:pt x="10688" y="10334"/>
                </a:lnTo>
                <a:lnTo>
                  <a:pt x="10856" y="10477"/>
                </a:lnTo>
                <a:lnTo>
                  <a:pt x="11024" y="10334"/>
                </a:lnTo>
                <a:lnTo>
                  <a:pt x="11807" y="9329"/>
                </a:lnTo>
                <a:lnTo>
                  <a:pt x="11919" y="8898"/>
                </a:lnTo>
                <a:lnTo>
                  <a:pt x="12087" y="8324"/>
                </a:lnTo>
                <a:lnTo>
                  <a:pt x="12087" y="7894"/>
                </a:lnTo>
                <a:lnTo>
                  <a:pt x="12255" y="7320"/>
                </a:lnTo>
                <a:lnTo>
                  <a:pt x="12087" y="7104"/>
                </a:lnTo>
                <a:lnTo>
                  <a:pt x="12087" y="6961"/>
                </a:lnTo>
                <a:lnTo>
                  <a:pt x="11919" y="6961"/>
                </a:lnTo>
                <a:lnTo>
                  <a:pt x="11807" y="6746"/>
                </a:lnTo>
                <a:lnTo>
                  <a:pt x="11807" y="6530"/>
                </a:lnTo>
                <a:lnTo>
                  <a:pt x="11639" y="6530"/>
                </a:lnTo>
                <a:lnTo>
                  <a:pt x="11304" y="5956"/>
                </a:lnTo>
                <a:lnTo>
                  <a:pt x="11192" y="5741"/>
                </a:lnTo>
                <a:lnTo>
                  <a:pt x="11192" y="5526"/>
                </a:lnTo>
                <a:lnTo>
                  <a:pt x="11024" y="5167"/>
                </a:lnTo>
                <a:lnTo>
                  <a:pt x="11024" y="4951"/>
                </a:lnTo>
                <a:lnTo>
                  <a:pt x="10856" y="4951"/>
                </a:lnTo>
                <a:lnTo>
                  <a:pt x="10856" y="4736"/>
                </a:lnTo>
                <a:lnTo>
                  <a:pt x="10688" y="4521"/>
                </a:lnTo>
                <a:lnTo>
                  <a:pt x="10520" y="4521"/>
                </a:lnTo>
                <a:lnTo>
                  <a:pt x="10520" y="4162"/>
                </a:lnTo>
                <a:lnTo>
                  <a:pt x="10688" y="3516"/>
                </a:lnTo>
                <a:lnTo>
                  <a:pt x="10856" y="3373"/>
                </a:lnTo>
                <a:lnTo>
                  <a:pt x="11024" y="3516"/>
                </a:lnTo>
                <a:lnTo>
                  <a:pt x="11192" y="3373"/>
                </a:lnTo>
                <a:lnTo>
                  <a:pt x="11304" y="3157"/>
                </a:lnTo>
                <a:lnTo>
                  <a:pt x="11639" y="2942"/>
                </a:lnTo>
                <a:lnTo>
                  <a:pt x="12255" y="3157"/>
                </a:lnTo>
                <a:lnTo>
                  <a:pt x="12591" y="3157"/>
                </a:lnTo>
                <a:lnTo>
                  <a:pt x="12591" y="2942"/>
                </a:lnTo>
                <a:lnTo>
                  <a:pt x="12703" y="2727"/>
                </a:lnTo>
                <a:lnTo>
                  <a:pt x="12870" y="2583"/>
                </a:lnTo>
                <a:lnTo>
                  <a:pt x="13654" y="2583"/>
                </a:lnTo>
                <a:lnTo>
                  <a:pt x="13990" y="2727"/>
                </a:lnTo>
                <a:lnTo>
                  <a:pt x="14605" y="2727"/>
                </a:lnTo>
                <a:lnTo>
                  <a:pt x="14605" y="2153"/>
                </a:lnTo>
                <a:lnTo>
                  <a:pt x="14717" y="1938"/>
                </a:lnTo>
                <a:lnTo>
                  <a:pt x="15053" y="1722"/>
                </a:lnTo>
                <a:lnTo>
                  <a:pt x="15389" y="1579"/>
                </a:lnTo>
                <a:lnTo>
                  <a:pt x="15668" y="1363"/>
                </a:lnTo>
                <a:lnTo>
                  <a:pt x="15836" y="1148"/>
                </a:lnTo>
                <a:lnTo>
                  <a:pt x="16116" y="1148"/>
                </a:lnTo>
                <a:lnTo>
                  <a:pt x="16788" y="1363"/>
                </a:lnTo>
                <a:lnTo>
                  <a:pt x="16899" y="1148"/>
                </a:lnTo>
                <a:lnTo>
                  <a:pt x="17235" y="1148"/>
                </a:lnTo>
                <a:lnTo>
                  <a:pt x="18187" y="144"/>
                </a:lnTo>
                <a:lnTo>
                  <a:pt x="18298" y="0"/>
                </a:lnTo>
                <a:lnTo>
                  <a:pt x="18634" y="0"/>
                </a:lnTo>
                <a:lnTo>
                  <a:pt x="18914" y="144"/>
                </a:lnTo>
                <a:lnTo>
                  <a:pt x="19585" y="574"/>
                </a:lnTo>
                <a:lnTo>
                  <a:pt x="20201" y="574"/>
                </a:lnTo>
                <a:lnTo>
                  <a:pt x="20481" y="359"/>
                </a:lnTo>
                <a:lnTo>
                  <a:pt x="21096" y="0"/>
                </a:lnTo>
                <a:lnTo>
                  <a:pt x="21264" y="0"/>
                </a:lnTo>
                <a:lnTo>
                  <a:pt x="21432" y="574"/>
                </a:lnTo>
                <a:lnTo>
                  <a:pt x="21600" y="2368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5" name="Freeform 37"/>
          <p:cNvSpPr/>
          <p:nvPr/>
        </p:nvSpPr>
        <p:spPr>
          <a:xfrm>
            <a:off x="2564896" y="3720024"/>
            <a:ext cx="191710" cy="264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1" y="9802"/>
                </a:moveTo>
                <a:lnTo>
                  <a:pt x="20219" y="9802"/>
                </a:lnTo>
                <a:lnTo>
                  <a:pt x="21600" y="11072"/>
                </a:lnTo>
                <a:lnTo>
                  <a:pt x="21349" y="11526"/>
                </a:lnTo>
                <a:lnTo>
                  <a:pt x="20972" y="11254"/>
                </a:lnTo>
                <a:lnTo>
                  <a:pt x="20972" y="11526"/>
                </a:lnTo>
                <a:lnTo>
                  <a:pt x="20595" y="12071"/>
                </a:lnTo>
                <a:lnTo>
                  <a:pt x="19842" y="12524"/>
                </a:lnTo>
                <a:lnTo>
                  <a:pt x="19842" y="13069"/>
                </a:lnTo>
                <a:lnTo>
                  <a:pt x="19591" y="13523"/>
                </a:lnTo>
                <a:lnTo>
                  <a:pt x="18837" y="14067"/>
                </a:lnTo>
                <a:lnTo>
                  <a:pt x="18837" y="14339"/>
                </a:lnTo>
                <a:lnTo>
                  <a:pt x="18460" y="14521"/>
                </a:lnTo>
                <a:lnTo>
                  <a:pt x="18460" y="14793"/>
                </a:lnTo>
                <a:lnTo>
                  <a:pt x="18209" y="15066"/>
                </a:lnTo>
                <a:lnTo>
                  <a:pt x="17833" y="15066"/>
                </a:lnTo>
                <a:lnTo>
                  <a:pt x="17456" y="14793"/>
                </a:lnTo>
                <a:lnTo>
                  <a:pt x="15698" y="14793"/>
                </a:lnTo>
                <a:lnTo>
                  <a:pt x="15321" y="14521"/>
                </a:lnTo>
                <a:lnTo>
                  <a:pt x="15070" y="13523"/>
                </a:lnTo>
                <a:lnTo>
                  <a:pt x="14316" y="13523"/>
                </a:lnTo>
                <a:lnTo>
                  <a:pt x="14316" y="13795"/>
                </a:lnTo>
                <a:lnTo>
                  <a:pt x="14693" y="14339"/>
                </a:lnTo>
                <a:lnTo>
                  <a:pt x="14693" y="15792"/>
                </a:lnTo>
                <a:lnTo>
                  <a:pt x="13940" y="15792"/>
                </a:lnTo>
                <a:lnTo>
                  <a:pt x="14316" y="16336"/>
                </a:lnTo>
                <a:lnTo>
                  <a:pt x="14316" y="17607"/>
                </a:lnTo>
                <a:lnTo>
                  <a:pt x="13940" y="19059"/>
                </a:lnTo>
                <a:lnTo>
                  <a:pt x="14316" y="20057"/>
                </a:lnTo>
                <a:lnTo>
                  <a:pt x="13940" y="20329"/>
                </a:lnTo>
                <a:lnTo>
                  <a:pt x="13563" y="20874"/>
                </a:lnTo>
                <a:lnTo>
                  <a:pt x="12935" y="21328"/>
                </a:lnTo>
                <a:lnTo>
                  <a:pt x="12181" y="21600"/>
                </a:lnTo>
                <a:lnTo>
                  <a:pt x="11177" y="21600"/>
                </a:lnTo>
                <a:lnTo>
                  <a:pt x="10172" y="21328"/>
                </a:lnTo>
                <a:lnTo>
                  <a:pt x="10172" y="20602"/>
                </a:lnTo>
                <a:lnTo>
                  <a:pt x="9795" y="20057"/>
                </a:lnTo>
                <a:lnTo>
                  <a:pt x="9042" y="19603"/>
                </a:lnTo>
                <a:lnTo>
                  <a:pt x="8037" y="19331"/>
                </a:lnTo>
                <a:lnTo>
                  <a:pt x="5902" y="19331"/>
                </a:lnTo>
                <a:lnTo>
                  <a:pt x="5651" y="19059"/>
                </a:lnTo>
                <a:lnTo>
                  <a:pt x="5651" y="17788"/>
                </a:lnTo>
                <a:lnTo>
                  <a:pt x="5274" y="17788"/>
                </a:lnTo>
                <a:lnTo>
                  <a:pt x="4521" y="17607"/>
                </a:lnTo>
                <a:lnTo>
                  <a:pt x="4144" y="17607"/>
                </a:lnTo>
                <a:lnTo>
                  <a:pt x="3893" y="17334"/>
                </a:lnTo>
                <a:lnTo>
                  <a:pt x="3893" y="16790"/>
                </a:lnTo>
                <a:lnTo>
                  <a:pt x="3516" y="16336"/>
                </a:lnTo>
                <a:lnTo>
                  <a:pt x="3516" y="16064"/>
                </a:lnTo>
                <a:lnTo>
                  <a:pt x="3140" y="15792"/>
                </a:lnTo>
                <a:lnTo>
                  <a:pt x="2763" y="15610"/>
                </a:lnTo>
                <a:lnTo>
                  <a:pt x="2135" y="15338"/>
                </a:lnTo>
                <a:lnTo>
                  <a:pt x="753" y="15338"/>
                </a:lnTo>
                <a:lnTo>
                  <a:pt x="0" y="14067"/>
                </a:lnTo>
                <a:lnTo>
                  <a:pt x="0" y="13795"/>
                </a:lnTo>
                <a:lnTo>
                  <a:pt x="377" y="13341"/>
                </a:lnTo>
                <a:lnTo>
                  <a:pt x="2512" y="11798"/>
                </a:lnTo>
                <a:lnTo>
                  <a:pt x="2763" y="11254"/>
                </a:lnTo>
                <a:lnTo>
                  <a:pt x="2763" y="10528"/>
                </a:lnTo>
                <a:lnTo>
                  <a:pt x="2512" y="10255"/>
                </a:lnTo>
                <a:lnTo>
                  <a:pt x="1758" y="10074"/>
                </a:lnTo>
                <a:lnTo>
                  <a:pt x="1381" y="9529"/>
                </a:lnTo>
                <a:lnTo>
                  <a:pt x="1381" y="9257"/>
                </a:lnTo>
                <a:lnTo>
                  <a:pt x="1005" y="8531"/>
                </a:lnTo>
                <a:lnTo>
                  <a:pt x="2763" y="4992"/>
                </a:lnTo>
                <a:lnTo>
                  <a:pt x="3140" y="2723"/>
                </a:lnTo>
                <a:lnTo>
                  <a:pt x="3140" y="2269"/>
                </a:lnTo>
                <a:lnTo>
                  <a:pt x="2763" y="1997"/>
                </a:lnTo>
                <a:lnTo>
                  <a:pt x="2763" y="998"/>
                </a:lnTo>
                <a:lnTo>
                  <a:pt x="3140" y="454"/>
                </a:lnTo>
                <a:lnTo>
                  <a:pt x="3516" y="272"/>
                </a:lnTo>
                <a:lnTo>
                  <a:pt x="3893" y="0"/>
                </a:lnTo>
                <a:lnTo>
                  <a:pt x="5902" y="454"/>
                </a:lnTo>
                <a:lnTo>
                  <a:pt x="7033" y="1271"/>
                </a:lnTo>
                <a:lnTo>
                  <a:pt x="7284" y="1997"/>
                </a:lnTo>
                <a:lnTo>
                  <a:pt x="8037" y="3539"/>
                </a:lnTo>
                <a:lnTo>
                  <a:pt x="8791" y="4538"/>
                </a:lnTo>
                <a:lnTo>
                  <a:pt x="9042" y="4992"/>
                </a:lnTo>
                <a:lnTo>
                  <a:pt x="9419" y="5536"/>
                </a:lnTo>
                <a:lnTo>
                  <a:pt x="9795" y="5808"/>
                </a:lnTo>
                <a:lnTo>
                  <a:pt x="10172" y="5990"/>
                </a:lnTo>
                <a:lnTo>
                  <a:pt x="12558" y="6262"/>
                </a:lnTo>
                <a:lnTo>
                  <a:pt x="14693" y="6807"/>
                </a:lnTo>
                <a:lnTo>
                  <a:pt x="15070" y="6988"/>
                </a:lnTo>
                <a:lnTo>
                  <a:pt x="15321" y="7261"/>
                </a:lnTo>
                <a:lnTo>
                  <a:pt x="15698" y="7533"/>
                </a:lnTo>
                <a:lnTo>
                  <a:pt x="16074" y="8531"/>
                </a:lnTo>
                <a:lnTo>
                  <a:pt x="16451" y="9076"/>
                </a:lnTo>
                <a:lnTo>
                  <a:pt x="16702" y="9257"/>
                </a:lnTo>
                <a:lnTo>
                  <a:pt x="17456" y="9529"/>
                </a:lnTo>
                <a:lnTo>
                  <a:pt x="18209" y="9529"/>
                </a:lnTo>
                <a:lnTo>
                  <a:pt x="19214" y="9802"/>
                </a:lnTo>
                <a:lnTo>
                  <a:pt x="19591" y="9802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6" name="Freeform 38"/>
          <p:cNvSpPr/>
          <p:nvPr/>
        </p:nvSpPr>
        <p:spPr>
          <a:xfrm>
            <a:off x="2584152" y="3254564"/>
            <a:ext cx="240264" cy="289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00" y="19779"/>
                </a:moveTo>
                <a:lnTo>
                  <a:pt x="19100" y="19531"/>
                </a:lnTo>
                <a:lnTo>
                  <a:pt x="18900" y="19531"/>
                </a:lnTo>
                <a:lnTo>
                  <a:pt x="18300" y="19283"/>
                </a:lnTo>
                <a:lnTo>
                  <a:pt x="17800" y="19283"/>
                </a:lnTo>
                <a:lnTo>
                  <a:pt x="16400" y="19531"/>
                </a:lnTo>
                <a:lnTo>
                  <a:pt x="15300" y="19283"/>
                </a:lnTo>
                <a:lnTo>
                  <a:pt x="14700" y="19283"/>
                </a:lnTo>
                <a:lnTo>
                  <a:pt x="14400" y="19531"/>
                </a:lnTo>
                <a:lnTo>
                  <a:pt x="13900" y="19779"/>
                </a:lnTo>
                <a:lnTo>
                  <a:pt x="13300" y="20028"/>
                </a:lnTo>
                <a:lnTo>
                  <a:pt x="12500" y="20441"/>
                </a:lnTo>
                <a:lnTo>
                  <a:pt x="11900" y="21103"/>
                </a:lnTo>
                <a:lnTo>
                  <a:pt x="11400" y="21352"/>
                </a:lnTo>
                <a:lnTo>
                  <a:pt x="11100" y="21600"/>
                </a:lnTo>
                <a:lnTo>
                  <a:pt x="10000" y="21600"/>
                </a:lnTo>
                <a:lnTo>
                  <a:pt x="8300" y="20938"/>
                </a:lnTo>
                <a:lnTo>
                  <a:pt x="6100" y="20690"/>
                </a:lnTo>
                <a:lnTo>
                  <a:pt x="5300" y="20441"/>
                </a:lnTo>
                <a:lnTo>
                  <a:pt x="4100" y="20028"/>
                </a:lnTo>
                <a:lnTo>
                  <a:pt x="2500" y="19034"/>
                </a:lnTo>
                <a:lnTo>
                  <a:pt x="1900" y="18621"/>
                </a:lnTo>
                <a:lnTo>
                  <a:pt x="1600" y="18372"/>
                </a:lnTo>
                <a:lnTo>
                  <a:pt x="0" y="16055"/>
                </a:lnTo>
                <a:lnTo>
                  <a:pt x="0" y="15145"/>
                </a:lnTo>
                <a:lnTo>
                  <a:pt x="500" y="14234"/>
                </a:lnTo>
                <a:lnTo>
                  <a:pt x="1100" y="13986"/>
                </a:lnTo>
                <a:lnTo>
                  <a:pt x="1600" y="13572"/>
                </a:lnTo>
                <a:lnTo>
                  <a:pt x="3900" y="12662"/>
                </a:lnTo>
                <a:lnTo>
                  <a:pt x="5000" y="12000"/>
                </a:lnTo>
                <a:lnTo>
                  <a:pt x="5300" y="11503"/>
                </a:lnTo>
                <a:lnTo>
                  <a:pt x="5500" y="11255"/>
                </a:lnTo>
                <a:lnTo>
                  <a:pt x="5800" y="10841"/>
                </a:lnTo>
                <a:lnTo>
                  <a:pt x="5500" y="10593"/>
                </a:lnTo>
                <a:lnTo>
                  <a:pt x="5300" y="9931"/>
                </a:lnTo>
                <a:lnTo>
                  <a:pt x="5000" y="9683"/>
                </a:lnTo>
                <a:lnTo>
                  <a:pt x="5000" y="7862"/>
                </a:lnTo>
                <a:lnTo>
                  <a:pt x="4400" y="7117"/>
                </a:lnTo>
                <a:lnTo>
                  <a:pt x="4400" y="6703"/>
                </a:lnTo>
                <a:lnTo>
                  <a:pt x="4100" y="6207"/>
                </a:lnTo>
                <a:lnTo>
                  <a:pt x="4400" y="3228"/>
                </a:lnTo>
                <a:lnTo>
                  <a:pt x="6600" y="3724"/>
                </a:lnTo>
                <a:lnTo>
                  <a:pt x="8300" y="3724"/>
                </a:lnTo>
                <a:lnTo>
                  <a:pt x="10800" y="2814"/>
                </a:lnTo>
                <a:lnTo>
                  <a:pt x="11100" y="2566"/>
                </a:lnTo>
                <a:lnTo>
                  <a:pt x="12800" y="993"/>
                </a:lnTo>
                <a:lnTo>
                  <a:pt x="13300" y="745"/>
                </a:lnTo>
                <a:lnTo>
                  <a:pt x="14700" y="248"/>
                </a:lnTo>
                <a:lnTo>
                  <a:pt x="15300" y="0"/>
                </a:lnTo>
                <a:lnTo>
                  <a:pt x="15500" y="0"/>
                </a:lnTo>
                <a:lnTo>
                  <a:pt x="15500" y="1159"/>
                </a:lnTo>
                <a:lnTo>
                  <a:pt x="15800" y="1903"/>
                </a:lnTo>
                <a:lnTo>
                  <a:pt x="15800" y="2069"/>
                </a:lnTo>
                <a:lnTo>
                  <a:pt x="16400" y="2317"/>
                </a:lnTo>
                <a:lnTo>
                  <a:pt x="16600" y="2566"/>
                </a:lnTo>
                <a:lnTo>
                  <a:pt x="16900" y="2814"/>
                </a:lnTo>
                <a:lnTo>
                  <a:pt x="17200" y="2814"/>
                </a:lnTo>
                <a:lnTo>
                  <a:pt x="17200" y="3228"/>
                </a:lnTo>
                <a:lnTo>
                  <a:pt x="16600" y="3228"/>
                </a:lnTo>
                <a:lnTo>
                  <a:pt x="16600" y="3476"/>
                </a:lnTo>
                <a:lnTo>
                  <a:pt x="16900" y="3476"/>
                </a:lnTo>
                <a:lnTo>
                  <a:pt x="16900" y="3972"/>
                </a:lnTo>
                <a:lnTo>
                  <a:pt x="16600" y="3724"/>
                </a:lnTo>
                <a:lnTo>
                  <a:pt x="16100" y="2814"/>
                </a:lnTo>
                <a:lnTo>
                  <a:pt x="15800" y="2317"/>
                </a:lnTo>
                <a:lnTo>
                  <a:pt x="15000" y="1655"/>
                </a:lnTo>
                <a:lnTo>
                  <a:pt x="15000" y="1159"/>
                </a:lnTo>
                <a:lnTo>
                  <a:pt x="14700" y="1159"/>
                </a:lnTo>
                <a:lnTo>
                  <a:pt x="14700" y="1655"/>
                </a:lnTo>
                <a:lnTo>
                  <a:pt x="15000" y="1903"/>
                </a:lnTo>
                <a:lnTo>
                  <a:pt x="15300" y="2069"/>
                </a:lnTo>
                <a:lnTo>
                  <a:pt x="15500" y="2317"/>
                </a:lnTo>
                <a:lnTo>
                  <a:pt x="15500" y="3062"/>
                </a:lnTo>
                <a:lnTo>
                  <a:pt x="16100" y="3228"/>
                </a:lnTo>
                <a:lnTo>
                  <a:pt x="16100" y="3724"/>
                </a:lnTo>
                <a:lnTo>
                  <a:pt x="16600" y="4386"/>
                </a:lnTo>
                <a:lnTo>
                  <a:pt x="16900" y="4386"/>
                </a:lnTo>
                <a:lnTo>
                  <a:pt x="16900" y="4138"/>
                </a:lnTo>
                <a:lnTo>
                  <a:pt x="17500" y="4138"/>
                </a:lnTo>
                <a:lnTo>
                  <a:pt x="17200" y="4634"/>
                </a:lnTo>
                <a:lnTo>
                  <a:pt x="17200" y="5048"/>
                </a:lnTo>
                <a:lnTo>
                  <a:pt x="17500" y="5297"/>
                </a:lnTo>
                <a:lnTo>
                  <a:pt x="17800" y="5297"/>
                </a:lnTo>
                <a:lnTo>
                  <a:pt x="18000" y="5048"/>
                </a:lnTo>
                <a:lnTo>
                  <a:pt x="18000" y="6041"/>
                </a:lnTo>
                <a:lnTo>
                  <a:pt x="17800" y="6455"/>
                </a:lnTo>
                <a:lnTo>
                  <a:pt x="17500" y="6455"/>
                </a:lnTo>
                <a:lnTo>
                  <a:pt x="17200" y="6703"/>
                </a:lnTo>
                <a:lnTo>
                  <a:pt x="17200" y="6455"/>
                </a:lnTo>
                <a:lnTo>
                  <a:pt x="16400" y="6455"/>
                </a:lnTo>
                <a:lnTo>
                  <a:pt x="16400" y="6041"/>
                </a:lnTo>
                <a:lnTo>
                  <a:pt x="16900" y="6041"/>
                </a:lnTo>
                <a:lnTo>
                  <a:pt x="16900" y="5793"/>
                </a:lnTo>
                <a:lnTo>
                  <a:pt x="17200" y="5545"/>
                </a:lnTo>
                <a:lnTo>
                  <a:pt x="16900" y="5297"/>
                </a:lnTo>
                <a:lnTo>
                  <a:pt x="16100" y="4883"/>
                </a:lnTo>
                <a:lnTo>
                  <a:pt x="15500" y="4883"/>
                </a:lnTo>
                <a:lnTo>
                  <a:pt x="15500" y="5048"/>
                </a:lnTo>
                <a:lnTo>
                  <a:pt x="15300" y="5545"/>
                </a:lnTo>
                <a:lnTo>
                  <a:pt x="15500" y="5545"/>
                </a:lnTo>
                <a:lnTo>
                  <a:pt x="15300" y="5793"/>
                </a:lnTo>
                <a:lnTo>
                  <a:pt x="15300" y="6041"/>
                </a:lnTo>
                <a:lnTo>
                  <a:pt x="15500" y="6207"/>
                </a:lnTo>
                <a:lnTo>
                  <a:pt x="15500" y="6455"/>
                </a:lnTo>
                <a:lnTo>
                  <a:pt x="15300" y="6703"/>
                </a:lnTo>
                <a:lnTo>
                  <a:pt x="15300" y="6952"/>
                </a:lnTo>
                <a:lnTo>
                  <a:pt x="15800" y="7117"/>
                </a:lnTo>
                <a:lnTo>
                  <a:pt x="16100" y="7862"/>
                </a:lnTo>
                <a:lnTo>
                  <a:pt x="16600" y="7862"/>
                </a:lnTo>
                <a:lnTo>
                  <a:pt x="16900" y="7614"/>
                </a:lnTo>
                <a:lnTo>
                  <a:pt x="17200" y="7614"/>
                </a:lnTo>
                <a:lnTo>
                  <a:pt x="17200" y="8276"/>
                </a:lnTo>
                <a:lnTo>
                  <a:pt x="16900" y="8524"/>
                </a:lnTo>
                <a:lnTo>
                  <a:pt x="16600" y="8524"/>
                </a:lnTo>
                <a:lnTo>
                  <a:pt x="16900" y="8772"/>
                </a:lnTo>
                <a:lnTo>
                  <a:pt x="16900" y="9186"/>
                </a:lnTo>
                <a:lnTo>
                  <a:pt x="16400" y="9021"/>
                </a:lnTo>
                <a:lnTo>
                  <a:pt x="16400" y="9186"/>
                </a:lnTo>
                <a:lnTo>
                  <a:pt x="16100" y="9186"/>
                </a:lnTo>
                <a:lnTo>
                  <a:pt x="16400" y="9931"/>
                </a:lnTo>
                <a:lnTo>
                  <a:pt x="16600" y="10345"/>
                </a:lnTo>
                <a:lnTo>
                  <a:pt x="16900" y="10593"/>
                </a:lnTo>
                <a:lnTo>
                  <a:pt x="16900" y="9683"/>
                </a:lnTo>
                <a:lnTo>
                  <a:pt x="17200" y="9434"/>
                </a:lnTo>
                <a:lnTo>
                  <a:pt x="17200" y="9021"/>
                </a:lnTo>
                <a:lnTo>
                  <a:pt x="17500" y="9186"/>
                </a:lnTo>
                <a:lnTo>
                  <a:pt x="17500" y="9434"/>
                </a:lnTo>
                <a:lnTo>
                  <a:pt x="17800" y="9683"/>
                </a:lnTo>
                <a:lnTo>
                  <a:pt x="17800" y="10097"/>
                </a:lnTo>
                <a:lnTo>
                  <a:pt x="17500" y="10345"/>
                </a:lnTo>
                <a:lnTo>
                  <a:pt x="17200" y="10841"/>
                </a:lnTo>
                <a:lnTo>
                  <a:pt x="17200" y="11007"/>
                </a:lnTo>
                <a:lnTo>
                  <a:pt x="17500" y="11503"/>
                </a:lnTo>
                <a:lnTo>
                  <a:pt x="17500" y="11752"/>
                </a:lnTo>
                <a:lnTo>
                  <a:pt x="17200" y="12166"/>
                </a:lnTo>
                <a:lnTo>
                  <a:pt x="17200" y="12910"/>
                </a:lnTo>
                <a:lnTo>
                  <a:pt x="17500" y="13324"/>
                </a:lnTo>
                <a:lnTo>
                  <a:pt x="17800" y="13572"/>
                </a:lnTo>
                <a:lnTo>
                  <a:pt x="18000" y="13821"/>
                </a:lnTo>
                <a:lnTo>
                  <a:pt x="17800" y="13986"/>
                </a:lnTo>
                <a:lnTo>
                  <a:pt x="18300" y="14234"/>
                </a:lnTo>
                <a:lnTo>
                  <a:pt x="18300" y="14483"/>
                </a:lnTo>
                <a:lnTo>
                  <a:pt x="18900" y="15145"/>
                </a:lnTo>
                <a:lnTo>
                  <a:pt x="19700" y="15890"/>
                </a:lnTo>
                <a:lnTo>
                  <a:pt x="20300" y="16552"/>
                </a:lnTo>
                <a:lnTo>
                  <a:pt x="21400" y="17710"/>
                </a:lnTo>
                <a:lnTo>
                  <a:pt x="21600" y="17959"/>
                </a:lnTo>
                <a:lnTo>
                  <a:pt x="21600" y="18869"/>
                </a:lnTo>
                <a:lnTo>
                  <a:pt x="21400" y="19034"/>
                </a:lnTo>
                <a:lnTo>
                  <a:pt x="21400" y="19283"/>
                </a:lnTo>
                <a:lnTo>
                  <a:pt x="20800" y="19531"/>
                </a:lnTo>
                <a:lnTo>
                  <a:pt x="20500" y="19531"/>
                </a:lnTo>
                <a:lnTo>
                  <a:pt x="20500" y="19283"/>
                </a:lnTo>
                <a:lnTo>
                  <a:pt x="20800" y="19283"/>
                </a:lnTo>
                <a:lnTo>
                  <a:pt x="20800" y="19034"/>
                </a:lnTo>
                <a:lnTo>
                  <a:pt x="21100" y="19034"/>
                </a:lnTo>
                <a:lnTo>
                  <a:pt x="21100" y="18869"/>
                </a:lnTo>
                <a:lnTo>
                  <a:pt x="20800" y="18869"/>
                </a:lnTo>
                <a:lnTo>
                  <a:pt x="20300" y="19034"/>
                </a:lnTo>
                <a:lnTo>
                  <a:pt x="20000" y="19531"/>
                </a:lnTo>
                <a:lnTo>
                  <a:pt x="20000" y="19779"/>
                </a:lnTo>
                <a:lnTo>
                  <a:pt x="19400" y="19779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7" name="Freeform 39"/>
          <p:cNvSpPr/>
          <p:nvPr/>
        </p:nvSpPr>
        <p:spPr>
          <a:xfrm>
            <a:off x="1889311" y="3910897"/>
            <a:ext cx="191709" cy="205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23" y="7356"/>
                </a:moveTo>
                <a:lnTo>
                  <a:pt x="11177" y="7356"/>
                </a:lnTo>
                <a:lnTo>
                  <a:pt x="11553" y="7005"/>
                </a:lnTo>
                <a:lnTo>
                  <a:pt x="11553" y="6422"/>
                </a:lnTo>
                <a:lnTo>
                  <a:pt x="11805" y="6071"/>
                </a:lnTo>
                <a:lnTo>
                  <a:pt x="12181" y="6071"/>
                </a:lnTo>
                <a:lnTo>
                  <a:pt x="12935" y="6422"/>
                </a:lnTo>
                <a:lnTo>
                  <a:pt x="12935" y="7005"/>
                </a:lnTo>
                <a:lnTo>
                  <a:pt x="12558" y="7356"/>
                </a:lnTo>
                <a:lnTo>
                  <a:pt x="12558" y="7706"/>
                </a:lnTo>
                <a:lnTo>
                  <a:pt x="13940" y="7706"/>
                </a:lnTo>
                <a:lnTo>
                  <a:pt x="14693" y="7005"/>
                </a:lnTo>
                <a:lnTo>
                  <a:pt x="14693" y="6772"/>
                </a:lnTo>
                <a:lnTo>
                  <a:pt x="15321" y="7005"/>
                </a:lnTo>
                <a:lnTo>
                  <a:pt x="16074" y="7005"/>
                </a:lnTo>
                <a:lnTo>
                  <a:pt x="18460" y="8056"/>
                </a:lnTo>
                <a:lnTo>
                  <a:pt x="19842" y="8406"/>
                </a:lnTo>
                <a:lnTo>
                  <a:pt x="20972" y="8640"/>
                </a:lnTo>
                <a:lnTo>
                  <a:pt x="19842" y="10625"/>
                </a:lnTo>
                <a:lnTo>
                  <a:pt x="19842" y="11209"/>
                </a:lnTo>
                <a:lnTo>
                  <a:pt x="20219" y="11559"/>
                </a:lnTo>
                <a:lnTo>
                  <a:pt x="20219" y="11909"/>
                </a:lnTo>
                <a:lnTo>
                  <a:pt x="20972" y="12610"/>
                </a:lnTo>
                <a:lnTo>
                  <a:pt x="21223" y="13894"/>
                </a:lnTo>
                <a:lnTo>
                  <a:pt x="21600" y="14128"/>
                </a:lnTo>
                <a:lnTo>
                  <a:pt x="21223" y="14478"/>
                </a:lnTo>
                <a:lnTo>
                  <a:pt x="20595" y="15529"/>
                </a:lnTo>
                <a:lnTo>
                  <a:pt x="19214" y="16813"/>
                </a:lnTo>
                <a:lnTo>
                  <a:pt x="18084" y="16813"/>
                </a:lnTo>
                <a:lnTo>
                  <a:pt x="17833" y="16463"/>
                </a:lnTo>
                <a:lnTo>
                  <a:pt x="17456" y="16463"/>
                </a:lnTo>
                <a:lnTo>
                  <a:pt x="16702" y="15762"/>
                </a:lnTo>
                <a:lnTo>
                  <a:pt x="16074" y="15762"/>
                </a:lnTo>
                <a:lnTo>
                  <a:pt x="15698" y="16112"/>
                </a:lnTo>
                <a:lnTo>
                  <a:pt x="14944" y="16463"/>
                </a:lnTo>
                <a:lnTo>
                  <a:pt x="14944" y="18331"/>
                </a:lnTo>
                <a:lnTo>
                  <a:pt x="15321" y="18331"/>
                </a:lnTo>
                <a:lnTo>
                  <a:pt x="15321" y="18681"/>
                </a:lnTo>
                <a:lnTo>
                  <a:pt x="15698" y="19382"/>
                </a:lnTo>
                <a:lnTo>
                  <a:pt x="16702" y="20316"/>
                </a:lnTo>
                <a:lnTo>
                  <a:pt x="16702" y="21250"/>
                </a:lnTo>
                <a:lnTo>
                  <a:pt x="15321" y="21016"/>
                </a:lnTo>
                <a:lnTo>
                  <a:pt x="14944" y="21016"/>
                </a:lnTo>
                <a:lnTo>
                  <a:pt x="13940" y="21600"/>
                </a:lnTo>
                <a:lnTo>
                  <a:pt x="12935" y="21600"/>
                </a:lnTo>
                <a:lnTo>
                  <a:pt x="12558" y="21250"/>
                </a:lnTo>
                <a:lnTo>
                  <a:pt x="12181" y="20666"/>
                </a:lnTo>
                <a:lnTo>
                  <a:pt x="11177" y="19732"/>
                </a:lnTo>
                <a:lnTo>
                  <a:pt x="10423" y="18681"/>
                </a:lnTo>
                <a:lnTo>
                  <a:pt x="9419" y="17397"/>
                </a:lnTo>
                <a:lnTo>
                  <a:pt x="9419" y="16813"/>
                </a:lnTo>
                <a:lnTo>
                  <a:pt x="9042" y="16463"/>
                </a:lnTo>
                <a:lnTo>
                  <a:pt x="8414" y="16463"/>
                </a:lnTo>
                <a:lnTo>
                  <a:pt x="8037" y="16112"/>
                </a:lnTo>
                <a:lnTo>
                  <a:pt x="6279" y="13894"/>
                </a:lnTo>
                <a:lnTo>
                  <a:pt x="6279" y="13544"/>
                </a:lnTo>
                <a:lnTo>
                  <a:pt x="5902" y="13194"/>
                </a:lnTo>
                <a:lnTo>
                  <a:pt x="4898" y="13194"/>
                </a:lnTo>
                <a:lnTo>
                  <a:pt x="3140" y="13544"/>
                </a:lnTo>
                <a:lnTo>
                  <a:pt x="2763" y="12610"/>
                </a:lnTo>
                <a:lnTo>
                  <a:pt x="2386" y="12259"/>
                </a:lnTo>
                <a:lnTo>
                  <a:pt x="1758" y="11559"/>
                </a:lnTo>
                <a:lnTo>
                  <a:pt x="1381" y="11559"/>
                </a:lnTo>
                <a:lnTo>
                  <a:pt x="1381" y="10975"/>
                </a:lnTo>
                <a:lnTo>
                  <a:pt x="1005" y="10625"/>
                </a:lnTo>
                <a:lnTo>
                  <a:pt x="1005" y="10275"/>
                </a:lnTo>
                <a:lnTo>
                  <a:pt x="628" y="9924"/>
                </a:lnTo>
                <a:lnTo>
                  <a:pt x="377" y="9341"/>
                </a:lnTo>
                <a:lnTo>
                  <a:pt x="377" y="8990"/>
                </a:lnTo>
                <a:lnTo>
                  <a:pt x="0" y="8406"/>
                </a:lnTo>
                <a:lnTo>
                  <a:pt x="0" y="6772"/>
                </a:lnTo>
                <a:lnTo>
                  <a:pt x="377" y="6071"/>
                </a:lnTo>
                <a:lnTo>
                  <a:pt x="377" y="5488"/>
                </a:lnTo>
                <a:lnTo>
                  <a:pt x="1381" y="3503"/>
                </a:lnTo>
                <a:lnTo>
                  <a:pt x="1381" y="3152"/>
                </a:lnTo>
                <a:lnTo>
                  <a:pt x="2135" y="2802"/>
                </a:lnTo>
                <a:lnTo>
                  <a:pt x="3140" y="1868"/>
                </a:lnTo>
                <a:lnTo>
                  <a:pt x="4144" y="0"/>
                </a:lnTo>
                <a:lnTo>
                  <a:pt x="4898" y="234"/>
                </a:lnTo>
                <a:lnTo>
                  <a:pt x="5274" y="584"/>
                </a:lnTo>
                <a:lnTo>
                  <a:pt x="5526" y="934"/>
                </a:lnTo>
                <a:lnTo>
                  <a:pt x="5902" y="1284"/>
                </a:lnTo>
                <a:lnTo>
                  <a:pt x="5902" y="2218"/>
                </a:lnTo>
                <a:lnTo>
                  <a:pt x="6907" y="2218"/>
                </a:lnTo>
                <a:lnTo>
                  <a:pt x="7284" y="2569"/>
                </a:lnTo>
                <a:lnTo>
                  <a:pt x="7660" y="2802"/>
                </a:lnTo>
                <a:lnTo>
                  <a:pt x="8665" y="3152"/>
                </a:lnTo>
                <a:lnTo>
                  <a:pt x="9419" y="3853"/>
                </a:lnTo>
                <a:lnTo>
                  <a:pt x="9419" y="5137"/>
                </a:lnTo>
                <a:lnTo>
                  <a:pt x="9042" y="5488"/>
                </a:lnTo>
                <a:lnTo>
                  <a:pt x="9419" y="5721"/>
                </a:lnTo>
                <a:lnTo>
                  <a:pt x="9419" y="6071"/>
                </a:lnTo>
                <a:lnTo>
                  <a:pt x="9795" y="6422"/>
                </a:lnTo>
                <a:lnTo>
                  <a:pt x="9795" y="7005"/>
                </a:lnTo>
                <a:lnTo>
                  <a:pt x="10047" y="7356"/>
                </a:lnTo>
                <a:lnTo>
                  <a:pt x="10423" y="7356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8" name="Freeform 40"/>
          <p:cNvSpPr/>
          <p:nvPr/>
        </p:nvSpPr>
        <p:spPr>
          <a:xfrm>
            <a:off x="1905216" y="3679841"/>
            <a:ext cx="302215" cy="313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62" y="11643"/>
                </a:moveTo>
                <a:lnTo>
                  <a:pt x="20091" y="12485"/>
                </a:lnTo>
                <a:lnTo>
                  <a:pt x="19853" y="12715"/>
                </a:lnTo>
                <a:lnTo>
                  <a:pt x="19376" y="12945"/>
                </a:lnTo>
                <a:lnTo>
                  <a:pt x="18979" y="13787"/>
                </a:lnTo>
                <a:lnTo>
                  <a:pt x="18979" y="14400"/>
                </a:lnTo>
                <a:lnTo>
                  <a:pt x="19376" y="14630"/>
                </a:lnTo>
                <a:lnTo>
                  <a:pt x="19376" y="15013"/>
                </a:lnTo>
                <a:lnTo>
                  <a:pt x="19615" y="15243"/>
                </a:lnTo>
                <a:lnTo>
                  <a:pt x="19615" y="15702"/>
                </a:lnTo>
                <a:lnTo>
                  <a:pt x="18106" y="16315"/>
                </a:lnTo>
                <a:lnTo>
                  <a:pt x="15882" y="16928"/>
                </a:lnTo>
                <a:lnTo>
                  <a:pt x="15406" y="17157"/>
                </a:lnTo>
                <a:lnTo>
                  <a:pt x="15168" y="17617"/>
                </a:lnTo>
                <a:lnTo>
                  <a:pt x="15009" y="17770"/>
                </a:lnTo>
                <a:lnTo>
                  <a:pt x="15009" y="18230"/>
                </a:lnTo>
                <a:lnTo>
                  <a:pt x="14771" y="18460"/>
                </a:lnTo>
                <a:lnTo>
                  <a:pt x="14771" y="19072"/>
                </a:lnTo>
                <a:lnTo>
                  <a:pt x="14294" y="19302"/>
                </a:lnTo>
                <a:lnTo>
                  <a:pt x="14135" y="19685"/>
                </a:lnTo>
                <a:lnTo>
                  <a:pt x="13897" y="20145"/>
                </a:lnTo>
                <a:lnTo>
                  <a:pt x="13421" y="20528"/>
                </a:lnTo>
                <a:lnTo>
                  <a:pt x="13182" y="20757"/>
                </a:lnTo>
                <a:lnTo>
                  <a:pt x="13024" y="20987"/>
                </a:lnTo>
                <a:lnTo>
                  <a:pt x="12785" y="21217"/>
                </a:lnTo>
                <a:lnTo>
                  <a:pt x="12785" y="21447"/>
                </a:lnTo>
                <a:lnTo>
                  <a:pt x="12150" y="21600"/>
                </a:lnTo>
                <a:lnTo>
                  <a:pt x="11435" y="21447"/>
                </a:lnTo>
                <a:lnTo>
                  <a:pt x="10562" y="21217"/>
                </a:lnTo>
                <a:lnTo>
                  <a:pt x="9053" y="20528"/>
                </a:lnTo>
                <a:lnTo>
                  <a:pt x="8576" y="20528"/>
                </a:lnTo>
                <a:lnTo>
                  <a:pt x="8179" y="20374"/>
                </a:lnTo>
                <a:lnTo>
                  <a:pt x="8179" y="20528"/>
                </a:lnTo>
                <a:lnTo>
                  <a:pt x="7703" y="20987"/>
                </a:lnTo>
                <a:lnTo>
                  <a:pt x="6829" y="20987"/>
                </a:lnTo>
                <a:lnTo>
                  <a:pt x="6829" y="20757"/>
                </a:lnTo>
                <a:lnTo>
                  <a:pt x="7068" y="20528"/>
                </a:lnTo>
                <a:lnTo>
                  <a:pt x="7068" y="20145"/>
                </a:lnTo>
                <a:lnTo>
                  <a:pt x="6591" y="19915"/>
                </a:lnTo>
                <a:lnTo>
                  <a:pt x="6353" y="19915"/>
                </a:lnTo>
                <a:lnTo>
                  <a:pt x="6194" y="20145"/>
                </a:lnTo>
                <a:lnTo>
                  <a:pt x="6194" y="20528"/>
                </a:lnTo>
                <a:lnTo>
                  <a:pt x="5956" y="20757"/>
                </a:lnTo>
                <a:lnTo>
                  <a:pt x="5241" y="20757"/>
                </a:lnTo>
                <a:lnTo>
                  <a:pt x="5082" y="20528"/>
                </a:lnTo>
                <a:lnTo>
                  <a:pt x="5082" y="20145"/>
                </a:lnTo>
                <a:lnTo>
                  <a:pt x="4844" y="19915"/>
                </a:lnTo>
                <a:lnTo>
                  <a:pt x="4844" y="19685"/>
                </a:lnTo>
                <a:lnTo>
                  <a:pt x="4606" y="19532"/>
                </a:lnTo>
                <a:lnTo>
                  <a:pt x="4844" y="19302"/>
                </a:lnTo>
                <a:lnTo>
                  <a:pt x="4844" y="18460"/>
                </a:lnTo>
                <a:lnTo>
                  <a:pt x="4368" y="18000"/>
                </a:lnTo>
                <a:lnTo>
                  <a:pt x="3732" y="17770"/>
                </a:lnTo>
                <a:lnTo>
                  <a:pt x="3494" y="17617"/>
                </a:lnTo>
                <a:lnTo>
                  <a:pt x="3256" y="17387"/>
                </a:lnTo>
                <a:lnTo>
                  <a:pt x="2621" y="17387"/>
                </a:lnTo>
                <a:lnTo>
                  <a:pt x="2621" y="16774"/>
                </a:lnTo>
                <a:lnTo>
                  <a:pt x="2382" y="16545"/>
                </a:lnTo>
                <a:lnTo>
                  <a:pt x="2224" y="16315"/>
                </a:lnTo>
                <a:lnTo>
                  <a:pt x="1985" y="16085"/>
                </a:lnTo>
                <a:lnTo>
                  <a:pt x="1509" y="15932"/>
                </a:lnTo>
                <a:lnTo>
                  <a:pt x="1747" y="15932"/>
                </a:lnTo>
                <a:lnTo>
                  <a:pt x="1985" y="15702"/>
                </a:lnTo>
                <a:lnTo>
                  <a:pt x="1985" y="15013"/>
                </a:lnTo>
                <a:lnTo>
                  <a:pt x="1747" y="13787"/>
                </a:lnTo>
                <a:lnTo>
                  <a:pt x="1509" y="13328"/>
                </a:lnTo>
                <a:lnTo>
                  <a:pt x="874" y="13328"/>
                </a:lnTo>
                <a:lnTo>
                  <a:pt x="635" y="12715"/>
                </a:lnTo>
                <a:lnTo>
                  <a:pt x="238" y="11872"/>
                </a:lnTo>
                <a:lnTo>
                  <a:pt x="238" y="11260"/>
                </a:lnTo>
                <a:lnTo>
                  <a:pt x="397" y="11030"/>
                </a:lnTo>
                <a:lnTo>
                  <a:pt x="635" y="10570"/>
                </a:lnTo>
                <a:lnTo>
                  <a:pt x="635" y="9957"/>
                </a:lnTo>
                <a:lnTo>
                  <a:pt x="874" y="9498"/>
                </a:lnTo>
                <a:lnTo>
                  <a:pt x="874" y="8885"/>
                </a:lnTo>
                <a:lnTo>
                  <a:pt x="0" y="7200"/>
                </a:lnTo>
                <a:lnTo>
                  <a:pt x="397" y="6970"/>
                </a:lnTo>
                <a:lnTo>
                  <a:pt x="1112" y="6970"/>
                </a:lnTo>
                <a:lnTo>
                  <a:pt x="1271" y="7200"/>
                </a:lnTo>
                <a:lnTo>
                  <a:pt x="1271" y="7430"/>
                </a:lnTo>
                <a:lnTo>
                  <a:pt x="1509" y="7430"/>
                </a:lnTo>
                <a:lnTo>
                  <a:pt x="1747" y="7660"/>
                </a:lnTo>
                <a:lnTo>
                  <a:pt x="2382" y="6970"/>
                </a:lnTo>
                <a:lnTo>
                  <a:pt x="3494" y="6970"/>
                </a:lnTo>
                <a:lnTo>
                  <a:pt x="5241" y="7430"/>
                </a:lnTo>
                <a:lnTo>
                  <a:pt x="5082" y="6970"/>
                </a:lnTo>
                <a:lnTo>
                  <a:pt x="6194" y="7200"/>
                </a:lnTo>
                <a:lnTo>
                  <a:pt x="6591" y="7200"/>
                </a:lnTo>
                <a:lnTo>
                  <a:pt x="7068" y="6587"/>
                </a:lnTo>
                <a:lnTo>
                  <a:pt x="7226" y="5898"/>
                </a:lnTo>
                <a:lnTo>
                  <a:pt x="7703" y="5515"/>
                </a:lnTo>
                <a:lnTo>
                  <a:pt x="8179" y="5055"/>
                </a:lnTo>
                <a:lnTo>
                  <a:pt x="8815" y="5055"/>
                </a:lnTo>
                <a:lnTo>
                  <a:pt x="10324" y="5285"/>
                </a:lnTo>
                <a:lnTo>
                  <a:pt x="11197" y="5055"/>
                </a:lnTo>
                <a:lnTo>
                  <a:pt x="11912" y="4826"/>
                </a:lnTo>
                <a:lnTo>
                  <a:pt x="12547" y="4443"/>
                </a:lnTo>
                <a:lnTo>
                  <a:pt x="13897" y="2987"/>
                </a:lnTo>
                <a:lnTo>
                  <a:pt x="14532" y="2298"/>
                </a:lnTo>
                <a:lnTo>
                  <a:pt x="15168" y="1915"/>
                </a:lnTo>
                <a:lnTo>
                  <a:pt x="15406" y="1685"/>
                </a:lnTo>
                <a:lnTo>
                  <a:pt x="15644" y="1226"/>
                </a:lnTo>
                <a:lnTo>
                  <a:pt x="16279" y="613"/>
                </a:lnTo>
                <a:lnTo>
                  <a:pt x="17391" y="0"/>
                </a:lnTo>
                <a:lnTo>
                  <a:pt x="17868" y="0"/>
                </a:lnTo>
                <a:lnTo>
                  <a:pt x="17868" y="230"/>
                </a:lnTo>
                <a:lnTo>
                  <a:pt x="18265" y="5055"/>
                </a:lnTo>
                <a:lnTo>
                  <a:pt x="18503" y="6128"/>
                </a:lnTo>
                <a:lnTo>
                  <a:pt x="18741" y="6587"/>
                </a:lnTo>
                <a:lnTo>
                  <a:pt x="20091" y="7430"/>
                </a:lnTo>
                <a:lnTo>
                  <a:pt x="20250" y="7813"/>
                </a:lnTo>
                <a:lnTo>
                  <a:pt x="20726" y="8272"/>
                </a:lnTo>
                <a:lnTo>
                  <a:pt x="20726" y="8655"/>
                </a:lnTo>
                <a:lnTo>
                  <a:pt x="20965" y="9728"/>
                </a:lnTo>
                <a:lnTo>
                  <a:pt x="21124" y="9957"/>
                </a:lnTo>
                <a:lnTo>
                  <a:pt x="21124" y="10417"/>
                </a:lnTo>
                <a:lnTo>
                  <a:pt x="21362" y="10570"/>
                </a:lnTo>
                <a:lnTo>
                  <a:pt x="21600" y="10800"/>
                </a:lnTo>
                <a:lnTo>
                  <a:pt x="21600" y="11030"/>
                </a:lnTo>
                <a:lnTo>
                  <a:pt x="21362" y="11643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9" name="Freeform 41"/>
          <p:cNvSpPr/>
          <p:nvPr/>
        </p:nvSpPr>
        <p:spPr>
          <a:xfrm>
            <a:off x="2574106" y="2953187"/>
            <a:ext cx="200918" cy="350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0" y="205"/>
                </a:moveTo>
                <a:lnTo>
                  <a:pt x="14320" y="1299"/>
                </a:lnTo>
                <a:lnTo>
                  <a:pt x="14678" y="1504"/>
                </a:lnTo>
                <a:lnTo>
                  <a:pt x="14678" y="1709"/>
                </a:lnTo>
                <a:lnTo>
                  <a:pt x="14320" y="1709"/>
                </a:lnTo>
                <a:lnTo>
                  <a:pt x="13962" y="1914"/>
                </a:lnTo>
                <a:lnTo>
                  <a:pt x="13962" y="2051"/>
                </a:lnTo>
                <a:lnTo>
                  <a:pt x="13604" y="2256"/>
                </a:lnTo>
                <a:lnTo>
                  <a:pt x="13962" y="2461"/>
                </a:lnTo>
                <a:lnTo>
                  <a:pt x="14320" y="2051"/>
                </a:lnTo>
                <a:lnTo>
                  <a:pt x="14320" y="1914"/>
                </a:lnTo>
                <a:lnTo>
                  <a:pt x="15275" y="3623"/>
                </a:lnTo>
                <a:lnTo>
                  <a:pt x="15991" y="3965"/>
                </a:lnTo>
                <a:lnTo>
                  <a:pt x="15991" y="5673"/>
                </a:lnTo>
                <a:lnTo>
                  <a:pt x="16349" y="5878"/>
                </a:lnTo>
                <a:lnTo>
                  <a:pt x="16588" y="6425"/>
                </a:lnTo>
                <a:lnTo>
                  <a:pt x="17662" y="7177"/>
                </a:lnTo>
                <a:lnTo>
                  <a:pt x="17901" y="7382"/>
                </a:lnTo>
                <a:lnTo>
                  <a:pt x="17901" y="7587"/>
                </a:lnTo>
                <a:lnTo>
                  <a:pt x="18259" y="8339"/>
                </a:lnTo>
                <a:lnTo>
                  <a:pt x="17901" y="8681"/>
                </a:lnTo>
                <a:lnTo>
                  <a:pt x="18259" y="9296"/>
                </a:lnTo>
                <a:lnTo>
                  <a:pt x="19571" y="10390"/>
                </a:lnTo>
                <a:lnTo>
                  <a:pt x="18975" y="10253"/>
                </a:lnTo>
                <a:lnTo>
                  <a:pt x="18617" y="10048"/>
                </a:lnTo>
                <a:lnTo>
                  <a:pt x="18617" y="9843"/>
                </a:lnTo>
                <a:lnTo>
                  <a:pt x="18259" y="9638"/>
                </a:lnTo>
                <a:lnTo>
                  <a:pt x="17304" y="9638"/>
                </a:lnTo>
                <a:lnTo>
                  <a:pt x="17304" y="9843"/>
                </a:lnTo>
                <a:lnTo>
                  <a:pt x="17662" y="10253"/>
                </a:lnTo>
                <a:lnTo>
                  <a:pt x="18617" y="10595"/>
                </a:lnTo>
                <a:lnTo>
                  <a:pt x="18975" y="11005"/>
                </a:lnTo>
                <a:lnTo>
                  <a:pt x="19929" y="12304"/>
                </a:lnTo>
                <a:lnTo>
                  <a:pt x="20287" y="14423"/>
                </a:lnTo>
                <a:lnTo>
                  <a:pt x="20645" y="14559"/>
                </a:lnTo>
                <a:lnTo>
                  <a:pt x="21600" y="14970"/>
                </a:lnTo>
                <a:lnTo>
                  <a:pt x="21600" y="17430"/>
                </a:lnTo>
                <a:lnTo>
                  <a:pt x="20645" y="17430"/>
                </a:lnTo>
                <a:lnTo>
                  <a:pt x="20287" y="17225"/>
                </a:lnTo>
                <a:lnTo>
                  <a:pt x="20645" y="16063"/>
                </a:lnTo>
                <a:lnTo>
                  <a:pt x="20287" y="15311"/>
                </a:lnTo>
                <a:lnTo>
                  <a:pt x="19929" y="14970"/>
                </a:lnTo>
                <a:lnTo>
                  <a:pt x="19333" y="15311"/>
                </a:lnTo>
                <a:lnTo>
                  <a:pt x="19333" y="16063"/>
                </a:lnTo>
                <a:lnTo>
                  <a:pt x="18975" y="16473"/>
                </a:lnTo>
                <a:lnTo>
                  <a:pt x="19333" y="16473"/>
                </a:lnTo>
                <a:lnTo>
                  <a:pt x="19571" y="16884"/>
                </a:lnTo>
                <a:lnTo>
                  <a:pt x="19571" y="17020"/>
                </a:lnTo>
                <a:lnTo>
                  <a:pt x="20287" y="17020"/>
                </a:lnTo>
                <a:lnTo>
                  <a:pt x="19929" y="17225"/>
                </a:lnTo>
                <a:lnTo>
                  <a:pt x="19333" y="17430"/>
                </a:lnTo>
                <a:lnTo>
                  <a:pt x="18975" y="17772"/>
                </a:lnTo>
                <a:lnTo>
                  <a:pt x="18975" y="18182"/>
                </a:lnTo>
                <a:lnTo>
                  <a:pt x="19571" y="18524"/>
                </a:lnTo>
                <a:lnTo>
                  <a:pt x="19333" y="18524"/>
                </a:lnTo>
                <a:lnTo>
                  <a:pt x="18617" y="18729"/>
                </a:lnTo>
                <a:lnTo>
                  <a:pt x="16946" y="19139"/>
                </a:lnTo>
                <a:lnTo>
                  <a:pt x="16349" y="19344"/>
                </a:lnTo>
                <a:lnTo>
                  <a:pt x="14320" y="20643"/>
                </a:lnTo>
                <a:lnTo>
                  <a:pt x="13962" y="20848"/>
                </a:lnTo>
                <a:lnTo>
                  <a:pt x="10979" y="21600"/>
                </a:lnTo>
                <a:lnTo>
                  <a:pt x="8950" y="21600"/>
                </a:lnTo>
                <a:lnTo>
                  <a:pt x="6325" y="21190"/>
                </a:lnTo>
                <a:lnTo>
                  <a:pt x="5967" y="19139"/>
                </a:lnTo>
                <a:lnTo>
                  <a:pt x="5728" y="17635"/>
                </a:lnTo>
                <a:lnTo>
                  <a:pt x="5370" y="17020"/>
                </a:lnTo>
                <a:lnTo>
                  <a:pt x="4654" y="16268"/>
                </a:lnTo>
                <a:lnTo>
                  <a:pt x="2983" y="15175"/>
                </a:lnTo>
                <a:lnTo>
                  <a:pt x="2745" y="14559"/>
                </a:lnTo>
                <a:lnTo>
                  <a:pt x="2745" y="12714"/>
                </a:lnTo>
                <a:lnTo>
                  <a:pt x="2387" y="12509"/>
                </a:lnTo>
                <a:lnTo>
                  <a:pt x="1432" y="11757"/>
                </a:lnTo>
                <a:lnTo>
                  <a:pt x="1074" y="11347"/>
                </a:lnTo>
                <a:lnTo>
                  <a:pt x="358" y="10800"/>
                </a:lnTo>
                <a:lnTo>
                  <a:pt x="0" y="10048"/>
                </a:lnTo>
                <a:lnTo>
                  <a:pt x="0" y="8681"/>
                </a:lnTo>
                <a:lnTo>
                  <a:pt x="1432" y="5878"/>
                </a:lnTo>
                <a:lnTo>
                  <a:pt x="1671" y="4170"/>
                </a:lnTo>
                <a:lnTo>
                  <a:pt x="1671" y="2871"/>
                </a:lnTo>
                <a:lnTo>
                  <a:pt x="1074" y="1504"/>
                </a:lnTo>
                <a:lnTo>
                  <a:pt x="2745" y="1162"/>
                </a:lnTo>
                <a:lnTo>
                  <a:pt x="3699" y="752"/>
                </a:lnTo>
                <a:lnTo>
                  <a:pt x="5012" y="205"/>
                </a:lnTo>
                <a:lnTo>
                  <a:pt x="5967" y="205"/>
                </a:lnTo>
                <a:lnTo>
                  <a:pt x="7399" y="0"/>
                </a:lnTo>
                <a:lnTo>
                  <a:pt x="11337" y="205"/>
                </a:lnTo>
                <a:lnTo>
                  <a:pt x="13008" y="0"/>
                </a:lnTo>
                <a:lnTo>
                  <a:pt x="13962" y="0"/>
                </a:lnTo>
                <a:lnTo>
                  <a:pt x="14320" y="205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0" name="Freeform 42"/>
          <p:cNvSpPr/>
          <p:nvPr/>
        </p:nvSpPr>
        <p:spPr>
          <a:xfrm>
            <a:off x="2183152" y="2728829"/>
            <a:ext cx="388442" cy="458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57" y="2720"/>
                </a:moveTo>
                <a:lnTo>
                  <a:pt x="9751" y="2615"/>
                </a:lnTo>
                <a:lnTo>
                  <a:pt x="10430" y="2615"/>
                </a:lnTo>
                <a:lnTo>
                  <a:pt x="10800" y="2720"/>
                </a:lnTo>
                <a:lnTo>
                  <a:pt x="11294" y="3033"/>
                </a:lnTo>
                <a:lnTo>
                  <a:pt x="12343" y="3766"/>
                </a:lnTo>
                <a:lnTo>
                  <a:pt x="12466" y="3923"/>
                </a:lnTo>
                <a:lnTo>
                  <a:pt x="12466" y="4341"/>
                </a:lnTo>
                <a:lnTo>
                  <a:pt x="12343" y="4916"/>
                </a:lnTo>
                <a:lnTo>
                  <a:pt x="12343" y="5230"/>
                </a:lnTo>
                <a:lnTo>
                  <a:pt x="12837" y="5648"/>
                </a:lnTo>
                <a:lnTo>
                  <a:pt x="13022" y="5910"/>
                </a:lnTo>
                <a:lnTo>
                  <a:pt x="13207" y="6224"/>
                </a:lnTo>
                <a:lnTo>
                  <a:pt x="13330" y="6485"/>
                </a:lnTo>
                <a:lnTo>
                  <a:pt x="13701" y="6485"/>
                </a:lnTo>
                <a:lnTo>
                  <a:pt x="14009" y="6381"/>
                </a:lnTo>
                <a:lnTo>
                  <a:pt x="14565" y="5910"/>
                </a:lnTo>
                <a:lnTo>
                  <a:pt x="14565" y="4916"/>
                </a:lnTo>
                <a:lnTo>
                  <a:pt x="14873" y="4916"/>
                </a:lnTo>
                <a:lnTo>
                  <a:pt x="15552" y="5230"/>
                </a:lnTo>
                <a:lnTo>
                  <a:pt x="16107" y="5230"/>
                </a:lnTo>
                <a:lnTo>
                  <a:pt x="16786" y="5805"/>
                </a:lnTo>
                <a:lnTo>
                  <a:pt x="17095" y="5910"/>
                </a:lnTo>
                <a:lnTo>
                  <a:pt x="17835" y="6381"/>
                </a:lnTo>
                <a:lnTo>
                  <a:pt x="18329" y="7531"/>
                </a:lnTo>
                <a:lnTo>
                  <a:pt x="18638" y="7688"/>
                </a:lnTo>
                <a:lnTo>
                  <a:pt x="19008" y="7950"/>
                </a:lnTo>
                <a:lnTo>
                  <a:pt x="19378" y="8107"/>
                </a:lnTo>
                <a:lnTo>
                  <a:pt x="19502" y="8263"/>
                </a:lnTo>
                <a:lnTo>
                  <a:pt x="20057" y="8368"/>
                </a:lnTo>
                <a:lnTo>
                  <a:pt x="20366" y="8368"/>
                </a:lnTo>
                <a:lnTo>
                  <a:pt x="20551" y="8682"/>
                </a:lnTo>
                <a:lnTo>
                  <a:pt x="20736" y="9100"/>
                </a:lnTo>
                <a:lnTo>
                  <a:pt x="21045" y="10251"/>
                </a:lnTo>
                <a:lnTo>
                  <a:pt x="21600" y="11140"/>
                </a:lnTo>
                <a:lnTo>
                  <a:pt x="19502" y="11558"/>
                </a:lnTo>
                <a:lnTo>
                  <a:pt x="19193" y="11558"/>
                </a:lnTo>
                <a:lnTo>
                  <a:pt x="18823" y="11454"/>
                </a:lnTo>
                <a:lnTo>
                  <a:pt x="18514" y="11297"/>
                </a:lnTo>
                <a:lnTo>
                  <a:pt x="18329" y="11297"/>
                </a:lnTo>
                <a:lnTo>
                  <a:pt x="18144" y="11454"/>
                </a:lnTo>
                <a:lnTo>
                  <a:pt x="17959" y="11454"/>
                </a:lnTo>
                <a:lnTo>
                  <a:pt x="17959" y="11715"/>
                </a:lnTo>
                <a:lnTo>
                  <a:pt x="18329" y="11872"/>
                </a:lnTo>
                <a:lnTo>
                  <a:pt x="18329" y="12447"/>
                </a:lnTo>
                <a:lnTo>
                  <a:pt x="18144" y="12866"/>
                </a:lnTo>
                <a:lnTo>
                  <a:pt x="17650" y="13598"/>
                </a:lnTo>
                <a:lnTo>
                  <a:pt x="16786" y="14173"/>
                </a:lnTo>
                <a:lnTo>
                  <a:pt x="15552" y="14906"/>
                </a:lnTo>
                <a:lnTo>
                  <a:pt x="13886" y="15638"/>
                </a:lnTo>
                <a:lnTo>
                  <a:pt x="7714" y="17207"/>
                </a:lnTo>
                <a:lnTo>
                  <a:pt x="6665" y="17677"/>
                </a:lnTo>
                <a:lnTo>
                  <a:pt x="5986" y="18096"/>
                </a:lnTo>
                <a:lnTo>
                  <a:pt x="5616" y="18410"/>
                </a:lnTo>
                <a:lnTo>
                  <a:pt x="5307" y="18828"/>
                </a:lnTo>
                <a:lnTo>
                  <a:pt x="5122" y="19090"/>
                </a:lnTo>
                <a:lnTo>
                  <a:pt x="4814" y="19717"/>
                </a:lnTo>
                <a:lnTo>
                  <a:pt x="4073" y="20292"/>
                </a:lnTo>
                <a:lnTo>
                  <a:pt x="3394" y="20711"/>
                </a:lnTo>
                <a:lnTo>
                  <a:pt x="2407" y="21443"/>
                </a:lnTo>
                <a:lnTo>
                  <a:pt x="2037" y="21600"/>
                </a:lnTo>
                <a:lnTo>
                  <a:pt x="2037" y="21443"/>
                </a:lnTo>
                <a:lnTo>
                  <a:pt x="1851" y="20972"/>
                </a:lnTo>
                <a:lnTo>
                  <a:pt x="1851" y="20554"/>
                </a:lnTo>
                <a:lnTo>
                  <a:pt x="1728" y="20554"/>
                </a:lnTo>
                <a:lnTo>
                  <a:pt x="1358" y="20397"/>
                </a:lnTo>
                <a:lnTo>
                  <a:pt x="494" y="20397"/>
                </a:lnTo>
                <a:lnTo>
                  <a:pt x="309" y="20136"/>
                </a:lnTo>
                <a:lnTo>
                  <a:pt x="309" y="19246"/>
                </a:lnTo>
                <a:lnTo>
                  <a:pt x="185" y="18985"/>
                </a:lnTo>
                <a:lnTo>
                  <a:pt x="0" y="18828"/>
                </a:lnTo>
                <a:lnTo>
                  <a:pt x="0" y="18410"/>
                </a:lnTo>
                <a:lnTo>
                  <a:pt x="679" y="16945"/>
                </a:lnTo>
                <a:lnTo>
                  <a:pt x="679" y="16213"/>
                </a:lnTo>
                <a:lnTo>
                  <a:pt x="494" y="15952"/>
                </a:lnTo>
                <a:lnTo>
                  <a:pt x="494" y="15481"/>
                </a:lnTo>
                <a:lnTo>
                  <a:pt x="679" y="15219"/>
                </a:lnTo>
                <a:lnTo>
                  <a:pt x="987" y="14644"/>
                </a:lnTo>
                <a:lnTo>
                  <a:pt x="987" y="14330"/>
                </a:lnTo>
                <a:lnTo>
                  <a:pt x="1173" y="14173"/>
                </a:lnTo>
                <a:lnTo>
                  <a:pt x="1543" y="14173"/>
                </a:lnTo>
                <a:lnTo>
                  <a:pt x="1543" y="14330"/>
                </a:lnTo>
                <a:lnTo>
                  <a:pt x="2037" y="14330"/>
                </a:lnTo>
                <a:lnTo>
                  <a:pt x="2222" y="14173"/>
                </a:lnTo>
                <a:lnTo>
                  <a:pt x="2407" y="13912"/>
                </a:lnTo>
                <a:lnTo>
                  <a:pt x="2530" y="13441"/>
                </a:lnTo>
                <a:lnTo>
                  <a:pt x="2530" y="13180"/>
                </a:lnTo>
                <a:lnTo>
                  <a:pt x="2715" y="13023"/>
                </a:lnTo>
                <a:lnTo>
                  <a:pt x="2901" y="12761"/>
                </a:lnTo>
                <a:lnTo>
                  <a:pt x="3086" y="12604"/>
                </a:lnTo>
                <a:lnTo>
                  <a:pt x="3086" y="11715"/>
                </a:lnTo>
                <a:lnTo>
                  <a:pt x="3394" y="10983"/>
                </a:lnTo>
                <a:lnTo>
                  <a:pt x="3394" y="10565"/>
                </a:lnTo>
                <a:lnTo>
                  <a:pt x="3271" y="10146"/>
                </a:lnTo>
                <a:lnTo>
                  <a:pt x="3271" y="9832"/>
                </a:lnTo>
                <a:lnTo>
                  <a:pt x="3086" y="9676"/>
                </a:lnTo>
                <a:lnTo>
                  <a:pt x="2901" y="9571"/>
                </a:lnTo>
                <a:lnTo>
                  <a:pt x="3086" y="9414"/>
                </a:lnTo>
                <a:lnTo>
                  <a:pt x="3086" y="9257"/>
                </a:lnTo>
                <a:lnTo>
                  <a:pt x="2901" y="8996"/>
                </a:lnTo>
                <a:lnTo>
                  <a:pt x="2715" y="8839"/>
                </a:lnTo>
                <a:lnTo>
                  <a:pt x="2901" y="8525"/>
                </a:lnTo>
                <a:lnTo>
                  <a:pt x="3579" y="7950"/>
                </a:lnTo>
                <a:lnTo>
                  <a:pt x="3950" y="7688"/>
                </a:lnTo>
                <a:lnTo>
                  <a:pt x="3950" y="7531"/>
                </a:lnTo>
                <a:lnTo>
                  <a:pt x="3765" y="7374"/>
                </a:lnTo>
                <a:lnTo>
                  <a:pt x="2715" y="6799"/>
                </a:lnTo>
                <a:lnTo>
                  <a:pt x="2530" y="6642"/>
                </a:lnTo>
                <a:lnTo>
                  <a:pt x="2407" y="6485"/>
                </a:lnTo>
                <a:lnTo>
                  <a:pt x="2222" y="6381"/>
                </a:lnTo>
                <a:lnTo>
                  <a:pt x="2037" y="6224"/>
                </a:lnTo>
                <a:lnTo>
                  <a:pt x="2222" y="5910"/>
                </a:lnTo>
                <a:lnTo>
                  <a:pt x="2037" y="5805"/>
                </a:lnTo>
                <a:lnTo>
                  <a:pt x="2037" y="5492"/>
                </a:lnTo>
                <a:lnTo>
                  <a:pt x="2222" y="5335"/>
                </a:lnTo>
                <a:lnTo>
                  <a:pt x="2530" y="5335"/>
                </a:lnTo>
                <a:lnTo>
                  <a:pt x="3086" y="5230"/>
                </a:lnTo>
                <a:lnTo>
                  <a:pt x="4258" y="5230"/>
                </a:lnTo>
                <a:lnTo>
                  <a:pt x="4443" y="5073"/>
                </a:lnTo>
                <a:lnTo>
                  <a:pt x="4443" y="4916"/>
                </a:lnTo>
                <a:lnTo>
                  <a:pt x="4258" y="4602"/>
                </a:lnTo>
                <a:lnTo>
                  <a:pt x="4258" y="4498"/>
                </a:lnTo>
                <a:lnTo>
                  <a:pt x="4629" y="4184"/>
                </a:lnTo>
                <a:lnTo>
                  <a:pt x="4814" y="3923"/>
                </a:lnTo>
                <a:lnTo>
                  <a:pt x="4937" y="3609"/>
                </a:lnTo>
                <a:lnTo>
                  <a:pt x="4937" y="3190"/>
                </a:lnTo>
                <a:lnTo>
                  <a:pt x="5307" y="2877"/>
                </a:lnTo>
                <a:lnTo>
                  <a:pt x="5307" y="3033"/>
                </a:lnTo>
                <a:lnTo>
                  <a:pt x="5493" y="3033"/>
                </a:lnTo>
                <a:lnTo>
                  <a:pt x="5493" y="2877"/>
                </a:lnTo>
                <a:lnTo>
                  <a:pt x="5616" y="2144"/>
                </a:lnTo>
                <a:lnTo>
                  <a:pt x="5616" y="1883"/>
                </a:lnTo>
                <a:lnTo>
                  <a:pt x="5307" y="1569"/>
                </a:lnTo>
                <a:lnTo>
                  <a:pt x="4629" y="1151"/>
                </a:lnTo>
                <a:lnTo>
                  <a:pt x="4443" y="837"/>
                </a:lnTo>
                <a:lnTo>
                  <a:pt x="4258" y="732"/>
                </a:lnTo>
                <a:lnTo>
                  <a:pt x="4258" y="0"/>
                </a:lnTo>
                <a:lnTo>
                  <a:pt x="5122" y="0"/>
                </a:lnTo>
                <a:lnTo>
                  <a:pt x="5493" y="157"/>
                </a:lnTo>
                <a:lnTo>
                  <a:pt x="6171" y="575"/>
                </a:lnTo>
                <a:lnTo>
                  <a:pt x="6357" y="732"/>
                </a:lnTo>
                <a:lnTo>
                  <a:pt x="6480" y="994"/>
                </a:lnTo>
                <a:lnTo>
                  <a:pt x="6480" y="1308"/>
                </a:lnTo>
                <a:lnTo>
                  <a:pt x="6665" y="1464"/>
                </a:lnTo>
                <a:lnTo>
                  <a:pt x="6850" y="1569"/>
                </a:lnTo>
                <a:lnTo>
                  <a:pt x="7529" y="1569"/>
                </a:lnTo>
                <a:lnTo>
                  <a:pt x="7899" y="1883"/>
                </a:lnTo>
                <a:lnTo>
                  <a:pt x="8023" y="2040"/>
                </a:lnTo>
                <a:lnTo>
                  <a:pt x="8578" y="2458"/>
                </a:lnTo>
                <a:lnTo>
                  <a:pt x="8702" y="2615"/>
                </a:lnTo>
                <a:lnTo>
                  <a:pt x="8887" y="2720"/>
                </a:lnTo>
                <a:lnTo>
                  <a:pt x="9257" y="272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1" name="Freeform 43"/>
          <p:cNvSpPr/>
          <p:nvPr/>
        </p:nvSpPr>
        <p:spPr>
          <a:xfrm>
            <a:off x="2130412" y="2516191"/>
            <a:ext cx="481366" cy="349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28" y="137"/>
                </a:moveTo>
                <a:lnTo>
                  <a:pt x="10526" y="137"/>
                </a:lnTo>
                <a:lnTo>
                  <a:pt x="11324" y="0"/>
                </a:lnTo>
                <a:lnTo>
                  <a:pt x="11473" y="0"/>
                </a:lnTo>
                <a:lnTo>
                  <a:pt x="11473" y="137"/>
                </a:lnTo>
                <a:lnTo>
                  <a:pt x="11623" y="754"/>
                </a:lnTo>
                <a:lnTo>
                  <a:pt x="11623" y="1714"/>
                </a:lnTo>
                <a:lnTo>
                  <a:pt x="11873" y="2057"/>
                </a:lnTo>
                <a:lnTo>
                  <a:pt x="12172" y="2263"/>
                </a:lnTo>
                <a:lnTo>
                  <a:pt x="12870" y="2263"/>
                </a:lnTo>
                <a:lnTo>
                  <a:pt x="13818" y="1851"/>
                </a:lnTo>
                <a:lnTo>
                  <a:pt x="15215" y="1851"/>
                </a:lnTo>
                <a:lnTo>
                  <a:pt x="15364" y="2263"/>
                </a:lnTo>
                <a:lnTo>
                  <a:pt x="15514" y="2606"/>
                </a:lnTo>
                <a:lnTo>
                  <a:pt x="16163" y="3429"/>
                </a:lnTo>
                <a:lnTo>
                  <a:pt x="16462" y="3566"/>
                </a:lnTo>
                <a:lnTo>
                  <a:pt x="16761" y="3977"/>
                </a:lnTo>
                <a:lnTo>
                  <a:pt x="16612" y="4183"/>
                </a:lnTo>
                <a:lnTo>
                  <a:pt x="16462" y="4183"/>
                </a:lnTo>
                <a:lnTo>
                  <a:pt x="16462" y="4320"/>
                </a:lnTo>
                <a:lnTo>
                  <a:pt x="16612" y="4320"/>
                </a:lnTo>
                <a:lnTo>
                  <a:pt x="16612" y="4183"/>
                </a:lnTo>
                <a:lnTo>
                  <a:pt x="16761" y="4183"/>
                </a:lnTo>
                <a:lnTo>
                  <a:pt x="16861" y="3977"/>
                </a:lnTo>
                <a:lnTo>
                  <a:pt x="17011" y="4320"/>
                </a:lnTo>
                <a:lnTo>
                  <a:pt x="17160" y="5486"/>
                </a:lnTo>
                <a:lnTo>
                  <a:pt x="17559" y="6651"/>
                </a:lnTo>
                <a:lnTo>
                  <a:pt x="19804" y="10834"/>
                </a:lnTo>
                <a:lnTo>
                  <a:pt x="20054" y="10971"/>
                </a:lnTo>
                <a:lnTo>
                  <a:pt x="20602" y="10971"/>
                </a:lnTo>
                <a:lnTo>
                  <a:pt x="20503" y="11589"/>
                </a:lnTo>
                <a:lnTo>
                  <a:pt x="20353" y="11589"/>
                </a:lnTo>
                <a:lnTo>
                  <a:pt x="20203" y="11383"/>
                </a:lnTo>
                <a:lnTo>
                  <a:pt x="20054" y="11383"/>
                </a:lnTo>
                <a:lnTo>
                  <a:pt x="19804" y="11726"/>
                </a:lnTo>
                <a:lnTo>
                  <a:pt x="19904" y="12137"/>
                </a:lnTo>
                <a:lnTo>
                  <a:pt x="20203" y="12480"/>
                </a:lnTo>
                <a:lnTo>
                  <a:pt x="20353" y="12343"/>
                </a:lnTo>
                <a:lnTo>
                  <a:pt x="20752" y="11589"/>
                </a:lnTo>
                <a:lnTo>
                  <a:pt x="20902" y="11931"/>
                </a:lnTo>
                <a:lnTo>
                  <a:pt x="20902" y="12480"/>
                </a:lnTo>
                <a:lnTo>
                  <a:pt x="21301" y="12891"/>
                </a:lnTo>
                <a:lnTo>
                  <a:pt x="21301" y="13097"/>
                </a:lnTo>
                <a:lnTo>
                  <a:pt x="21450" y="13097"/>
                </a:lnTo>
                <a:lnTo>
                  <a:pt x="21600" y="13303"/>
                </a:lnTo>
                <a:lnTo>
                  <a:pt x="21301" y="13440"/>
                </a:lnTo>
                <a:lnTo>
                  <a:pt x="20353" y="13440"/>
                </a:lnTo>
                <a:lnTo>
                  <a:pt x="18557" y="14400"/>
                </a:lnTo>
                <a:lnTo>
                  <a:pt x="18008" y="14606"/>
                </a:lnTo>
                <a:lnTo>
                  <a:pt x="16612" y="14811"/>
                </a:lnTo>
                <a:lnTo>
                  <a:pt x="16462" y="15017"/>
                </a:lnTo>
                <a:lnTo>
                  <a:pt x="16163" y="15017"/>
                </a:lnTo>
                <a:lnTo>
                  <a:pt x="15913" y="15360"/>
                </a:lnTo>
                <a:lnTo>
                  <a:pt x="15764" y="15909"/>
                </a:lnTo>
                <a:lnTo>
                  <a:pt x="15614" y="16320"/>
                </a:lnTo>
                <a:lnTo>
                  <a:pt x="15364" y="16869"/>
                </a:lnTo>
                <a:lnTo>
                  <a:pt x="15215" y="17074"/>
                </a:lnTo>
                <a:lnTo>
                  <a:pt x="15065" y="17486"/>
                </a:lnTo>
                <a:lnTo>
                  <a:pt x="15215" y="17829"/>
                </a:lnTo>
                <a:lnTo>
                  <a:pt x="15364" y="18240"/>
                </a:lnTo>
                <a:lnTo>
                  <a:pt x="15764" y="18789"/>
                </a:lnTo>
                <a:lnTo>
                  <a:pt x="15764" y="19131"/>
                </a:lnTo>
                <a:lnTo>
                  <a:pt x="15364" y="19954"/>
                </a:lnTo>
                <a:lnTo>
                  <a:pt x="14915" y="19954"/>
                </a:lnTo>
                <a:lnTo>
                  <a:pt x="14367" y="19543"/>
                </a:lnTo>
                <a:lnTo>
                  <a:pt x="14117" y="19543"/>
                </a:lnTo>
                <a:lnTo>
                  <a:pt x="14117" y="20846"/>
                </a:lnTo>
                <a:lnTo>
                  <a:pt x="13668" y="21463"/>
                </a:lnTo>
                <a:lnTo>
                  <a:pt x="13419" y="21600"/>
                </a:lnTo>
                <a:lnTo>
                  <a:pt x="13120" y="21600"/>
                </a:lnTo>
                <a:lnTo>
                  <a:pt x="13020" y="21257"/>
                </a:lnTo>
                <a:lnTo>
                  <a:pt x="12870" y="20846"/>
                </a:lnTo>
                <a:lnTo>
                  <a:pt x="12721" y="20503"/>
                </a:lnTo>
                <a:lnTo>
                  <a:pt x="12321" y="19954"/>
                </a:lnTo>
                <a:lnTo>
                  <a:pt x="12321" y="19543"/>
                </a:lnTo>
                <a:lnTo>
                  <a:pt x="12421" y="18789"/>
                </a:lnTo>
                <a:lnTo>
                  <a:pt x="12421" y="18240"/>
                </a:lnTo>
                <a:lnTo>
                  <a:pt x="12321" y="18034"/>
                </a:lnTo>
                <a:lnTo>
                  <a:pt x="11473" y="17074"/>
                </a:lnTo>
                <a:lnTo>
                  <a:pt x="11074" y="16663"/>
                </a:lnTo>
                <a:lnTo>
                  <a:pt x="10775" y="16526"/>
                </a:lnTo>
                <a:lnTo>
                  <a:pt x="10226" y="16526"/>
                </a:lnTo>
                <a:lnTo>
                  <a:pt x="9827" y="16663"/>
                </a:lnTo>
                <a:lnTo>
                  <a:pt x="9528" y="16663"/>
                </a:lnTo>
                <a:lnTo>
                  <a:pt x="9378" y="16526"/>
                </a:lnTo>
                <a:lnTo>
                  <a:pt x="9279" y="16320"/>
                </a:lnTo>
                <a:lnTo>
                  <a:pt x="8830" y="15771"/>
                </a:lnTo>
                <a:lnTo>
                  <a:pt x="8730" y="15566"/>
                </a:lnTo>
                <a:lnTo>
                  <a:pt x="8430" y="15154"/>
                </a:lnTo>
                <a:lnTo>
                  <a:pt x="7882" y="15154"/>
                </a:lnTo>
                <a:lnTo>
                  <a:pt x="7732" y="15017"/>
                </a:lnTo>
                <a:lnTo>
                  <a:pt x="7582" y="14811"/>
                </a:lnTo>
                <a:lnTo>
                  <a:pt x="7582" y="14400"/>
                </a:lnTo>
                <a:lnTo>
                  <a:pt x="7483" y="14057"/>
                </a:lnTo>
                <a:lnTo>
                  <a:pt x="7333" y="13851"/>
                </a:lnTo>
                <a:lnTo>
                  <a:pt x="6784" y="13303"/>
                </a:lnTo>
                <a:lnTo>
                  <a:pt x="6485" y="13097"/>
                </a:lnTo>
                <a:lnTo>
                  <a:pt x="5637" y="13097"/>
                </a:lnTo>
                <a:lnTo>
                  <a:pt x="5537" y="12891"/>
                </a:lnTo>
                <a:lnTo>
                  <a:pt x="4988" y="13097"/>
                </a:lnTo>
                <a:lnTo>
                  <a:pt x="4689" y="12891"/>
                </a:lnTo>
                <a:lnTo>
                  <a:pt x="4539" y="12480"/>
                </a:lnTo>
                <a:lnTo>
                  <a:pt x="4539" y="11726"/>
                </a:lnTo>
                <a:lnTo>
                  <a:pt x="4390" y="11589"/>
                </a:lnTo>
                <a:lnTo>
                  <a:pt x="4140" y="11589"/>
                </a:lnTo>
                <a:lnTo>
                  <a:pt x="4140" y="11383"/>
                </a:lnTo>
                <a:lnTo>
                  <a:pt x="3991" y="11177"/>
                </a:lnTo>
                <a:lnTo>
                  <a:pt x="3442" y="11177"/>
                </a:lnTo>
                <a:lnTo>
                  <a:pt x="3292" y="11383"/>
                </a:lnTo>
                <a:lnTo>
                  <a:pt x="3143" y="11383"/>
                </a:lnTo>
                <a:lnTo>
                  <a:pt x="3143" y="11589"/>
                </a:lnTo>
                <a:lnTo>
                  <a:pt x="3043" y="11383"/>
                </a:lnTo>
                <a:lnTo>
                  <a:pt x="2195" y="9669"/>
                </a:lnTo>
                <a:lnTo>
                  <a:pt x="2045" y="9463"/>
                </a:lnTo>
                <a:lnTo>
                  <a:pt x="1646" y="9120"/>
                </a:lnTo>
                <a:lnTo>
                  <a:pt x="1347" y="8914"/>
                </a:lnTo>
                <a:lnTo>
                  <a:pt x="1247" y="8503"/>
                </a:lnTo>
                <a:lnTo>
                  <a:pt x="1247" y="8366"/>
                </a:lnTo>
                <a:lnTo>
                  <a:pt x="1097" y="7406"/>
                </a:lnTo>
                <a:lnTo>
                  <a:pt x="1097" y="7200"/>
                </a:lnTo>
                <a:lnTo>
                  <a:pt x="948" y="6994"/>
                </a:lnTo>
                <a:lnTo>
                  <a:pt x="100" y="6446"/>
                </a:lnTo>
                <a:lnTo>
                  <a:pt x="0" y="6034"/>
                </a:lnTo>
                <a:lnTo>
                  <a:pt x="0" y="5691"/>
                </a:lnTo>
                <a:lnTo>
                  <a:pt x="399" y="4731"/>
                </a:lnTo>
                <a:lnTo>
                  <a:pt x="549" y="4526"/>
                </a:lnTo>
                <a:lnTo>
                  <a:pt x="648" y="4320"/>
                </a:lnTo>
                <a:lnTo>
                  <a:pt x="798" y="4526"/>
                </a:lnTo>
                <a:lnTo>
                  <a:pt x="1247" y="4526"/>
                </a:lnTo>
                <a:lnTo>
                  <a:pt x="2045" y="3771"/>
                </a:lnTo>
                <a:lnTo>
                  <a:pt x="2345" y="3566"/>
                </a:lnTo>
                <a:lnTo>
                  <a:pt x="2893" y="3429"/>
                </a:lnTo>
                <a:lnTo>
                  <a:pt x="3043" y="3429"/>
                </a:lnTo>
                <a:lnTo>
                  <a:pt x="3292" y="3017"/>
                </a:lnTo>
                <a:lnTo>
                  <a:pt x="3592" y="2057"/>
                </a:lnTo>
                <a:lnTo>
                  <a:pt x="3841" y="1851"/>
                </a:lnTo>
                <a:lnTo>
                  <a:pt x="3991" y="1509"/>
                </a:lnTo>
                <a:lnTo>
                  <a:pt x="3991" y="1303"/>
                </a:lnTo>
                <a:lnTo>
                  <a:pt x="3841" y="1303"/>
                </a:lnTo>
                <a:lnTo>
                  <a:pt x="3841" y="754"/>
                </a:lnTo>
                <a:lnTo>
                  <a:pt x="4140" y="549"/>
                </a:lnTo>
                <a:lnTo>
                  <a:pt x="4839" y="549"/>
                </a:lnTo>
                <a:lnTo>
                  <a:pt x="5787" y="754"/>
                </a:lnTo>
                <a:lnTo>
                  <a:pt x="6086" y="754"/>
                </a:lnTo>
                <a:lnTo>
                  <a:pt x="6236" y="549"/>
                </a:lnTo>
                <a:lnTo>
                  <a:pt x="6635" y="137"/>
                </a:lnTo>
                <a:lnTo>
                  <a:pt x="6884" y="0"/>
                </a:lnTo>
                <a:lnTo>
                  <a:pt x="7034" y="0"/>
                </a:lnTo>
                <a:lnTo>
                  <a:pt x="7183" y="343"/>
                </a:lnTo>
                <a:lnTo>
                  <a:pt x="7582" y="1097"/>
                </a:lnTo>
                <a:lnTo>
                  <a:pt x="7732" y="1509"/>
                </a:lnTo>
                <a:lnTo>
                  <a:pt x="7882" y="1509"/>
                </a:lnTo>
                <a:lnTo>
                  <a:pt x="8131" y="960"/>
                </a:lnTo>
                <a:lnTo>
                  <a:pt x="8580" y="343"/>
                </a:lnTo>
                <a:lnTo>
                  <a:pt x="8830" y="137"/>
                </a:lnTo>
                <a:lnTo>
                  <a:pt x="8979" y="0"/>
                </a:lnTo>
                <a:lnTo>
                  <a:pt x="9279" y="0"/>
                </a:lnTo>
                <a:lnTo>
                  <a:pt x="9528" y="137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2" name="Freeform 44"/>
          <p:cNvSpPr/>
          <p:nvPr/>
        </p:nvSpPr>
        <p:spPr>
          <a:xfrm>
            <a:off x="2466112" y="2722132"/>
            <a:ext cx="246962" cy="255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4" y="19816"/>
                </a:moveTo>
                <a:lnTo>
                  <a:pt x="20822" y="19534"/>
                </a:lnTo>
                <a:lnTo>
                  <a:pt x="20043" y="19534"/>
                </a:lnTo>
                <a:lnTo>
                  <a:pt x="18681" y="19816"/>
                </a:lnTo>
                <a:lnTo>
                  <a:pt x="15470" y="19534"/>
                </a:lnTo>
                <a:lnTo>
                  <a:pt x="14303" y="19816"/>
                </a:lnTo>
                <a:lnTo>
                  <a:pt x="13524" y="19816"/>
                </a:lnTo>
                <a:lnTo>
                  <a:pt x="12454" y="20567"/>
                </a:lnTo>
                <a:lnTo>
                  <a:pt x="11676" y="21130"/>
                </a:lnTo>
                <a:lnTo>
                  <a:pt x="10314" y="21600"/>
                </a:lnTo>
                <a:lnTo>
                  <a:pt x="9243" y="20567"/>
                </a:lnTo>
                <a:lnTo>
                  <a:pt x="8368" y="18970"/>
                </a:lnTo>
                <a:lnTo>
                  <a:pt x="7881" y="16904"/>
                </a:lnTo>
                <a:lnTo>
                  <a:pt x="7589" y="16153"/>
                </a:lnTo>
                <a:lnTo>
                  <a:pt x="7297" y="15590"/>
                </a:lnTo>
                <a:lnTo>
                  <a:pt x="6811" y="15590"/>
                </a:lnTo>
                <a:lnTo>
                  <a:pt x="5935" y="15402"/>
                </a:lnTo>
                <a:lnTo>
                  <a:pt x="5741" y="15120"/>
                </a:lnTo>
                <a:lnTo>
                  <a:pt x="5157" y="14838"/>
                </a:lnTo>
                <a:lnTo>
                  <a:pt x="4573" y="14369"/>
                </a:lnTo>
                <a:lnTo>
                  <a:pt x="4086" y="14087"/>
                </a:lnTo>
                <a:lnTo>
                  <a:pt x="3308" y="12021"/>
                </a:lnTo>
                <a:lnTo>
                  <a:pt x="2141" y="11176"/>
                </a:lnTo>
                <a:lnTo>
                  <a:pt x="1654" y="10988"/>
                </a:lnTo>
                <a:lnTo>
                  <a:pt x="584" y="9955"/>
                </a:lnTo>
                <a:lnTo>
                  <a:pt x="1362" y="8828"/>
                </a:lnTo>
                <a:lnTo>
                  <a:pt x="1362" y="8358"/>
                </a:lnTo>
                <a:lnTo>
                  <a:pt x="584" y="7607"/>
                </a:lnTo>
                <a:lnTo>
                  <a:pt x="292" y="7043"/>
                </a:lnTo>
                <a:lnTo>
                  <a:pt x="0" y="6574"/>
                </a:lnTo>
                <a:lnTo>
                  <a:pt x="292" y="6010"/>
                </a:lnTo>
                <a:lnTo>
                  <a:pt x="584" y="5729"/>
                </a:lnTo>
                <a:lnTo>
                  <a:pt x="1070" y="4977"/>
                </a:lnTo>
                <a:lnTo>
                  <a:pt x="1362" y="4414"/>
                </a:lnTo>
                <a:lnTo>
                  <a:pt x="1654" y="3663"/>
                </a:lnTo>
                <a:lnTo>
                  <a:pt x="2141" y="3193"/>
                </a:lnTo>
                <a:lnTo>
                  <a:pt x="2724" y="3193"/>
                </a:lnTo>
                <a:lnTo>
                  <a:pt x="3016" y="2911"/>
                </a:lnTo>
                <a:lnTo>
                  <a:pt x="5741" y="2630"/>
                </a:lnTo>
                <a:lnTo>
                  <a:pt x="6811" y="2348"/>
                </a:lnTo>
                <a:lnTo>
                  <a:pt x="10314" y="1033"/>
                </a:lnTo>
                <a:lnTo>
                  <a:pt x="12162" y="1033"/>
                </a:lnTo>
                <a:lnTo>
                  <a:pt x="12746" y="845"/>
                </a:lnTo>
                <a:lnTo>
                  <a:pt x="13038" y="845"/>
                </a:lnTo>
                <a:lnTo>
                  <a:pt x="13232" y="1033"/>
                </a:lnTo>
                <a:lnTo>
                  <a:pt x="13232" y="2630"/>
                </a:lnTo>
                <a:lnTo>
                  <a:pt x="13524" y="2066"/>
                </a:lnTo>
                <a:lnTo>
                  <a:pt x="14303" y="2066"/>
                </a:lnTo>
                <a:lnTo>
                  <a:pt x="13816" y="1878"/>
                </a:lnTo>
                <a:lnTo>
                  <a:pt x="13524" y="1315"/>
                </a:lnTo>
                <a:lnTo>
                  <a:pt x="13816" y="845"/>
                </a:lnTo>
                <a:lnTo>
                  <a:pt x="14303" y="563"/>
                </a:lnTo>
                <a:lnTo>
                  <a:pt x="14303" y="282"/>
                </a:lnTo>
                <a:lnTo>
                  <a:pt x="14108" y="282"/>
                </a:lnTo>
                <a:lnTo>
                  <a:pt x="13816" y="0"/>
                </a:lnTo>
                <a:lnTo>
                  <a:pt x="14595" y="0"/>
                </a:lnTo>
                <a:lnTo>
                  <a:pt x="14595" y="282"/>
                </a:lnTo>
                <a:lnTo>
                  <a:pt x="14886" y="1315"/>
                </a:lnTo>
                <a:lnTo>
                  <a:pt x="15178" y="1597"/>
                </a:lnTo>
                <a:lnTo>
                  <a:pt x="15178" y="1878"/>
                </a:lnTo>
                <a:lnTo>
                  <a:pt x="15957" y="2066"/>
                </a:lnTo>
                <a:lnTo>
                  <a:pt x="15957" y="3381"/>
                </a:lnTo>
                <a:lnTo>
                  <a:pt x="16249" y="3663"/>
                </a:lnTo>
                <a:lnTo>
                  <a:pt x="16735" y="4226"/>
                </a:lnTo>
                <a:lnTo>
                  <a:pt x="17027" y="4414"/>
                </a:lnTo>
                <a:lnTo>
                  <a:pt x="17319" y="4414"/>
                </a:lnTo>
                <a:lnTo>
                  <a:pt x="17611" y="4696"/>
                </a:lnTo>
                <a:lnTo>
                  <a:pt x="17903" y="4696"/>
                </a:lnTo>
                <a:lnTo>
                  <a:pt x="17319" y="5259"/>
                </a:lnTo>
                <a:lnTo>
                  <a:pt x="17027" y="5447"/>
                </a:lnTo>
                <a:lnTo>
                  <a:pt x="16735" y="5447"/>
                </a:lnTo>
                <a:lnTo>
                  <a:pt x="17027" y="5447"/>
                </a:lnTo>
                <a:lnTo>
                  <a:pt x="17027" y="6010"/>
                </a:lnTo>
                <a:lnTo>
                  <a:pt x="16735" y="5729"/>
                </a:lnTo>
                <a:lnTo>
                  <a:pt x="16541" y="6010"/>
                </a:lnTo>
                <a:lnTo>
                  <a:pt x="16541" y="7043"/>
                </a:lnTo>
                <a:lnTo>
                  <a:pt x="15665" y="7043"/>
                </a:lnTo>
                <a:lnTo>
                  <a:pt x="15470" y="7325"/>
                </a:lnTo>
                <a:lnTo>
                  <a:pt x="15665" y="7607"/>
                </a:lnTo>
                <a:lnTo>
                  <a:pt x="15957" y="7607"/>
                </a:lnTo>
                <a:lnTo>
                  <a:pt x="15957" y="7325"/>
                </a:lnTo>
                <a:lnTo>
                  <a:pt x="16249" y="7607"/>
                </a:lnTo>
                <a:lnTo>
                  <a:pt x="16541" y="7795"/>
                </a:lnTo>
                <a:lnTo>
                  <a:pt x="16541" y="8077"/>
                </a:lnTo>
                <a:lnTo>
                  <a:pt x="16541" y="7607"/>
                </a:lnTo>
                <a:lnTo>
                  <a:pt x="16735" y="7325"/>
                </a:lnTo>
                <a:lnTo>
                  <a:pt x="17027" y="9673"/>
                </a:lnTo>
                <a:lnTo>
                  <a:pt x="17611" y="11739"/>
                </a:lnTo>
                <a:lnTo>
                  <a:pt x="19168" y="15402"/>
                </a:lnTo>
                <a:lnTo>
                  <a:pt x="18681" y="15402"/>
                </a:lnTo>
                <a:lnTo>
                  <a:pt x="18973" y="15590"/>
                </a:lnTo>
                <a:lnTo>
                  <a:pt x="19459" y="15871"/>
                </a:lnTo>
                <a:lnTo>
                  <a:pt x="19459" y="16153"/>
                </a:lnTo>
                <a:lnTo>
                  <a:pt x="20043" y="16904"/>
                </a:lnTo>
                <a:lnTo>
                  <a:pt x="20335" y="16904"/>
                </a:lnTo>
                <a:lnTo>
                  <a:pt x="21114" y="18219"/>
                </a:lnTo>
                <a:lnTo>
                  <a:pt x="21405" y="18501"/>
                </a:lnTo>
                <a:lnTo>
                  <a:pt x="21600" y="19816"/>
                </a:lnTo>
                <a:lnTo>
                  <a:pt x="21405" y="19816"/>
                </a:lnTo>
                <a:lnTo>
                  <a:pt x="21114" y="19534"/>
                </a:lnTo>
                <a:lnTo>
                  <a:pt x="21114" y="19252"/>
                </a:lnTo>
                <a:lnTo>
                  <a:pt x="21114" y="19816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3" name="Freeform 45"/>
          <p:cNvSpPr/>
          <p:nvPr/>
        </p:nvSpPr>
        <p:spPr>
          <a:xfrm>
            <a:off x="1948748" y="2183002"/>
            <a:ext cx="262031" cy="271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357"/>
                </a:moveTo>
                <a:lnTo>
                  <a:pt x="21325" y="10623"/>
                </a:lnTo>
                <a:lnTo>
                  <a:pt x="19769" y="12836"/>
                </a:lnTo>
                <a:lnTo>
                  <a:pt x="19037" y="13544"/>
                </a:lnTo>
                <a:lnTo>
                  <a:pt x="18488" y="13810"/>
                </a:lnTo>
                <a:lnTo>
                  <a:pt x="18031" y="13987"/>
                </a:lnTo>
                <a:lnTo>
                  <a:pt x="15742" y="14252"/>
                </a:lnTo>
                <a:lnTo>
                  <a:pt x="14461" y="14518"/>
                </a:lnTo>
                <a:lnTo>
                  <a:pt x="14186" y="14784"/>
                </a:lnTo>
                <a:lnTo>
                  <a:pt x="13912" y="15226"/>
                </a:lnTo>
                <a:lnTo>
                  <a:pt x="14186" y="15492"/>
                </a:lnTo>
                <a:lnTo>
                  <a:pt x="14186" y="16023"/>
                </a:lnTo>
                <a:lnTo>
                  <a:pt x="14461" y="16466"/>
                </a:lnTo>
                <a:lnTo>
                  <a:pt x="15010" y="16731"/>
                </a:lnTo>
                <a:lnTo>
                  <a:pt x="15193" y="16997"/>
                </a:lnTo>
                <a:lnTo>
                  <a:pt x="15468" y="17174"/>
                </a:lnTo>
                <a:lnTo>
                  <a:pt x="15468" y="17705"/>
                </a:lnTo>
                <a:lnTo>
                  <a:pt x="13180" y="19918"/>
                </a:lnTo>
                <a:lnTo>
                  <a:pt x="12905" y="20361"/>
                </a:lnTo>
                <a:lnTo>
                  <a:pt x="12905" y="21600"/>
                </a:lnTo>
                <a:lnTo>
                  <a:pt x="12722" y="21600"/>
                </a:lnTo>
                <a:lnTo>
                  <a:pt x="11624" y="21334"/>
                </a:lnTo>
                <a:lnTo>
                  <a:pt x="10617" y="21334"/>
                </a:lnTo>
                <a:lnTo>
                  <a:pt x="10434" y="21157"/>
                </a:lnTo>
                <a:lnTo>
                  <a:pt x="10159" y="21157"/>
                </a:lnTo>
                <a:lnTo>
                  <a:pt x="10159" y="20184"/>
                </a:lnTo>
                <a:lnTo>
                  <a:pt x="9885" y="20184"/>
                </a:lnTo>
                <a:lnTo>
                  <a:pt x="9336" y="19918"/>
                </a:lnTo>
                <a:lnTo>
                  <a:pt x="8878" y="19387"/>
                </a:lnTo>
                <a:lnTo>
                  <a:pt x="8603" y="19210"/>
                </a:lnTo>
                <a:lnTo>
                  <a:pt x="8329" y="18413"/>
                </a:lnTo>
                <a:lnTo>
                  <a:pt x="8146" y="18679"/>
                </a:lnTo>
                <a:lnTo>
                  <a:pt x="7871" y="18679"/>
                </a:lnTo>
                <a:lnTo>
                  <a:pt x="7871" y="18148"/>
                </a:lnTo>
                <a:lnTo>
                  <a:pt x="8146" y="18148"/>
                </a:lnTo>
                <a:lnTo>
                  <a:pt x="8146" y="16466"/>
                </a:lnTo>
                <a:lnTo>
                  <a:pt x="7597" y="15757"/>
                </a:lnTo>
                <a:lnTo>
                  <a:pt x="7047" y="15757"/>
                </a:lnTo>
                <a:lnTo>
                  <a:pt x="6590" y="16466"/>
                </a:lnTo>
                <a:lnTo>
                  <a:pt x="6315" y="16997"/>
                </a:lnTo>
                <a:lnTo>
                  <a:pt x="6041" y="17174"/>
                </a:lnTo>
                <a:lnTo>
                  <a:pt x="5583" y="17705"/>
                </a:lnTo>
                <a:lnTo>
                  <a:pt x="5308" y="17970"/>
                </a:lnTo>
                <a:lnTo>
                  <a:pt x="5308" y="18148"/>
                </a:lnTo>
                <a:lnTo>
                  <a:pt x="5034" y="18413"/>
                </a:lnTo>
                <a:lnTo>
                  <a:pt x="4576" y="18413"/>
                </a:lnTo>
                <a:lnTo>
                  <a:pt x="4576" y="18148"/>
                </a:lnTo>
                <a:lnTo>
                  <a:pt x="3753" y="18148"/>
                </a:lnTo>
                <a:lnTo>
                  <a:pt x="3295" y="17970"/>
                </a:lnTo>
                <a:lnTo>
                  <a:pt x="2746" y="17174"/>
                </a:lnTo>
                <a:lnTo>
                  <a:pt x="2471" y="16200"/>
                </a:lnTo>
                <a:lnTo>
                  <a:pt x="2471" y="14252"/>
                </a:lnTo>
                <a:lnTo>
                  <a:pt x="2288" y="13987"/>
                </a:lnTo>
                <a:lnTo>
                  <a:pt x="1281" y="13987"/>
                </a:lnTo>
                <a:lnTo>
                  <a:pt x="732" y="13544"/>
                </a:lnTo>
                <a:lnTo>
                  <a:pt x="183" y="13013"/>
                </a:lnTo>
                <a:lnTo>
                  <a:pt x="0" y="12570"/>
                </a:lnTo>
                <a:lnTo>
                  <a:pt x="0" y="5223"/>
                </a:lnTo>
                <a:lnTo>
                  <a:pt x="458" y="4957"/>
                </a:lnTo>
                <a:lnTo>
                  <a:pt x="1281" y="4692"/>
                </a:lnTo>
                <a:lnTo>
                  <a:pt x="5308" y="4957"/>
                </a:lnTo>
                <a:lnTo>
                  <a:pt x="6041" y="4957"/>
                </a:lnTo>
                <a:lnTo>
                  <a:pt x="6864" y="4692"/>
                </a:lnTo>
                <a:lnTo>
                  <a:pt x="7047" y="4249"/>
                </a:lnTo>
                <a:lnTo>
                  <a:pt x="7597" y="3718"/>
                </a:lnTo>
                <a:lnTo>
                  <a:pt x="7871" y="3010"/>
                </a:lnTo>
                <a:lnTo>
                  <a:pt x="8603" y="2036"/>
                </a:lnTo>
                <a:lnTo>
                  <a:pt x="8878" y="1505"/>
                </a:lnTo>
                <a:lnTo>
                  <a:pt x="11441" y="0"/>
                </a:lnTo>
                <a:lnTo>
                  <a:pt x="11624" y="0"/>
                </a:lnTo>
                <a:lnTo>
                  <a:pt x="14186" y="1770"/>
                </a:lnTo>
                <a:lnTo>
                  <a:pt x="14461" y="2479"/>
                </a:lnTo>
                <a:lnTo>
                  <a:pt x="14461" y="3452"/>
                </a:lnTo>
                <a:lnTo>
                  <a:pt x="14736" y="3718"/>
                </a:lnTo>
                <a:lnTo>
                  <a:pt x="16017" y="5666"/>
                </a:lnTo>
                <a:lnTo>
                  <a:pt x="16200" y="5931"/>
                </a:lnTo>
                <a:lnTo>
                  <a:pt x="16475" y="6197"/>
                </a:lnTo>
                <a:lnTo>
                  <a:pt x="16200" y="6197"/>
                </a:lnTo>
                <a:lnTo>
                  <a:pt x="16017" y="6462"/>
                </a:lnTo>
                <a:lnTo>
                  <a:pt x="16017" y="6639"/>
                </a:lnTo>
                <a:lnTo>
                  <a:pt x="15742" y="6639"/>
                </a:lnTo>
                <a:lnTo>
                  <a:pt x="15010" y="7170"/>
                </a:lnTo>
                <a:lnTo>
                  <a:pt x="15010" y="7436"/>
                </a:lnTo>
                <a:lnTo>
                  <a:pt x="15742" y="7436"/>
                </a:lnTo>
                <a:lnTo>
                  <a:pt x="16017" y="7170"/>
                </a:lnTo>
                <a:lnTo>
                  <a:pt x="16017" y="6639"/>
                </a:lnTo>
                <a:lnTo>
                  <a:pt x="16475" y="6462"/>
                </a:lnTo>
                <a:lnTo>
                  <a:pt x="16749" y="6462"/>
                </a:lnTo>
                <a:lnTo>
                  <a:pt x="17024" y="6639"/>
                </a:lnTo>
                <a:lnTo>
                  <a:pt x="17298" y="6905"/>
                </a:lnTo>
                <a:lnTo>
                  <a:pt x="17481" y="7170"/>
                </a:lnTo>
                <a:lnTo>
                  <a:pt x="20776" y="9649"/>
                </a:lnTo>
                <a:lnTo>
                  <a:pt x="21600" y="10357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4" name="Freeform 46"/>
          <p:cNvSpPr/>
          <p:nvPr/>
        </p:nvSpPr>
        <p:spPr>
          <a:xfrm>
            <a:off x="2105297" y="2312761"/>
            <a:ext cx="339887" cy="227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700"/>
                </a:moveTo>
                <a:lnTo>
                  <a:pt x="20400" y="16016"/>
                </a:lnTo>
                <a:lnTo>
                  <a:pt x="19412" y="15700"/>
                </a:lnTo>
                <a:lnTo>
                  <a:pt x="18635" y="15489"/>
                </a:lnTo>
                <a:lnTo>
                  <a:pt x="17294" y="15489"/>
                </a:lnTo>
                <a:lnTo>
                  <a:pt x="16871" y="15700"/>
                </a:lnTo>
                <a:lnTo>
                  <a:pt x="16659" y="16016"/>
                </a:lnTo>
                <a:lnTo>
                  <a:pt x="16306" y="16648"/>
                </a:lnTo>
                <a:lnTo>
                  <a:pt x="15741" y="18650"/>
                </a:lnTo>
                <a:lnTo>
                  <a:pt x="15106" y="19493"/>
                </a:lnTo>
                <a:lnTo>
                  <a:pt x="14753" y="19282"/>
                </a:lnTo>
                <a:lnTo>
                  <a:pt x="14329" y="19282"/>
                </a:lnTo>
                <a:lnTo>
                  <a:pt x="14118" y="19493"/>
                </a:lnTo>
                <a:lnTo>
                  <a:pt x="13765" y="19809"/>
                </a:lnTo>
                <a:lnTo>
                  <a:pt x="13129" y="20757"/>
                </a:lnTo>
                <a:lnTo>
                  <a:pt x="12776" y="21600"/>
                </a:lnTo>
                <a:lnTo>
                  <a:pt x="12565" y="21600"/>
                </a:lnTo>
                <a:lnTo>
                  <a:pt x="12353" y="20968"/>
                </a:lnTo>
                <a:lnTo>
                  <a:pt x="11788" y="19809"/>
                </a:lnTo>
                <a:lnTo>
                  <a:pt x="11576" y="19282"/>
                </a:lnTo>
                <a:lnTo>
                  <a:pt x="11365" y="19282"/>
                </a:lnTo>
                <a:lnTo>
                  <a:pt x="11012" y="19493"/>
                </a:lnTo>
                <a:lnTo>
                  <a:pt x="10447" y="20125"/>
                </a:lnTo>
                <a:lnTo>
                  <a:pt x="10235" y="20441"/>
                </a:lnTo>
                <a:lnTo>
                  <a:pt x="9812" y="20441"/>
                </a:lnTo>
                <a:lnTo>
                  <a:pt x="8471" y="20125"/>
                </a:lnTo>
                <a:lnTo>
                  <a:pt x="7482" y="20125"/>
                </a:lnTo>
                <a:lnTo>
                  <a:pt x="7059" y="20441"/>
                </a:lnTo>
                <a:lnTo>
                  <a:pt x="7059" y="19809"/>
                </a:lnTo>
                <a:lnTo>
                  <a:pt x="6706" y="19809"/>
                </a:lnTo>
                <a:lnTo>
                  <a:pt x="5506" y="20125"/>
                </a:lnTo>
                <a:lnTo>
                  <a:pt x="5153" y="20441"/>
                </a:lnTo>
                <a:lnTo>
                  <a:pt x="4518" y="20125"/>
                </a:lnTo>
                <a:lnTo>
                  <a:pt x="4165" y="19493"/>
                </a:lnTo>
                <a:lnTo>
                  <a:pt x="3388" y="18123"/>
                </a:lnTo>
                <a:lnTo>
                  <a:pt x="2753" y="17807"/>
                </a:lnTo>
                <a:lnTo>
                  <a:pt x="2541" y="17491"/>
                </a:lnTo>
                <a:lnTo>
                  <a:pt x="1976" y="17491"/>
                </a:lnTo>
                <a:lnTo>
                  <a:pt x="1765" y="17175"/>
                </a:lnTo>
                <a:lnTo>
                  <a:pt x="1624" y="16859"/>
                </a:lnTo>
                <a:lnTo>
                  <a:pt x="1412" y="16648"/>
                </a:lnTo>
                <a:lnTo>
                  <a:pt x="1412" y="16332"/>
                </a:lnTo>
                <a:lnTo>
                  <a:pt x="1200" y="16016"/>
                </a:lnTo>
                <a:lnTo>
                  <a:pt x="988" y="14540"/>
                </a:lnTo>
                <a:lnTo>
                  <a:pt x="776" y="14014"/>
                </a:lnTo>
                <a:lnTo>
                  <a:pt x="424" y="13698"/>
                </a:lnTo>
                <a:lnTo>
                  <a:pt x="212" y="13381"/>
                </a:lnTo>
                <a:lnTo>
                  <a:pt x="0" y="13381"/>
                </a:lnTo>
                <a:lnTo>
                  <a:pt x="0" y="11906"/>
                </a:lnTo>
                <a:lnTo>
                  <a:pt x="212" y="11380"/>
                </a:lnTo>
                <a:lnTo>
                  <a:pt x="1976" y="8745"/>
                </a:lnTo>
                <a:lnTo>
                  <a:pt x="1976" y="8113"/>
                </a:lnTo>
                <a:lnTo>
                  <a:pt x="1765" y="7902"/>
                </a:lnTo>
                <a:lnTo>
                  <a:pt x="1624" y="7586"/>
                </a:lnTo>
                <a:lnTo>
                  <a:pt x="1200" y="7270"/>
                </a:lnTo>
                <a:lnTo>
                  <a:pt x="988" y="6743"/>
                </a:lnTo>
                <a:lnTo>
                  <a:pt x="988" y="6111"/>
                </a:lnTo>
                <a:lnTo>
                  <a:pt x="776" y="5795"/>
                </a:lnTo>
                <a:lnTo>
                  <a:pt x="988" y="5268"/>
                </a:lnTo>
                <a:lnTo>
                  <a:pt x="1200" y="4952"/>
                </a:lnTo>
                <a:lnTo>
                  <a:pt x="2188" y="4636"/>
                </a:lnTo>
                <a:lnTo>
                  <a:pt x="3953" y="4320"/>
                </a:lnTo>
                <a:lnTo>
                  <a:pt x="4306" y="4109"/>
                </a:lnTo>
                <a:lnTo>
                  <a:pt x="4729" y="3793"/>
                </a:lnTo>
                <a:lnTo>
                  <a:pt x="5294" y="2950"/>
                </a:lnTo>
                <a:lnTo>
                  <a:pt x="6494" y="316"/>
                </a:lnTo>
                <a:lnTo>
                  <a:pt x="6706" y="0"/>
                </a:lnTo>
                <a:lnTo>
                  <a:pt x="8259" y="1686"/>
                </a:lnTo>
                <a:lnTo>
                  <a:pt x="10235" y="4320"/>
                </a:lnTo>
                <a:lnTo>
                  <a:pt x="10800" y="4636"/>
                </a:lnTo>
                <a:lnTo>
                  <a:pt x="10800" y="4952"/>
                </a:lnTo>
                <a:lnTo>
                  <a:pt x="10235" y="4636"/>
                </a:lnTo>
                <a:lnTo>
                  <a:pt x="7835" y="2634"/>
                </a:lnTo>
                <a:lnTo>
                  <a:pt x="7271" y="2950"/>
                </a:lnTo>
                <a:lnTo>
                  <a:pt x="8682" y="4109"/>
                </a:lnTo>
                <a:lnTo>
                  <a:pt x="9247" y="4320"/>
                </a:lnTo>
                <a:lnTo>
                  <a:pt x="9459" y="4320"/>
                </a:lnTo>
                <a:lnTo>
                  <a:pt x="9459" y="4952"/>
                </a:lnTo>
                <a:lnTo>
                  <a:pt x="10024" y="4952"/>
                </a:lnTo>
                <a:lnTo>
                  <a:pt x="10024" y="4636"/>
                </a:lnTo>
                <a:lnTo>
                  <a:pt x="10447" y="5268"/>
                </a:lnTo>
                <a:lnTo>
                  <a:pt x="10800" y="5479"/>
                </a:lnTo>
                <a:lnTo>
                  <a:pt x="10800" y="5795"/>
                </a:lnTo>
                <a:lnTo>
                  <a:pt x="10588" y="5479"/>
                </a:lnTo>
                <a:lnTo>
                  <a:pt x="10447" y="5479"/>
                </a:lnTo>
                <a:lnTo>
                  <a:pt x="10447" y="5795"/>
                </a:lnTo>
                <a:lnTo>
                  <a:pt x="11224" y="5795"/>
                </a:lnTo>
                <a:lnTo>
                  <a:pt x="11224" y="6743"/>
                </a:lnTo>
                <a:lnTo>
                  <a:pt x="11365" y="6954"/>
                </a:lnTo>
                <a:lnTo>
                  <a:pt x="11365" y="7270"/>
                </a:lnTo>
                <a:lnTo>
                  <a:pt x="11788" y="7270"/>
                </a:lnTo>
                <a:lnTo>
                  <a:pt x="11788" y="6743"/>
                </a:lnTo>
                <a:lnTo>
                  <a:pt x="12212" y="6743"/>
                </a:lnTo>
                <a:lnTo>
                  <a:pt x="12212" y="6954"/>
                </a:lnTo>
                <a:lnTo>
                  <a:pt x="12353" y="7270"/>
                </a:lnTo>
                <a:lnTo>
                  <a:pt x="12988" y="8113"/>
                </a:lnTo>
                <a:lnTo>
                  <a:pt x="13129" y="8429"/>
                </a:lnTo>
                <a:lnTo>
                  <a:pt x="13765" y="9272"/>
                </a:lnTo>
                <a:lnTo>
                  <a:pt x="13976" y="9588"/>
                </a:lnTo>
                <a:lnTo>
                  <a:pt x="14329" y="10537"/>
                </a:lnTo>
                <a:lnTo>
                  <a:pt x="14753" y="10747"/>
                </a:lnTo>
                <a:lnTo>
                  <a:pt x="14753" y="11063"/>
                </a:lnTo>
                <a:lnTo>
                  <a:pt x="14541" y="11063"/>
                </a:lnTo>
                <a:lnTo>
                  <a:pt x="14329" y="10747"/>
                </a:lnTo>
                <a:lnTo>
                  <a:pt x="14118" y="10747"/>
                </a:lnTo>
                <a:lnTo>
                  <a:pt x="13976" y="10537"/>
                </a:lnTo>
                <a:lnTo>
                  <a:pt x="13976" y="10747"/>
                </a:lnTo>
                <a:lnTo>
                  <a:pt x="14118" y="12539"/>
                </a:lnTo>
                <a:lnTo>
                  <a:pt x="14329" y="12855"/>
                </a:lnTo>
                <a:lnTo>
                  <a:pt x="14541" y="13065"/>
                </a:lnTo>
                <a:lnTo>
                  <a:pt x="14894" y="13381"/>
                </a:lnTo>
                <a:lnTo>
                  <a:pt x="15106" y="13381"/>
                </a:lnTo>
                <a:lnTo>
                  <a:pt x="15318" y="13065"/>
                </a:lnTo>
                <a:lnTo>
                  <a:pt x="15318" y="13381"/>
                </a:lnTo>
                <a:lnTo>
                  <a:pt x="15529" y="13381"/>
                </a:lnTo>
                <a:lnTo>
                  <a:pt x="15529" y="13698"/>
                </a:lnTo>
                <a:lnTo>
                  <a:pt x="15882" y="13698"/>
                </a:lnTo>
                <a:lnTo>
                  <a:pt x="16518" y="13065"/>
                </a:lnTo>
                <a:lnTo>
                  <a:pt x="16659" y="12855"/>
                </a:lnTo>
                <a:lnTo>
                  <a:pt x="16518" y="11906"/>
                </a:lnTo>
                <a:lnTo>
                  <a:pt x="16518" y="11696"/>
                </a:lnTo>
                <a:lnTo>
                  <a:pt x="16659" y="11380"/>
                </a:lnTo>
                <a:lnTo>
                  <a:pt x="17647" y="12539"/>
                </a:lnTo>
                <a:lnTo>
                  <a:pt x="18282" y="12539"/>
                </a:lnTo>
                <a:lnTo>
                  <a:pt x="18282" y="12222"/>
                </a:lnTo>
                <a:lnTo>
                  <a:pt x="18424" y="11906"/>
                </a:lnTo>
                <a:lnTo>
                  <a:pt x="18635" y="11696"/>
                </a:lnTo>
                <a:lnTo>
                  <a:pt x="18635" y="11906"/>
                </a:lnTo>
                <a:lnTo>
                  <a:pt x="18847" y="13065"/>
                </a:lnTo>
                <a:lnTo>
                  <a:pt x="19059" y="13381"/>
                </a:lnTo>
                <a:lnTo>
                  <a:pt x="19624" y="15173"/>
                </a:lnTo>
                <a:lnTo>
                  <a:pt x="19059" y="14330"/>
                </a:lnTo>
                <a:lnTo>
                  <a:pt x="18847" y="14330"/>
                </a:lnTo>
                <a:lnTo>
                  <a:pt x="18635" y="14540"/>
                </a:lnTo>
                <a:lnTo>
                  <a:pt x="18847" y="15173"/>
                </a:lnTo>
                <a:lnTo>
                  <a:pt x="19200" y="15173"/>
                </a:lnTo>
                <a:lnTo>
                  <a:pt x="19412" y="15489"/>
                </a:lnTo>
                <a:lnTo>
                  <a:pt x="19835" y="15173"/>
                </a:lnTo>
                <a:lnTo>
                  <a:pt x="20188" y="15489"/>
                </a:lnTo>
                <a:lnTo>
                  <a:pt x="20612" y="15700"/>
                </a:lnTo>
                <a:lnTo>
                  <a:pt x="21600" y="1570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5" name="Freeform 47"/>
          <p:cNvSpPr/>
          <p:nvPr/>
        </p:nvSpPr>
        <p:spPr>
          <a:xfrm>
            <a:off x="2343050" y="2476007"/>
            <a:ext cx="145666" cy="77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66" y="1565"/>
                </a:moveTo>
                <a:lnTo>
                  <a:pt x="15169" y="626"/>
                </a:lnTo>
                <a:lnTo>
                  <a:pt x="12366" y="5948"/>
                </a:lnTo>
                <a:lnTo>
                  <a:pt x="12861" y="8452"/>
                </a:lnTo>
                <a:lnTo>
                  <a:pt x="13356" y="10330"/>
                </a:lnTo>
                <a:lnTo>
                  <a:pt x="14180" y="11270"/>
                </a:lnTo>
                <a:lnTo>
                  <a:pt x="15169" y="12835"/>
                </a:lnTo>
                <a:lnTo>
                  <a:pt x="15994" y="11270"/>
                </a:lnTo>
                <a:lnTo>
                  <a:pt x="16489" y="11270"/>
                </a:lnTo>
                <a:lnTo>
                  <a:pt x="16983" y="14713"/>
                </a:lnTo>
                <a:lnTo>
                  <a:pt x="16489" y="16278"/>
                </a:lnTo>
                <a:lnTo>
                  <a:pt x="15994" y="17217"/>
                </a:lnTo>
                <a:lnTo>
                  <a:pt x="15664" y="18157"/>
                </a:lnTo>
                <a:lnTo>
                  <a:pt x="15169" y="19096"/>
                </a:lnTo>
                <a:lnTo>
                  <a:pt x="15994" y="18157"/>
                </a:lnTo>
                <a:lnTo>
                  <a:pt x="16489" y="17217"/>
                </a:lnTo>
                <a:lnTo>
                  <a:pt x="17478" y="17217"/>
                </a:lnTo>
                <a:lnTo>
                  <a:pt x="17808" y="18157"/>
                </a:lnTo>
                <a:lnTo>
                  <a:pt x="17478" y="13774"/>
                </a:lnTo>
                <a:lnTo>
                  <a:pt x="16983" y="12835"/>
                </a:lnTo>
                <a:lnTo>
                  <a:pt x="16983" y="11270"/>
                </a:lnTo>
                <a:lnTo>
                  <a:pt x="17478" y="9391"/>
                </a:lnTo>
                <a:lnTo>
                  <a:pt x="17478" y="8452"/>
                </a:lnTo>
                <a:lnTo>
                  <a:pt x="15994" y="8452"/>
                </a:lnTo>
                <a:lnTo>
                  <a:pt x="15994" y="7826"/>
                </a:lnTo>
                <a:lnTo>
                  <a:pt x="16489" y="6887"/>
                </a:lnTo>
                <a:lnTo>
                  <a:pt x="16983" y="6887"/>
                </a:lnTo>
                <a:lnTo>
                  <a:pt x="16983" y="5009"/>
                </a:lnTo>
                <a:lnTo>
                  <a:pt x="17478" y="5009"/>
                </a:lnTo>
                <a:lnTo>
                  <a:pt x="17478" y="5948"/>
                </a:lnTo>
                <a:lnTo>
                  <a:pt x="17808" y="5009"/>
                </a:lnTo>
                <a:lnTo>
                  <a:pt x="18797" y="6887"/>
                </a:lnTo>
                <a:lnTo>
                  <a:pt x="19786" y="7826"/>
                </a:lnTo>
                <a:lnTo>
                  <a:pt x="20116" y="7826"/>
                </a:lnTo>
                <a:lnTo>
                  <a:pt x="20611" y="6887"/>
                </a:lnTo>
                <a:lnTo>
                  <a:pt x="20611" y="5948"/>
                </a:lnTo>
                <a:lnTo>
                  <a:pt x="21105" y="5948"/>
                </a:lnTo>
                <a:lnTo>
                  <a:pt x="21600" y="7826"/>
                </a:lnTo>
                <a:lnTo>
                  <a:pt x="21105" y="8452"/>
                </a:lnTo>
                <a:lnTo>
                  <a:pt x="20611" y="8452"/>
                </a:lnTo>
                <a:lnTo>
                  <a:pt x="20116" y="9391"/>
                </a:lnTo>
                <a:lnTo>
                  <a:pt x="20116" y="10330"/>
                </a:lnTo>
                <a:lnTo>
                  <a:pt x="17808" y="10330"/>
                </a:lnTo>
                <a:lnTo>
                  <a:pt x="17808" y="16278"/>
                </a:lnTo>
                <a:lnTo>
                  <a:pt x="18797" y="19722"/>
                </a:lnTo>
                <a:lnTo>
                  <a:pt x="14180" y="19722"/>
                </a:lnTo>
                <a:lnTo>
                  <a:pt x="11047" y="21600"/>
                </a:lnTo>
                <a:lnTo>
                  <a:pt x="8739" y="21600"/>
                </a:lnTo>
                <a:lnTo>
                  <a:pt x="7750" y="20661"/>
                </a:lnTo>
                <a:lnTo>
                  <a:pt x="6925" y="19096"/>
                </a:lnTo>
                <a:lnTo>
                  <a:pt x="6925" y="14713"/>
                </a:lnTo>
                <a:lnTo>
                  <a:pt x="6431" y="11896"/>
                </a:lnTo>
                <a:lnTo>
                  <a:pt x="6431" y="11270"/>
                </a:lnTo>
                <a:lnTo>
                  <a:pt x="5936" y="11270"/>
                </a:lnTo>
                <a:lnTo>
                  <a:pt x="3298" y="11896"/>
                </a:lnTo>
                <a:lnTo>
                  <a:pt x="0" y="11896"/>
                </a:lnTo>
                <a:lnTo>
                  <a:pt x="1484" y="9391"/>
                </a:lnTo>
                <a:lnTo>
                  <a:pt x="2803" y="3443"/>
                </a:lnTo>
                <a:lnTo>
                  <a:pt x="3627" y="1565"/>
                </a:lnTo>
                <a:lnTo>
                  <a:pt x="4122" y="626"/>
                </a:lnTo>
                <a:lnTo>
                  <a:pt x="5111" y="0"/>
                </a:lnTo>
                <a:lnTo>
                  <a:pt x="8244" y="0"/>
                </a:lnTo>
                <a:lnTo>
                  <a:pt x="10058" y="626"/>
                </a:lnTo>
                <a:lnTo>
                  <a:pt x="12366" y="1565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6" name="Freeform 48"/>
          <p:cNvSpPr/>
          <p:nvPr/>
        </p:nvSpPr>
        <p:spPr>
          <a:xfrm>
            <a:off x="2084368" y="4138603"/>
            <a:ext cx="178315" cy="144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3" y="11963"/>
                </a:moveTo>
                <a:lnTo>
                  <a:pt x="1073" y="11465"/>
                </a:lnTo>
                <a:lnTo>
                  <a:pt x="671" y="10966"/>
                </a:lnTo>
                <a:lnTo>
                  <a:pt x="1073" y="9637"/>
                </a:lnTo>
                <a:lnTo>
                  <a:pt x="1073" y="9138"/>
                </a:lnTo>
                <a:lnTo>
                  <a:pt x="671" y="8640"/>
                </a:lnTo>
                <a:lnTo>
                  <a:pt x="402" y="8142"/>
                </a:lnTo>
                <a:lnTo>
                  <a:pt x="402" y="9138"/>
                </a:lnTo>
                <a:lnTo>
                  <a:pt x="0" y="9969"/>
                </a:lnTo>
                <a:lnTo>
                  <a:pt x="0" y="10468"/>
                </a:lnTo>
                <a:lnTo>
                  <a:pt x="402" y="10966"/>
                </a:lnTo>
                <a:lnTo>
                  <a:pt x="402" y="11465"/>
                </a:lnTo>
                <a:lnTo>
                  <a:pt x="671" y="11963"/>
                </a:lnTo>
                <a:lnTo>
                  <a:pt x="1073" y="12295"/>
                </a:lnTo>
                <a:lnTo>
                  <a:pt x="1073" y="11963"/>
                </a:lnTo>
                <a:close/>
                <a:moveTo>
                  <a:pt x="7379" y="16449"/>
                </a:moveTo>
                <a:lnTo>
                  <a:pt x="7379" y="16948"/>
                </a:lnTo>
                <a:lnTo>
                  <a:pt x="7781" y="16948"/>
                </a:lnTo>
                <a:lnTo>
                  <a:pt x="7379" y="16449"/>
                </a:lnTo>
                <a:lnTo>
                  <a:pt x="6708" y="15120"/>
                </a:lnTo>
                <a:lnTo>
                  <a:pt x="6306" y="15618"/>
                </a:lnTo>
                <a:lnTo>
                  <a:pt x="5903" y="15951"/>
                </a:lnTo>
                <a:lnTo>
                  <a:pt x="5903" y="17446"/>
                </a:lnTo>
                <a:lnTo>
                  <a:pt x="5635" y="17446"/>
                </a:lnTo>
                <a:lnTo>
                  <a:pt x="4427" y="18277"/>
                </a:lnTo>
                <a:lnTo>
                  <a:pt x="3354" y="18775"/>
                </a:lnTo>
                <a:lnTo>
                  <a:pt x="2952" y="19274"/>
                </a:lnTo>
                <a:lnTo>
                  <a:pt x="3354" y="21600"/>
                </a:lnTo>
                <a:lnTo>
                  <a:pt x="4025" y="21102"/>
                </a:lnTo>
                <a:lnTo>
                  <a:pt x="4830" y="19772"/>
                </a:lnTo>
                <a:lnTo>
                  <a:pt x="5232" y="19274"/>
                </a:lnTo>
                <a:lnTo>
                  <a:pt x="5903" y="18775"/>
                </a:lnTo>
                <a:lnTo>
                  <a:pt x="6306" y="18775"/>
                </a:lnTo>
                <a:lnTo>
                  <a:pt x="6708" y="17945"/>
                </a:lnTo>
                <a:lnTo>
                  <a:pt x="6708" y="17446"/>
                </a:lnTo>
                <a:lnTo>
                  <a:pt x="7111" y="17446"/>
                </a:lnTo>
                <a:lnTo>
                  <a:pt x="7111" y="16449"/>
                </a:lnTo>
                <a:lnTo>
                  <a:pt x="7379" y="16449"/>
                </a:lnTo>
                <a:close/>
                <a:moveTo>
                  <a:pt x="21198" y="8640"/>
                </a:moveTo>
                <a:lnTo>
                  <a:pt x="19051" y="2160"/>
                </a:lnTo>
                <a:lnTo>
                  <a:pt x="17843" y="0"/>
                </a:lnTo>
                <a:lnTo>
                  <a:pt x="16770" y="0"/>
                </a:lnTo>
                <a:lnTo>
                  <a:pt x="16368" y="332"/>
                </a:lnTo>
                <a:lnTo>
                  <a:pt x="15697" y="1329"/>
                </a:lnTo>
                <a:lnTo>
                  <a:pt x="13416" y="4985"/>
                </a:lnTo>
                <a:lnTo>
                  <a:pt x="12611" y="5483"/>
                </a:lnTo>
                <a:lnTo>
                  <a:pt x="11940" y="5483"/>
                </a:lnTo>
                <a:lnTo>
                  <a:pt x="11538" y="4985"/>
                </a:lnTo>
                <a:lnTo>
                  <a:pt x="11135" y="4985"/>
                </a:lnTo>
                <a:lnTo>
                  <a:pt x="10733" y="3988"/>
                </a:lnTo>
                <a:lnTo>
                  <a:pt x="10733" y="1828"/>
                </a:lnTo>
                <a:lnTo>
                  <a:pt x="10465" y="1329"/>
                </a:lnTo>
                <a:lnTo>
                  <a:pt x="8989" y="1329"/>
                </a:lnTo>
                <a:lnTo>
                  <a:pt x="5635" y="3157"/>
                </a:lnTo>
                <a:lnTo>
                  <a:pt x="5635" y="5483"/>
                </a:lnTo>
                <a:lnTo>
                  <a:pt x="5232" y="5982"/>
                </a:lnTo>
                <a:lnTo>
                  <a:pt x="4427" y="6314"/>
                </a:lnTo>
                <a:lnTo>
                  <a:pt x="1878" y="7311"/>
                </a:lnTo>
                <a:lnTo>
                  <a:pt x="1476" y="7311"/>
                </a:lnTo>
                <a:lnTo>
                  <a:pt x="1073" y="7809"/>
                </a:lnTo>
                <a:lnTo>
                  <a:pt x="671" y="7809"/>
                </a:lnTo>
                <a:lnTo>
                  <a:pt x="671" y="7311"/>
                </a:lnTo>
                <a:lnTo>
                  <a:pt x="671" y="7809"/>
                </a:lnTo>
                <a:lnTo>
                  <a:pt x="1476" y="8640"/>
                </a:lnTo>
                <a:lnTo>
                  <a:pt x="1476" y="12295"/>
                </a:lnTo>
                <a:lnTo>
                  <a:pt x="1073" y="12794"/>
                </a:lnTo>
                <a:lnTo>
                  <a:pt x="1073" y="14123"/>
                </a:lnTo>
                <a:lnTo>
                  <a:pt x="1476" y="14622"/>
                </a:lnTo>
                <a:lnTo>
                  <a:pt x="1878" y="14622"/>
                </a:lnTo>
                <a:lnTo>
                  <a:pt x="2281" y="14123"/>
                </a:lnTo>
                <a:lnTo>
                  <a:pt x="2549" y="13292"/>
                </a:lnTo>
                <a:lnTo>
                  <a:pt x="2549" y="14622"/>
                </a:lnTo>
                <a:lnTo>
                  <a:pt x="3354" y="14123"/>
                </a:lnTo>
                <a:lnTo>
                  <a:pt x="4025" y="14123"/>
                </a:lnTo>
                <a:lnTo>
                  <a:pt x="4830" y="14622"/>
                </a:lnTo>
                <a:lnTo>
                  <a:pt x="5232" y="15120"/>
                </a:lnTo>
                <a:lnTo>
                  <a:pt x="5635" y="15120"/>
                </a:lnTo>
                <a:lnTo>
                  <a:pt x="5635" y="14622"/>
                </a:lnTo>
                <a:lnTo>
                  <a:pt x="6708" y="14622"/>
                </a:lnTo>
                <a:lnTo>
                  <a:pt x="7379" y="15618"/>
                </a:lnTo>
                <a:lnTo>
                  <a:pt x="7781" y="15951"/>
                </a:lnTo>
                <a:lnTo>
                  <a:pt x="8184" y="16449"/>
                </a:lnTo>
                <a:lnTo>
                  <a:pt x="8184" y="16948"/>
                </a:lnTo>
                <a:lnTo>
                  <a:pt x="7781" y="17446"/>
                </a:lnTo>
                <a:lnTo>
                  <a:pt x="7379" y="17446"/>
                </a:lnTo>
                <a:lnTo>
                  <a:pt x="7111" y="17945"/>
                </a:lnTo>
                <a:lnTo>
                  <a:pt x="8184" y="18277"/>
                </a:lnTo>
                <a:lnTo>
                  <a:pt x="9257" y="19274"/>
                </a:lnTo>
                <a:lnTo>
                  <a:pt x="10062" y="19274"/>
                </a:lnTo>
                <a:lnTo>
                  <a:pt x="11135" y="17446"/>
                </a:lnTo>
                <a:lnTo>
                  <a:pt x="11940" y="16449"/>
                </a:lnTo>
                <a:lnTo>
                  <a:pt x="12343" y="15618"/>
                </a:lnTo>
                <a:lnTo>
                  <a:pt x="12611" y="15951"/>
                </a:lnTo>
                <a:lnTo>
                  <a:pt x="14087" y="15618"/>
                </a:lnTo>
                <a:lnTo>
                  <a:pt x="15697" y="15120"/>
                </a:lnTo>
                <a:lnTo>
                  <a:pt x="16368" y="15120"/>
                </a:lnTo>
                <a:lnTo>
                  <a:pt x="18648" y="13791"/>
                </a:lnTo>
                <a:lnTo>
                  <a:pt x="19319" y="13292"/>
                </a:lnTo>
                <a:lnTo>
                  <a:pt x="19722" y="12295"/>
                </a:lnTo>
                <a:lnTo>
                  <a:pt x="20124" y="11963"/>
                </a:lnTo>
                <a:lnTo>
                  <a:pt x="20795" y="10966"/>
                </a:lnTo>
                <a:lnTo>
                  <a:pt x="21198" y="10468"/>
                </a:lnTo>
                <a:lnTo>
                  <a:pt x="21600" y="10468"/>
                </a:lnTo>
                <a:lnTo>
                  <a:pt x="21198" y="864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7" name="Freeform 49"/>
          <p:cNvSpPr/>
          <p:nvPr/>
        </p:nvSpPr>
        <p:spPr>
          <a:xfrm>
            <a:off x="2215802" y="3907547"/>
            <a:ext cx="457089" cy="323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9" y="4528"/>
                </a:moveTo>
                <a:lnTo>
                  <a:pt x="20759" y="4305"/>
                </a:lnTo>
                <a:lnTo>
                  <a:pt x="20601" y="3860"/>
                </a:lnTo>
                <a:lnTo>
                  <a:pt x="20286" y="3489"/>
                </a:lnTo>
                <a:lnTo>
                  <a:pt x="19866" y="3266"/>
                </a:lnTo>
                <a:lnTo>
                  <a:pt x="18972" y="3266"/>
                </a:lnTo>
                <a:lnTo>
                  <a:pt x="18867" y="3043"/>
                </a:lnTo>
                <a:lnTo>
                  <a:pt x="18867" y="2004"/>
                </a:lnTo>
                <a:lnTo>
                  <a:pt x="18709" y="2004"/>
                </a:lnTo>
                <a:lnTo>
                  <a:pt x="18394" y="1856"/>
                </a:lnTo>
                <a:lnTo>
                  <a:pt x="18236" y="1856"/>
                </a:lnTo>
                <a:lnTo>
                  <a:pt x="18131" y="1633"/>
                </a:lnTo>
                <a:lnTo>
                  <a:pt x="18131" y="1188"/>
                </a:lnTo>
                <a:lnTo>
                  <a:pt x="17974" y="816"/>
                </a:lnTo>
                <a:lnTo>
                  <a:pt x="17974" y="594"/>
                </a:lnTo>
                <a:lnTo>
                  <a:pt x="17816" y="371"/>
                </a:lnTo>
                <a:lnTo>
                  <a:pt x="17658" y="223"/>
                </a:lnTo>
                <a:lnTo>
                  <a:pt x="17396" y="0"/>
                </a:lnTo>
                <a:lnTo>
                  <a:pt x="16818" y="0"/>
                </a:lnTo>
                <a:lnTo>
                  <a:pt x="16660" y="223"/>
                </a:lnTo>
                <a:lnTo>
                  <a:pt x="16502" y="816"/>
                </a:lnTo>
                <a:lnTo>
                  <a:pt x="16239" y="1188"/>
                </a:lnTo>
                <a:lnTo>
                  <a:pt x="15924" y="1039"/>
                </a:lnTo>
                <a:lnTo>
                  <a:pt x="15609" y="816"/>
                </a:lnTo>
                <a:lnTo>
                  <a:pt x="15188" y="594"/>
                </a:lnTo>
                <a:lnTo>
                  <a:pt x="13454" y="816"/>
                </a:lnTo>
                <a:lnTo>
                  <a:pt x="13139" y="816"/>
                </a:lnTo>
                <a:lnTo>
                  <a:pt x="12876" y="1039"/>
                </a:lnTo>
                <a:lnTo>
                  <a:pt x="12561" y="1410"/>
                </a:lnTo>
                <a:lnTo>
                  <a:pt x="12561" y="1633"/>
                </a:lnTo>
                <a:lnTo>
                  <a:pt x="12403" y="1856"/>
                </a:lnTo>
                <a:lnTo>
                  <a:pt x="12403" y="2672"/>
                </a:lnTo>
                <a:lnTo>
                  <a:pt x="12561" y="3043"/>
                </a:lnTo>
                <a:lnTo>
                  <a:pt x="12718" y="3489"/>
                </a:lnTo>
                <a:lnTo>
                  <a:pt x="12876" y="3711"/>
                </a:lnTo>
                <a:lnTo>
                  <a:pt x="12718" y="3860"/>
                </a:lnTo>
                <a:lnTo>
                  <a:pt x="12561" y="4082"/>
                </a:lnTo>
                <a:lnTo>
                  <a:pt x="12298" y="4528"/>
                </a:lnTo>
                <a:lnTo>
                  <a:pt x="11982" y="4899"/>
                </a:lnTo>
                <a:lnTo>
                  <a:pt x="11562" y="5122"/>
                </a:lnTo>
                <a:lnTo>
                  <a:pt x="11089" y="5344"/>
                </a:lnTo>
                <a:lnTo>
                  <a:pt x="10511" y="5567"/>
                </a:lnTo>
                <a:lnTo>
                  <a:pt x="10091" y="5715"/>
                </a:lnTo>
                <a:lnTo>
                  <a:pt x="9775" y="5938"/>
                </a:lnTo>
                <a:lnTo>
                  <a:pt x="9670" y="6384"/>
                </a:lnTo>
                <a:lnTo>
                  <a:pt x="9355" y="6977"/>
                </a:lnTo>
                <a:lnTo>
                  <a:pt x="9039" y="7200"/>
                </a:lnTo>
                <a:lnTo>
                  <a:pt x="8934" y="7348"/>
                </a:lnTo>
                <a:lnTo>
                  <a:pt x="8777" y="7200"/>
                </a:lnTo>
                <a:lnTo>
                  <a:pt x="8777" y="5938"/>
                </a:lnTo>
                <a:lnTo>
                  <a:pt x="8619" y="5715"/>
                </a:lnTo>
                <a:lnTo>
                  <a:pt x="8461" y="5567"/>
                </a:lnTo>
                <a:lnTo>
                  <a:pt x="8199" y="5344"/>
                </a:lnTo>
                <a:lnTo>
                  <a:pt x="4520" y="5122"/>
                </a:lnTo>
                <a:lnTo>
                  <a:pt x="3679" y="4676"/>
                </a:lnTo>
                <a:lnTo>
                  <a:pt x="3101" y="4528"/>
                </a:lnTo>
                <a:lnTo>
                  <a:pt x="2523" y="4082"/>
                </a:lnTo>
                <a:lnTo>
                  <a:pt x="2365" y="4082"/>
                </a:lnTo>
                <a:lnTo>
                  <a:pt x="2050" y="4528"/>
                </a:lnTo>
                <a:lnTo>
                  <a:pt x="1892" y="4676"/>
                </a:lnTo>
                <a:lnTo>
                  <a:pt x="1629" y="5567"/>
                </a:lnTo>
                <a:lnTo>
                  <a:pt x="1472" y="6161"/>
                </a:lnTo>
                <a:lnTo>
                  <a:pt x="1051" y="6977"/>
                </a:lnTo>
                <a:lnTo>
                  <a:pt x="1051" y="7200"/>
                </a:lnTo>
                <a:lnTo>
                  <a:pt x="893" y="7794"/>
                </a:lnTo>
                <a:lnTo>
                  <a:pt x="578" y="8388"/>
                </a:lnTo>
                <a:lnTo>
                  <a:pt x="473" y="9056"/>
                </a:lnTo>
                <a:lnTo>
                  <a:pt x="473" y="9427"/>
                </a:lnTo>
                <a:lnTo>
                  <a:pt x="315" y="9872"/>
                </a:lnTo>
                <a:lnTo>
                  <a:pt x="0" y="10243"/>
                </a:lnTo>
                <a:lnTo>
                  <a:pt x="0" y="10689"/>
                </a:lnTo>
                <a:lnTo>
                  <a:pt x="158" y="10911"/>
                </a:lnTo>
                <a:lnTo>
                  <a:pt x="315" y="11282"/>
                </a:lnTo>
                <a:lnTo>
                  <a:pt x="578" y="11282"/>
                </a:lnTo>
                <a:lnTo>
                  <a:pt x="893" y="11505"/>
                </a:lnTo>
                <a:lnTo>
                  <a:pt x="1209" y="11282"/>
                </a:lnTo>
                <a:lnTo>
                  <a:pt x="1314" y="11505"/>
                </a:lnTo>
                <a:lnTo>
                  <a:pt x="1629" y="11505"/>
                </a:lnTo>
                <a:lnTo>
                  <a:pt x="1787" y="11876"/>
                </a:lnTo>
                <a:lnTo>
                  <a:pt x="1892" y="12322"/>
                </a:lnTo>
                <a:lnTo>
                  <a:pt x="2050" y="12767"/>
                </a:lnTo>
                <a:lnTo>
                  <a:pt x="2207" y="13138"/>
                </a:lnTo>
                <a:lnTo>
                  <a:pt x="2207" y="14400"/>
                </a:lnTo>
                <a:lnTo>
                  <a:pt x="2050" y="14994"/>
                </a:lnTo>
                <a:lnTo>
                  <a:pt x="1787" y="15439"/>
                </a:lnTo>
                <a:lnTo>
                  <a:pt x="1209" y="16404"/>
                </a:lnTo>
                <a:lnTo>
                  <a:pt x="2050" y="19299"/>
                </a:lnTo>
                <a:lnTo>
                  <a:pt x="2207" y="20115"/>
                </a:lnTo>
                <a:lnTo>
                  <a:pt x="2628" y="19744"/>
                </a:lnTo>
                <a:lnTo>
                  <a:pt x="2943" y="19522"/>
                </a:lnTo>
                <a:lnTo>
                  <a:pt x="3206" y="19522"/>
                </a:lnTo>
                <a:lnTo>
                  <a:pt x="4257" y="18705"/>
                </a:lnTo>
                <a:lnTo>
                  <a:pt x="4677" y="18482"/>
                </a:lnTo>
                <a:lnTo>
                  <a:pt x="4993" y="18260"/>
                </a:lnTo>
                <a:lnTo>
                  <a:pt x="5571" y="17666"/>
                </a:lnTo>
                <a:lnTo>
                  <a:pt x="6307" y="17221"/>
                </a:lnTo>
                <a:lnTo>
                  <a:pt x="6569" y="17072"/>
                </a:lnTo>
                <a:lnTo>
                  <a:pt x="7147" y="17072"/>
                </a:lnTo>
                <a:lnTo>
                  <a:pt x="7726" y="17443"/>
                </a:lnTo>
                <a:lnTo>
                  <a:pt x="8041" y="17443"/>
                </a:lnTo>
                <a:lnTo>
                  <a:pt x="8461" y="16033"/>
                </a:lnTo>
                <a:lnTo>
                  <a:pt x="8619" y="15216"/>
                </a:lnTo>
                <a:lnTo>
                  <a:pt x="8777" y="14548"/>
                </a:lnTo>
                <a:lnTo>
                  <a:pt x="8934" y="14400"/>
                </a:lnTo>
                <a:lnTo>
                  <a:pt x="8934" y="14177"/>
                </a:lnTo>
                <a:lnTo>
                  <a:pt x="9197" y="13584"/>
                </a:lnTo>
                <a:lnTo>
                  <a:pt x="9512" y="13138"/>
                </a:lnTo>
                <a:lnTo>
                  <a:pt x="9933" y="12915"/>
                </a:lnTo>
                <a:lnTo>
                  <a:pt x="11667" y="12322"/>
                </a:lnTo>
                <a:lnTo>
                  <a:pt x="11982" y="12544"/>
                </a:lnTo>
                <a:lnTo>
                  <a:pt x="12140" y="13138"/>
                </a:lnTo>
                <a:lnTo>
                  <a:pt x="12298" y="13138"/>
                </a:lnTo>
                <a:lnTo>
                  <a:pt x="12403" y="12544"/>
                </a:lnTo>
                <a:lnTo>
                  <a:pt x="12561" y="12322"/>
                </a:lnTo>
                <a:lnTo>
                  <a:pt x="12876" y="12322"/>
                </a:lnTo>
                <a:lnTo>
                  <a:pt x="12981" y="12099"/>
                </a:lnTo>
                <a:lnTo>
                  <a:pt x="13139" y="11282"/>
                </a:lnTo>
                <a:lnTo>
                  <a:pt x="13139" y="10911"/>
                </a:lnTo>
                <a:lnTo>
                  <a:pt x="13717" y="10911"/>
                </a:lnTo>
                <a:lnTo>
                  <a:pt x="14190" y="10466"/>
                </a:lnTo>
                <a:lnTo>
                  <a:pt x="14295" y="10466"/>
                </a:lnTo>
                <a:lnTo>
                  <a:pt x="14610" y="10243"/>
                </a:lnTo>
                <a:lnTo>
                  <a:pt x="14768" y="10095"/>
                </a:lnTo>
                <a:lnTo>
                  <a:pt x="14926" y="9204"/>
                </a:lnTo>
                <a:lnTo>
                  <a:pt x="15031" y="9056"/>
                </a:lnTo>
                <a:lnTo>
                  <a:pt x="15188" y="8610"/>
                </a:lnTo>
                <a:lnTo>
                  <a:pt x="15504" y="8239"/>
                </a:lnTo>
                <a:lnTo>
                  <a:pt x="15924" y="8239"/>
                </a:lnTo>
                <a:lnTo>
                  <a:pt x="16082" y="7794"/>
                </a:lnTo>
                <a:lnTo>
                  <a:pt x="16818" y="7794"/>
                </a:lnTo>
                <a:lnTo>
                  <a:pt x="17080" y="7571"/>
                </a:lnTo>
                <a:lnTo>
                  <a:pt x="17553" y="7571"/>
                </a:lnTo>
                <a:lnTo>
                  <a:pt x="17816" y="7794"/>
                </a:lnTo>
                <a:lnTo>
                  <a:pt x="18236" y="7794"/>
                </a:lnTo>
                <a:lnTo>
                  <a:pt x="18394" y="7571"/>
                </a:lnTo>
                <a:lnTo>
                  <a:pt x="18552" y="7200"/>
                </a:lnTo>
                <a:lnTo>
                  <a:pt x="18709" y="6161"/>
                </a:lnTo>
                <a:lnTo>
                  <a:pt x="18867" y="5715"/>
                </a:lnTo>
                <a:lnTo>
                  <a:pt x="19130" y="5344"/>
                </a:lnTo>
                <a:lnTo>
                  <a:pt x="19550" y="4899"/>
                </a:lnTo>
                <a:lnTo>
                  <a:pt x="19866" y="4676"/>
                </a:lnTo>
                <a:lnTo>
                  <a:pt x="20601" y="4676"/>
                </a:lnTo>
                <a:lnTo>
                  <a:pt x="20759" y="4899"/>
                </a:lnTo>
                <a:lnTo>
                  <a:pt x="20759" y="4528"/>
                </a:lnTo>
                <a:close/>
                <a:moveTo>
                  <a:pt x="21600" y="20784"/>
                </a:moveTo>
                <a:lnTo>
                  <a:pt x="21337" y="20561"/>
                </a:lnTo>
                <a:lnTo>
                  <a:pt x="21180" y="20561"/>
                </a:lnTo>
                <a:lnTo>
                  <a:pt x="21022" y="20932"/>
                </a:lnTo>
                <a:lnTo>
                  <a:pt x="21337" y="21377"/>
                </a:lnTo>
                <a:lnTo>
                  <a:pt x="21600" y="21600"/>
                </a:lnTo>
                <a:lnTo>
                  <a:pt x="21600" y="20784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8" name="Freeform 50"/>
          <p:cNvSpPr/>
          <p:nvPr/>
        </p:nvSpPr>
        <p:spPr>
          <a:xfrm>
            <a:off x="2009862" y="3907548"/>
            <a:ext cx="259519" cy="301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2" y="0"/>
                </a:moveTo>
                <a:lnTo>
                  <a:pt x="15877" y="0"/>
                </a:lnTo>
                <a:lnTo>
                  <a:pt x="15877" y="239"/>
                </a:lnTo>
                <a:lnTo>
                  <a:pt x="16154" y="239"/>
                </a:lnTo>
                <a:lnTo>
                  <a:pt x="16154" y="1275"/>
                </a:lnTo>
                <a:lnTo>
                  <a:pt x="16985" y="1275"/>
                </a:lnTo>
                <a:lnTo>
                  <a:pt x="17446" y="1514"/>
                </a:lnTo>
                <a:lnTo>
                  <a:pt x="18000" y="1993"/>
                </a:lnTo>
                <a:lnTo>
                  <a:pt x="17723" y="2152"/>
                </a:lnTo>
                <a:lnTo>
                  <a:pt x="17446" y="2391"/>
                </a:lnTo>
                <a:lnTo>
                  <a:pt x="17446" y="3108"/>
                </a:lnTo>
                <a:lnTo>
                  <a:pt x="17723" y="3268"/>
                </a:lnTo>
                <a:lnTo>
                  <a:pt x="18462" y="3268"/>
                </a:lnTo>
                <a:lnTo>
                  <a:pt x="19477" y="3507"/>
                </a:lnTo>
                <a:lnTo>
                  <a:pt x="21600" y="4384"/>
                </a:lnTo>
                <a:lnTo>
                  <a:pt x="21323" y="4384"/>
                </a:lnTo>
                <a:lnTo>
                  <a:pt x="20769" y="4862"/>
                </a:lnTo>
                <a:lnTo>
                  <a:pt x="20492" y="5021"/>
                </a:lnTo>
                <a:lnTo>
                  <a:pt x="20031" y="5978"/>
                </a:lnTo>
                <a:lnTo>
                  <a:pt x="19754" y="6615"/>
                </a:lnTo>
                <a:lnTo>
                  <a:pt x="19015" y="7492"/>
                </a:lnTo>
                <a:lnTo>
                  <a:pt x="19015" y="7731"/>
                </a:lnTo>
                <a:lnTo>
                  <a:pt x="18738" y="8369"/>
                </a:lnTo>
                <a:lnTo>
                  <a:pt x="18185" y="9007"/>
                </a:lnTo>
                <a:lnTo>
                  <a:pt x="18000" y="9724"/>
                </a:lnTo>
                <a:lnTo>
                  <a:pt x="18000" y="10123"/>
                </a:lnTo>
                <a:lnTo>
                  <a:pt x="17723" y="10601"/>
                </a:lnTo>
                <a:lnTo>
                  <a:pt x="17169" y="10999"/>
                </a:lnTo>
                <a:lnTo>
                  <a:pt x="17169" y="11477"/>
                </a:lnTo>
                <a:lnTo>
                  <a:pt x="17446" y="11717"/>
                </a:lnTo>
                <a:lnTo>
                  <a:pt x="17723" y="12115"/>
                </a:lnTo>
                <a:lnTo>
                  <a:pt x="18185" y="12115"/>
                </a:lnTo>
                <a:lnTo>
                  <a:pt x="18738" y="12354"/>
                </a:lnTo>
                <a:lnTo>
                  <a:pt x="19292" y="12115"/>
                </a:lnTo>
                <a:lnTo>
                  <a:pt x="19477" y="12354"/>
                </a:lnTo>
                <a:lnTo>
                  <a:pt x="20031" y="12354"/>
                </a:lnTo>
                <a:lnTo>
                  <a:pt x="20308" y="12753"/>
                </a:lnTo>
                <a:lnTo>
                  <a:pt x="20492" y="13231"/>
                </a:lnTo>
                <a:lnTo>
                  <a:pt x="20769" y="13470"/>
                </a:lnTo>
                <a:lnTo>
                  <a:pt x="21046" y="14108"/>
                </a:lnTo>
                <a:lnTo>
                  <a:pt x="21046" y="15463"/>
                </a:lnTo>
                <a:lnTo>
                  <a:pt x="20769" y="16100"/>
                </a:lnTo>
                <a:lnTo>
                  <a:pt x="20308" y="16579"/>
                </a:lnTo>
                <a:lnTo>
                  <a:pt x="19292" y="17615"/>
                </a:lnTo>
                <a:lnTo>
                  <a:pt x="18462" y="16579"/>
                </a:lnTo>
                <a:lnTo>
                  <a:pt x="17723" y="16579"/>
                </a:lnTo>
                <a:lnTo>
                  <a:pt x="17446" y="16738"/>
                </a:lnTo>
                <a:lnTo>
                  <a:pt x="16985" y="17216"/>
                </a:lnTo>
                <a:lnTo>
                  <a:pt x="15415" y="18970"/>
                </a:lnTo>
                <a:lnTo>
                  <a:pt x="14862" y="19209"/>
                </a:lnTo>
                <a:lnTo>
                  <a:pt x="14400" y="19209"/>
                </a:lnTo>
                <a:lnTo>
                  <a:pt x="14123" y="18970"/>
                </a:lnTo>
                <a:lnTo>
                  <a:pt x="13846" y="18970"/>
                </a:lnTo>
                <a:lnTo>
                  <a:pt x="13569" y="18492"/>
                </a:lnTo>
                <a:lnTo>
                  <a:pt x="13569" y="17455"/>
                </a:lnTo>
                <a:lnTo>
                  <a:pt x="13385" y="17216"/>
                </a:lnTo>
                <a:lnTo>
                  <a:pt x="12369" y="17216"/>
                </a:lnTo>
                <a:lnTo>
                  <a:pt x="10062" y="18093"/>
                </a:lnTo>
                <a:lnTo>
                  <a:pt x="10062" y="19209"/>
                </a:lnTo>
                <a:lnTo>
                  <a:pt x="9785" y="19448"/>
                </a:lnTo>
                <a:lnTo>
                  <a:pt x="9231" y="19607"/>
                </a:lnTo>
                <a:lnTo>
                  <a:pt x="7477" y="20086"/>
                </a:lnTo>
                <a:lnTo>
                  <a:pt x="7200" y="20086"/>
                </a:lnTo>
                <a:lnTo>
                  <a:pt x="6923" y="20325"/>
                </a:lnTo>
                <a:lnTo>
                  <a:pt x="6923" y="19607"/>
                </a:lnTo>
                <a:lnTo>
                  <a:pt x="6646" y="19448"/>
                </a:lnTo>
                <a:lnTo>
                  <a:pt x="5908" y="18731"/>
                </a:lnTo>
                <a:lnTo>
                  <a:pt x="5908" y="19209"/>
                </a:lnTo>
                <a:lnTo>
                  <a:pt x="6185" y="19448"/>
                </a:lnTo>
                <a:lnTo>
                  <a:pt x="6462" y="19607"/>
                </a:lnTo>
                <a:lnTo>
                  <a:pt x="6646" y="19846"/>
                </a:lnTo>
                <a:lnTo>
                  <a:pt x="6462" y="20325"/>
                </a:lnTo>
                <a:lnTo>
                  <a:pt x="6462" y="20484"/>
                </a:lnTo>
                <a:lnTo>
                  <a:pt x="6185" y="20484"/>
                </a:lnTo>
                <a:lnTo>
                  <a:pt x="5908" y="20962"/>
                </a:lnTo>
                <a:lnTo>
                  <a:pt x="5908" y="21600"/>
                </a:lnTo>
                <a:lnTo>
                  <a:pt x="5631" y="21361"/>
                </a:lnTo>
                <a:lnTo>
                  <a:pt x="5446" y="20962"/>
                </a:lnTo>
                <a:lnTo>
                  <a:pt x="5169" y="20484"/>
                </a:lnTo>
                <a:lnTo>
                  <a:pt x="4615" y="20086"/>
                </a:lnTo>
                <a:lnTo>
                  <a:pt x="4338" y="19846"/>
                </a:lnTo>
                <a:lnTo>
                  <a:pt x="3877" y="19607"/>
                </a:lnTo>
                <a:lnTo>
                  <a:pt x="3600" y="19448"/>
                </a:lnTo>
                <a:lnTo>
                  <a:pt x="3323" y="19448"/>
                </a:lnTo>
                <a:lnTo>
                  <a:pt x="3138" y="19607"/>
                </a:lnTo>
                <a:lnTo>
                  <a:pt x="2308" y="19607"/>
                </a:lnTo>
                <a:lnTo>
                  <a:pt x="1846" y="19448"/>
                </a:lnTo>
                <a:lnTo>
                  <a:pt x="1292" y="18970"/>
                </a:lnTo>
                <a:lnTo>
                  <a:pt x="1015" y="18970"/>
                </a:lnTo>
                <a:lnTo>
                  <a:pt x="831" y="18731"/>
                </a:lnTo>
                <a:lnTo>
                  <a:pt x="277" y="18731"/>
                </a:lnTo>
                <a:lnTo>
                  <a:pt x="277" y="17455"/>
                </a:lnTo>
                <a:lnTo>
                  <a:pt x="0" y="17216"/>
                </a:lnTo>
                <a:lnTo>
                  <a:pt x="277" y="17216"/>
                </a:lnTo>
                <a:lnTo>
                  <a:pt x="1015" y="17615"/>
                </a:lnTo>
                <a:lnTo>
                  <a:pt x="1292" y="17615"/>
                </a:lnTo>
                <a:lnTo>
                  <a:pt x="1569" y="17455"/>
                </a:lnTo>
                <a:lnTo>
                  <a:pt x="1846" y="17455"/>
                </a:lnTo>
                <a:lnTo>
                  <a:pt x="1846" y="17216"/>
                </a:lnTo>
                <a:lnTo>
                  <a:pt x="2862" y="17216"/>
                </a:lnTo>
                <a:lnTo>
                  <a:pt x="3138" y="17455"/>
                </a:lnTo>
                <a:lnTo>
                  <a:pt x="3323" y="17455"/>
                </a:lnTo>
                <a:lnTo>
                  <a:pt x="3323" y="17216"/>
                </a:lnTo>
                <a:lnTo>
                  <a:pt x="3600" y="16977"/>
                </a:lnTo>
                <a:lnTo>
                  <a:pt x="3600" y="16738"/>
                </a:lnTo>
                <a:lnTo>
                  <a:pt x="3323" y="16339"/>
                </a:lnTo>
                <a:lnTo>
                  <a:pt x="2862" y="15224"/>
                </a:lnTo>
                <a:lnTo>
                  <a:pt x="2308" y="14745"/>
                </a:lnTo>
                <a:lnTo>
                  <a:pt x="2308" y="14108"/>
                </a:lnTo>
                <a:lnTo>
                  <a:pt x="1569" y="13470"/>
                </a:lnTo>
                <a:lnTo>
                  <a:pt x="1292" y="12992"/>
                </a:lnTo>
                <a:lnTo>
                  <a:pt x="1292" y="12753"/>
                </a:lnTo>
                <a:lnTo>
                  <a:pt x="1015" y="12753"/>
                </a:lnTo>
                <a:lnTo>
                  <a:pt x="1015" y="11477"/>
                </a:lnTo>
                <a:lnTo>
                  <a:pt x="1569" y="11238"/>
                </a:lnTo>
                <a:lnTo>
                  <a:pt x="1846" y="10999"/>
                </a:lnTo>
                <a:lnTo>
                  <a:pt x="2308" y="10999"/>
                </a:lnTo>
                <a:lnTo>
                  <a:pt x="2862" y="11477"/>
                </a:lnTo>
                <a:lnTo>
                  <a:pt x="3138" y="11477"/>
                </a:lnTo>
                <a:lnTo>
                  <a:pt x="3323" y="11717"/>
                </a:lnTo>
                <a:lnTo>
                  <a:pt x="4154" y="11717"/>
                </a:lnTo>
                <a:lnTo>
                  <a:pt x="5169" y="10840"/>
                </a:lnTo>
                <a:lnTo>
                  <a:pt x="5631" y="10123"/>
                </a:lnTo>
                <a:lnTo>
                  <a:pt x="5908" y="9883"/>
                </a:lnTo>
                <a:lnTo>
                  <a:pt x="5631" y="9724"/>
                </a:lnTo>
                <a:lnTo>
                  <a:pt x="5446" y="8847"/>
                </a:lnTo>
                <a:lnTo>
                  <a:pt x="4892" y="8369"/>
                </a:lnTo>
                <a:lnTo>
                  <a:pt x="4892" y="8130"/>
                </a:lnTo>
                <a:lnTo>
                  <a:pt x="4615" y="7891"/>
                </a:lnTo>
                <a:lnTo>
                  <a:pt x="4615" y="7492"/>
                </a:lnTo>
                <a:lnTo>
                  <a:pt x="5446" y="6137"/>
                </a:lnTo>
                <a:lnTo>
                  <a:pt x="6185" y="5978"/>
                </a:lnTo>
                <a:lnTo>
                  <a:pt x="6185" y="5739"/>
                </a:lnTo>
                <a:lnTo>
                  <a:pt x="6462" y="5500"/>
                </a:lnTo>
                <a:lnTo>
                  <a:pt x="6646" y="5261"/>
                </a:lnTo>
                <a:lnTo>
                  <a:pt x="6923" y="5021"/>
                </a:lnTo>
                <a:lnTo>
                  <a:pt x="7477" y="4623"/>
                </a:lnTo>
                <a:lnTo>
                  <a:pt x="7754" y="4145"/>
                </a:lnTo>
                <a:lnTo>
                  <a:pt x="7938" y="3746"/>
                </a:lnTo>
                <a:lnTo>
                  <a:pt x="8492" y="3507"/>
                </a:lnTo>
                <a:lnTo>
                  <a:pt x="8492" y="2869"/>
                </a:lnTo>
                <a:lnTo>
                  <a:pt x="8769" y="2630"/>
                </a:lnTo>
                <a:lnTo>
                  <a:pt x="8769" y="2152"/>
                </a:lnTo>
                <a:lnTo>
                  <a:pt x="8954" y="1993"/>
                </a:lnTo>
                <a:lnTo>
                  <a:pt x="9231" y="1514"/>
                </a:lnTo>
                <a:lnTo>
                  <a:pt x="9785" y="1275"/>
                </a:lnTo>
                <a:lnTo>
                  <a:pt x="12369" y="638"/>
                </a:lnTo>
                <a:lnTo>
                  <a:pt x="14123" y="0"/>
                </a:lnTo>
                <a:lnTo>
                  <a:pt x="14862" y="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9" name="Freeform 51"/>
          <p:cNvSpPr/>
          <p:nvPr/>
        </p:nvSpPr>
        <p:spPr>
          <a:xfrm>
            <a:off x="1404595" y="4095071"/>
            <a:ext cx="259520" cy="225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52" y="1497"/>
                </a:moveTo>
                <a:lnTo>
                  <a:pt x="12330" y="2887"/>
                </a:lnTo>
                <a:lnTo>
                  <a:pt x="12330" y="3208"/>
                </a:lnTo>
                <a:lnTo>
                  <a:pt x="12608" y="3850"/>
                </a:lnTo>
                <a:lnTo>
                  <a:pt x="13071" y="4170"/>
                </a:lnTo>
                <a:lnTo>
                  <a:pt x="13071" y="4705"/>
                </a:lnTo>
                <a:lnTo>
                  <a:pt x="14184" y="5881"/>
                </a:lnTo>
                <a:lnTo>
                  <a:pt x="14184" y="6737"/>
                </a:lnTo>
                <a:lnTo>
                  <a:pt x="14369" y="6737"/>
                </a:lnTo>
                <a:lnTo>
                  <a:pt x="14369" y="7057"/>
                </a:lnTo>
                <a:lnTo>
                  <a:pt x="16223" y="7057"/>
                </a:lnTo>
                <a:lnTo>
                  <a:pt x="16501" y="8020"/>
                </a:lnTo>
                <a:lnTo>
                  <a:pt x="16501" y="8234"/>
                </a:lnTo>
                <a:lnTo>
                  <a:pt x="16223" y="9196"/>
                </a:lnTo>
                <a:lnTo>
                  <a:pt x="16501" y="9731"/>
                </a:lnTo>
                <a:lnTo>
                  <a:pt x="16687" y="10051"/>
                </a:lnTo>
                <a:lnTo>
                  <a:pt x="16965" y="10372"/>
                </a:lnTo>
                <a:lnTo>
                  <a:pt x="19561" y="11869"/>
                </a:lnTo>
                <a:lnTo>
                  <a:pt x="19839" y="12083"/>
                </a:lnTo>
                <a:lnTo>
                  <a:pt x="20024" y="12404"/>
                </a:lnTo>
                <a:lnTo>
                  <a:pt x="20302" y="12725"/>
                </a:lnTo>
                <a:lnTo>
                  <a:pt x="20580" y="13580"/>
                </a:lnTo>
                <a:lnTo>
                  <a:pt x="21136" y="14222"/>
                </a:lnTo>
                <a:lnTo>
                  <a:pt x="21600" y="14436"/>
                </a:lnTo>
                <a:lnTo>
                  <a:pt x="20302" y="15719"/>
                </a:lnTo>
                <a:lnTo>
                  <a:pt x="19282" y="17430"/>
                </a:lnTo>
                <a:lnTo>
                  <a:pt x="19282" y="18606"/>
                </a:lnTo>
                <a:lnTo>
                  <a:pt x="18819" y="19568"/>
                </a:lnTo>
                <a:lnTo>
                  <a:pt x="17706" y="19568"/>
                </a:lnTo>
                <a:lnTo>
                  <a:pt x="16687" y="20745"/>
                </a:lnTo>
                <a:lnTo>
                  <a:pt x="16223" y="20745"/>
                </a:lnTo>
                <a:lnTo>
                  <a:pt x="15203" y="19568"/>
                </a:lnTo>
                <a:lnTo>
                  <a:pt x="14925" y="19568"/>
                </a:lnTo>
                <a:lnTo>
                  <a:pt x="14647" y="19782"/>
                </a:lnTo>
                <a:lnTo>
                  <a:pt x="14369" y="20103"/>
                </a:lnTo>
                <a:lnTo>
                  <a:pt x="14184" y="20424"/>
                </a:lnTo>
                <a:lnTo>
                  <a:pt x="13906" y="20424"/>
                </a:lnTo>
                <a:lnTo>
                  <a:pt x="13627" y="20745"/>
                </a:lnTo>
                <a:lnTo>
                  <a:pt x="13071" y="21600"/>
                </a:lnTo>
                <a:lnTo>
                  <a:pt x="4079" y="16253"/>
                </a:lnTo>
                <a:lnTo>
                  <a:pt x="0" y="12404"/>
                </a:lnTo>
                <a:lnTo>
                  <a:pt x="2596" y="12404"/>
                </a:lnTo>
                <a:lnTo>
                  <a:pt x="3337" y="12083"/>
                </a:lnTo>
                <a:lnTo>
                  <a:pt x="3801" y="11228"/>
                </a:lnTo>
                <a:lnTo>
                  <a:pt x="4913" y="9410"/>
                </a:lnTo>
                <a:lnTo>
                  <a:pt x="5099" y="9196"/>
                </a:lnTo>
                <a:lnTo>
                  <a:pt x="5655" y="8875"/>
                </a:lnTo>
                <a:lnTo>
                  <a:pt x="7973" y="7378"/>
                </a:lnTo>
                <a:lnTo>
                  <a:pt x="8714" y="6737"/>
                </a:lnTo>
                <a:lnTo>
                  <a:pt x="8714" y="5881"/>
                </a:lnTo>
                <a:lnTo>
                  <a:pt x="7694" y="3850"/>
                </a:lnTo>
                <a:lnTo>
                  <a:pt x="7416" y="2673"/>
                </a:lnTo>
                <a:lnTo>
                  <a:pt x="7231" y="1711"/>
                </a:lnTo>
                <a:lnTo>
                  <a:pt x="7416" y="1497"/>
                </a:lnTo>
                <a:lnTo>
                  <a:pt x="7694" y="855"/>
                </a:lnTo>
                <a:lnTo>
                  <a:pt x="7973" y="535"/>
                </a:lnTo>
                <a:lnTo>
                  <a:pt x="8436" y="321"/>
                </a:lnTo>
                <a:lnTo>
                  <a:pt x="8992" y="0"/>
                </a:lnTo>
                <a:lnTo>
                  <a:pt x="8992" y="535"/>
                </a:lnTo>
                <a:lnTo>
                  <a:pt x="9548" y="855"/>
                </a:lnTo>
                <a:lnTo>
                  <a:pt x="9734" y="1176"/>
                </a:lnTo>
                <a:lnTo>
                  <a:pt x="12052" y="1497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0" name="Freeform 52"/>
          <p:cNvSpPr/>
          <p:nvPr/>
        </p:nvSpPr>
        <p:spPr>
          <a:xfrm>
            <a:off x="1635651" y="4245760"/>
            <a:ext cx="127249" cy="98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0" y="9465"/>
                </a:moveTo>
                <a:lnTo>
                  <a:pt x="19516" y="12135"/>
                </a:lnTo>
                <a:lnTo>
                  <a:pt x="20084" y="13591"/>
                </a:lnTo>
                <a:lnTo>
                  <a:pt x="20084" y="14319"/>
                </a:lnTo>
                <a:lnTo>
                  <a:pt x="20463" y="14319"/>
                </a:lnTo>
                <a:lnTo>
                  <a:pt x="21032" y="14804"/>
                </a:lnTo>
                <a:lnTo>
                  <a:pt x="21600" y="15533"/>
                </a:lnTo>
                <a:lnTo>
                  <a:pt x="21600" y="17717"/>
                </a:lnTo>
                <a:lnTo>
                  <a:pt x="21032" y="18202"/>
                </a:lnTo>
                <a:lnTo>
                  <a:pt x="20463" y="18930"/>
                </a:lnTo>
                <a:lnTo>
                  <a:pt x="20084" y="20387"/>
                </a:lnTo>
                <a:lnTo>
                  <a:pt x="16295" y="20387"/>
                </a:lnTo>
                <a:lnTo>
                  <a:pt x="15347" y="19658"/>
                </a:lnTo>
                <a:lnTo>
                  <a:pt x="14211" y="18930"/>
                </a:lnTo>
                <a:lnTo>
                  <a:pt x="12695" y="17717"/>
                </a:lnTo>
                <a:lnTo>
                  <a:pt x="11558" y="17717"/>
                </a:lnTo>
                <a:lnTo>
                  <a:pt x="10989" y="18202"/>
                </a:lnTo>
                <a:lnTo>
                  <a:pt x="10611" y="18930"/>
                </a:lnTo>
                <a:lnTo>
                  <a:pt x="10989" y="19658"/>
                </a:lnTo>
                <a:lnTo>
                  <a:pt x="10989" y="20387"/>
                </a:lnTo>
                <a:lnTo>
                  <a:pt x="10042" y="21600"/>
                </a:lnTo>
                <a:lnTo>
                  <a:pt x="8526" y="20387"/>
                </a:lnTo>
                <a:lnTo>
                  <a:pt x="5874" y="14804"/>
                </a:lnTo>
                <a:lnTo>
                  <a:pt x="0" y="6796"/>
                </a:lnTo>
                <a:lnTo>
                  <a:pt x="2084" y="2912"/>
                </a:lnTo>
                <a:lnTo>
                  <a:pt x="4737" y="0"/>
                </a:lnTo>
                <a:lnTo>
                  <a:pt x="6821" y="2184"/>
                </a:lnTo>
                <a:lnTo>
                  <a:pt x="7958" y="2184"/>
                </a:lnTo>
                <a:lnTo>
                  <a:pt x="10042" y="2912"/>
                </a:lnTo>
                <a:lnTo>
                  <a:pt x="10611" y="2912"/>
                </a:lnTo>
                <a:lnTo>
                  <a:pt x="10989" y="3398"/>
                </a:lnTo>
                <a:lnTo>
                  <a:pt x="11558" y="3398"/>
                </a:lnTo>
                <a:lnTo>
                  <a:pt x="13642" y="6796"/>
                </a:lnTo>
                <a:lnTo>
                  <a:pt x="14779" y="8252"/>
                </a:lnTo>
                <a:lnTo>
                  <a:pt x="15726" y="8980"/>
                </a:lnTo>
                <a:lnTo>
                  <a:pt x="18000" y="9465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1" name="Freeform 53"/>
          <p:cNvSpPr/>
          <p:nvPr/>
        </p:nvSpPr>
        <p:spPr>
          <a:xfrm>
            <a:off x="1549425" y="4089212"/>
            <a:ext cx="225195" cy="199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67" y="720"/>
                </a:moveTo>
                <a:lnTo>
                  <a:pt x="9151" y="360"/>
                </a:lnTo>
                <a:lnTo>
                  <a:pt x="9151" y="1320"/>
                </a:lnTo>
                <a:lnTo>
                  <a:pt x="9470" y="1680"/>
                </a:lnTo>
                <a:lnTo>
                  <a:pt x="9789" y="1680"/>
                </a:lnTo>
                <a:lnTo>
                  <a:pt x="10640" y="2400"/>
                </a:lnTo>
                <a:lnTo>
                  <a:pt x="10960" y="2640"/>
                </a:lnTo>
                <a:lnTo>
                  <a:pt x="12768" y="5400"/>
                </a:lnTo>
                <a:lnTo>
                  <a:pt x="18940" y="11640"/>
                </a:lnTo>
                <a:lnTo>
                  <a:pt x="20749" y="12960"/>
                </a:lnTo>
                <a:lnTo>
                  <a:pt x="21600" y="13680"/>
                </a:lnTo>
                <a:lnTo>
                  <a:pt x="21600" y="15360"/>
                </a:lnTo>
                <a:lnTo>
                  <a:pt x="21281" y="15960"/>
                </a:lnTo>
                <a:lnTo>
                  <a:pt x="18621" y="19680"/>
                </a:lnTo>
                <a:lnTo>
                  <a:pt x="18089" y="20280"/>
                </a:lnTo>
                <a:lnTo>
                  <a:pt x="18408" y="21600"/>
                </a:lnTo>
                <a:lnTo>
                  <a:pt x="17131" y="21360"/>
                </a:lnTo>
                <a:lnTo>
                  <a:pt x="16599" y="21000"/>
                </a:lnTo>
                <a:lnTo>
                  <a:pt x="15961" y="20280"/>
                </a:lnTo>
                <a:lnTo>
                  <a:pt x="14790" y="18600"/>
                </a:lnTo>
                <a:lnTo>
                  <a:pt x="14471" y="18600"/>
                </a:lnTo>
                <a:lnTo>
                  <a:pt x="14258" y="18360"/>
                </a:lnTo>
                <a:lnTo>
                  <a:pt x="13939" y="18360"/>
                </a:lnTo>
                <a:lnTo>
                  <a:pt x="12768" y="18000"/>
                </a:lnTo>
                <a:lnTo>
                  <a:pt x="12130" y="18000"/>
                </a:lnTo>
                <a:lnTo>
                  <a:pt x="10960" y="16920"/>
                </a:lnTo>
                <a:lnTo>
                  <a:pt x="10428" y="16680"/>
                </a:lnTo>
                <a:lnTo>
                  <a:pt x="9789" y="15960"/>
                </a:lnTo>
                <a:lnTo>
                  <a:pt x="9470" y="15000"/>
                </a:lnTo>
                <a:lnTo>
                  <a:pt x="9151" y="14640"/>
                </a:lnTo>
                <a:lnTo>
                  <a:pt x="8938" y="14280"/>
                </a:lnTo>
                <a:lnTo>
                  <a:pt x="8619" y="14040"/>
                </a:lnTo>
                <a:lnTo>
                  <a:pt x="5639" y="12360"/>
                </a:lnTo>
                <a:lnTo>
                  <a:pt x="5320" y="12000"/>
                </a:lnTo>
                <a:lnTo>
                  <a:pt x="5107" y="11640"/>
                </a:lnTo>
                <a:lnTo>
                  <a:pt x="4788" y="11040"/>
                </a:lnTo>
                <a:lnTo>
                  <a:pt x="5107" y="9960"/>
                </a:lnTo>
                <a:lnTo>
                  <a:pt x="5107" y="9720"/>
                </a:lnTo>
                <a:lnTo>
                  <a:pt x="4788" y="8640"/>
                </a:lnTo>
                <a:lnTo>
                  <a:pt x="2660" y="8640"/>
                </a:lnTo>
                <a:lnTo>
                  <a:pt x="2660" y="8280"/>
                </a:lnTo>
                <a:lnTo>
                  <a:pt x="2447" y="8280"/>
                </a:lnTo>
                <a:lnTo>
                  <a:pt x="2447" y="7320"/>
                </a:lnTo>
                <a:lnTo>
                  <a:pt x="1170" y="6000"/>
                </a:lnTo>
                <a:lnTo>
                  <a:pt x="1170" y="5400"/>
                </a:lnTo>
                <a:lnTo>
                  <a:pt x="638" y="5040"/>
                </a:lnTo>
                <a:lnTo>
                  <a:pt x="319" y="4320"/>
                </a:lnTo>
                <a:lnTo>
                  <a:pt x="319" y="3960"/>
                </a:lnTo>
                <a:lnTo>
                  <a:pt x="0" y="2400"/>
                </a:lnTo>
                <a:lnTo>
                  <a:pt x="1490" y="2640"/>
                </a:lnTo>
                <a:lnTo>
                  <a:pt x="2660" y="3960"/>
                </a:lnTo>
                <a:lnTo>
                  <a:pt x="3618" y="3960"/>
                </a:lnTo>
                <a:lnTo>
                  <a:pt x="4469" y="2040"/>
                </a:lnTo>
                <a:lnTo>
                  <a:pt x="5639" y="360"/>
                </a:lnTo>
                <a:lnTo>
                  <a:pt x="5959" y="0"/>
                </a:lnTo>
                <a:lnTo>
                  <a:pt x="6810" y="360"/>
                </a:lnTo>
                <a:lnTo>
                  <a:pt x="7448" y="720"/>
                </a:lnTo>
                <a:lnTo>
                  <a:pt x="7767" y="72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2" name="Freeform 54"/>
          <p:cNvSpPr/>
          <p:nvPr/>
        </p:nvSpPr>
        <p:spPr>
          <a:xfrm>
            <a:off x="1895170" y="4036470"/>
            <a:ext cx="197570" cy="234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66" y="15355"/>
                </a:moveTo>
                <a:lnTo>
                  <a:pt x="18566" y="15048"/>
                </a:lnTo>
                <a:lnTo>
                  <a:pt x="18202" y="15048"/>
                </a:lnTo>
                <a:lnTo>
                  <a:pt x="17960" y="14741"/>
                </a:lnTo>
                <a:lnTo>
                  <a:pt x="17231" y="14229"/>
                </a:lnTo>
                <a:lnTo>
                  <a:pt x="16261" y="14229"/>
                </a:lnTo>
                <a:lnTo>
                  <a:pt x="16261" y="14434"/>
                </a:lnTo>
                <a:lnTo>
                  <a:pt x="16625" y="14434"/>
                </a:lnTo>
                <a:lnTo>
                  <a:pt x="16625" y="15560"/>
                </a:lnTo>
                <a:lnTo>
                  <a:pt x="16261" y="15867"/>
                </a:lnTo>
                <a:lnTo>
                  <a:pt x="16261" y="16174"/>
                </a:lnTo>
                <a:lnTo>
                  <a:pt x="16625" y="16482"/>
                </a:lnTo>
                <a:lnTo>
                  <a:pt x="16625" y="16789"/>
                </a:lnTo>
                <a:lnTo>
                  <a:pt x="16867" y="16789"/>
                </a:lnTo>
                <a:lnTo>
                  <a:pt x="17231" y="16993"/>
                </a:lnTo>
                <a:lnTo>
                  <a:pt x="17596" y="17300"/>
                </a:lnTo>
                <a:lnTo>
                  <a:pt x="17960" y="16993"/>
                </a:lnTo>
                <a:lnTo>
                  <a:pt x="17960" y="16482"/>
                </a:lnTo>
                <a:lnTo>
                  <a:pt x="17596" y="16174"/>
                </a:lnTo>
                <a:lnTo>
                  <a:pt x="17596" y="15560"/>
                </a:lnTo>
                <a:lnTo>
                  <a:pt x="17960" y="16174"/>
                </a:lnTo>
                <a:lnTo>
                  <a:pt x="18202" y="16482"/>
                </a:lnTo>
                <a:lnTo>
                  <a:pt x="18202" y="16789"/>
                </a:lnTo>
                <a:lnTo>
                  <a:pt x="18566" y="16482"/>
                </a:lnTo>
                <a:lnTo>
                  <a:pt x="18566" y="15867"/>
                </a:lnTo>
                <a:lnTo>
                  <a:pt x="18202" y="15560"/>
                </a:lnTo>
                <a:lnTo>
                  <a:pt x="18566" y="15355"/>
                </a:lnTo>
                <a:close/>
                <a:moveTo>
                  <a:pt x="15533" y="18734"/>
                </a:moveTo>
                <a:lnTo>
                  <a:pt x="14926" y="18734"/>
                </a:lnTo>
                <a:lnTo>
                  <a:pt x="16261" y="18734"/>
                </a:lnTo>
                <a:lnTo>
                  <a:pt x="16867" y="19041"/>
                </a:lnTo>
                <a:lnTo>
                  <a:pt x="16867" y="18734"/>
                </a:lnTo>
                <a:lnTo>
                  <a:pt x="16625" y="18119"/>
                </a:lnTo>
                <a:lnTo>
                  <a:pt x="16261" y="18119"/>
                </a:lnTo>
                <a:lnTo>
                  <a:pt x="15533" y="17915"/>
                </a:lnTo>
                <a:lnTo>
                  <a:pt x="16625" y="17915"/>
                </a:lnTo>
                <a:lnTo>
                  <a:pt x="16625" y="16993"/>
                </a:lnTo>
                <a:lnTo>
                  <a:pt x="16261" y="16789"/>
                </a:lnTo>
                <a:lnTo>
                  <a:pt x="15897" y="16174"/>
                </a:lnTo>
                <a:lnTo>
                  <a:pt x="15533" y="16174"/>
                </a:lnTo>
                <a:lnTo>
                  <a:pt x="15897" y="15867"/>
                </a:lnTo>
                <a:lnTo>
                  <a:pt x="15897" y="15560"/>
                </a:lnTo>
                <a:lnTo>
                  <a:pt x="16261" y="15560"/>
                </a:lnTo>
                <a:lnTo>
                  <a:pt x="16261" y="15048"/>
                </a:lnTo>
                <a:lnTo>
                  <a:pt x="15897" y="14741"/>
                </a:lnTo>
                <a:lnTo>
                  <a:pt x="15533" y="14229"/>
                </a:lnTo>
                <a:lnTo>
                  <a:pt x="14562" y="14229"/>
                </a:lnTo>
                <a:lnTo>
                  <a:pt x="14562" y="13922"/>
                </a:lnTo>
                <a:lnTo>
                  <a:pt x="13834" y="13308"/>
                </a:lnTo>
                <a:lnTo>
                  <a:pt x="12863" y="13308"/>
                </a:lnTo>
                <a:lnTo>
                  <a:pt x="13591" y="14434"/>
                </a:lnTo>
                <a:lnTo>
                  <a:pt x="13834" y="15048"/>
                </a:lnTo>
                <a:lnTo>
                  <a:pt x="13591" y="15560"/>
                </a:lnTo>
                <a:lnTo>
                  <a:pt x="13591" y="15867"/>
                </a:lnTo>
                <a:lnTo>
                  <a:pt x="12863" y="15867"/>
                </a:lnTo>
                <a:lnTo>
                  <a:pt x="12863" y="18119"/>
                </a:lnTo>
                <a:lnTo>
                  <a:pt x="13591" y="18734"/>
                </a:lnTo>
                <a:lnTo>
                  <a:pt x="14198" y="19553"/>
                </a:lnTo>
                <a:lnTo>
                  <a:pt x="14926" y="20167"/>
                </a:lnTo>
                <a:lnTo>
                  <a:pt x="15533" y="20474"/>
                </a:lnTo>
                <a:lnTo>
                  <a:pt x="16261" y="20167"/>
                </a:lnTo>
                <a:lnTo>
                  <a:pt x="16261" y="19860"/>
                </a:lnTo>
                <a:lnTo>
                  <a:pt x="15897" y="19245"/>
                </a:lnTo>
                <a:lnTo>
                  <a:pt x="15533" y="18734"/>
                </a:lnTo>
                <a:close/>
                <a:moveTo>
                  <a:pt x="12863" y="15560"/>
                </a:moveTo>
                <a:lnTo>
                  <a:pt x="13227" y="15355"/>
                </a:lnTo>
                <a:lnTo>
                  <a:pt x="13591" y="15048"/>
                </a:lnTo>
                <a:lnTo>
                  <a:pt x="13227" y="14229"/>
                </a:lnTo>
                <a:lnTo>
                  <a:pt x="12863" y="13922"/>
                </a:lnTo>
                <a:lnTo>
                  <a:pt x="12863" y="13615"/>
                </a:lnTo>
                <a:lnTo>
                  <a:pt x="12499" y="13615"/>
                </a:lnTo>
                <a:lnTo>
                  <a:pt x="12135" y="13308"/>
                </a:lnTo>
                <a:lnTo>
                  <a:pt x="12499" y="13103"/>
                </a:lnTo>
                <a:lnTo>
                  <a:pt x="13227" y="12796"/>
                </a:lnTo>
                <a:lnTo>
                  <a:pt x="13834" y="12796"/>
                </a:lnTo>
                <a:lnTo>
                  <a:pt x="14198" y="13103"/>
                </a:lnTo>
                <a:lnTo>
                  <a:pt x="14562" y="13103"/>
                </a:lnTo>
                <a:lnTo>
                  <a:pt x="14926" y="13615"/>
                </a:lnTo>
                <a:lnTo>
                  <a:pt x="14926" y="13922"/>
                </a:lnTo>
                <a:lnTo>
                  <a:pt x="15169" y="14229"/>
                </a:lnTo>
                <a:lnTo>
                  <a:pt x="15897" y="14229"/>
                </a:lnTo>
                <a:lnTo>
                  <a:pt x="16625" y="13922"/>
                </a:lnTo>
                <a:lnTo>
                  <a:pt x="16867" y="13615"/>
                </a:lnTo>
                <a:lnTo>
                  <a:pt x="17231" y="13922"/>
                </a:lnTo>
                <a:lnTo>
                  <a:pt x="18930" y="15048"/>
                </a:lnTo>
                <a:lnTo>
                  <a:pt x="18930" y="16993"/>
                </a:lnTo>
                <a:lnTo>
                  <a:pt x="19658" y="17608"/>
                </a:lnTo>
                <a:lnTo>
                  <a:pt x="19658" y="18734"/>
                </a:lnTo>
                <a:lnTo>
                  <a:pt x="19901" y="18427"/>
                </a:lnTo>
                <a:lnTo>
                  <a:pt x="20629" y="17608"/>
                </a:lnTo>
                <a:lnTo>
                  <a:pt x="20993" y="17300"/>
                </a:lnTo>
                <a:lnTo>
                  <a:pt x="21236" y="17300"/>
                </a:lnTo>
                <a:lnTo>
                  <a:pt x="20629" y="16789"/>
                </a:lnTo>
                <a:lnTo>
                  <a:pt x="20265" y="15867"/>
                </a:lnTo>
                <a:lnTo>
                  <a:pt x="19901" y="15560"/>
                </a:lnTo>
                <a:lnTo>
                  <a:pt x="19658" y="15048"/>
                </a:lnTo>
                <a:lnTo>
                  <a:pt x="19294" y="14434"/>
                </a:lnTo>
                <a:lnTo>
                  <a:pt x="18566" y="13922"/>
                </a:lnTo>
                <a:lnTo>
                  <a:pt x="18202" y="13615"/>
                </a:lnTo>
                <a:lnTo>
                  <a:pt x="17596" y="13308"/>
                </a:lnTo>
                <a:lnTo>
                  <a:pt x="17231" y="13103"/>
                </a:lnTo>
                <a:lnTo>
                  <a:pt x="16867" y="13103"/>
                </a:lnTo>
                <a:lnTo>
                  <a:pt x="16625" y="13308"/>
                </a:lnTo>
                <a:lnTo>
                  <a:pt x="15533" y="13308"/>
                </a:lnTo>
                <a:lnTo>
                  <a:pt x="14926" y="13103"/>
                </a:lnTo>
                <a:lnTo>
                  <a:pt x="14198" y="12489"/>
                </a:lnTo>
                <a:lnTo>
                  <a:pt x="13834" y="12489"/>
                </a:lnTo>
                <a:lnTo>
                  <a:pt x="13591" y="12182"/>
                </a:lnTo>
                <a:lnTo>
                  <a:pt x="12863" y="12182"/>
                </a:lnTo>
                <a:lnTo>
                  <a:pt x="12863" y="10544"/>
                </a:lnTo>
                <a:lnTo>
                  <a:pt x="12499" y="10237"/>
                </a:lnTo>
                <a:lnTo>
                  <a:pt x="12863" y="10237"/>
                </a:lnTo>
                <a:lnTo>
                  <a:pt x="13834" y="10749"/>
                </a:lnTo>
                <a:lnTo>
                  <a:pt x="14198" y="10749"/>
                </a:lnTo>
                <a:lnTo>
                  <a:pt x="14562" y="10544"/>
                </a:lnTo>
                <a:lnTo>
                  <a:pt x="14926" y="10544"/>
                </a:lnTo>
                <a:lnTo>
                  <a:pt x="14926" y="10237"/>
                </a:lnTo>
                <a:lnTo>
                  <a:pt x="16261" y="10237"/>
                </a:lnTo>
                <a:lnTo>
                  <a:pt x="16625" y="10544"/>
                </a:lnTo>
                <a:lnTo>
                  <a:pt x="16867" y="10544"/>
                </a:lnTo>
                <a:lnTo>
                  <a:pt x="16867" y="10237"/>
                </a:lnTo>
                <a:lnTo>
                  <a:pt x="17231" y="9930"/>
                </a:lnTo>
                <a:lnTo>
                  <a:pt x="17231" y="9623"/>
                </a:lnTo>
                <a:lnTo>
                  <a:pt x="16867" y="9111"/>
                </a:lnTo>
                <a:lnTo>
                  <a:pt x="16261" y="7678"/>
                </a:lnTo>
                <a:lnTo>
                  <a:pt x="15533" y="7064"/>
                </a:lnTo>
                <a:lnTo>
                  <a:pt x="14198" y="6859"/>
                </a:lnTo>
                <a:lnTo>
                  <a:pt x="13834" y="6859"/>
                </a:lnTo>
                <a:lnTo>
                  <a:pt x="12863" y="7371"/>
                </a:lnTo>
                <a:lnTo>
                  <a:pt x="11892" y="7371"/>
                </a:lnTo>
                <a:lnTo>
                  <a:pt x="11528" y="7064"/>
                </a:lnTo>
                <a:lnTo>
                  <a:pt x="11164" y="6552"/>
                </a:lnTo>
                <a:lnTo>
                  <a:pt x="10193" y="5733"/>
                </a:lnTo>
                <a:lnTo>
                  <a:pt x="9465" y="4811"/>
                </a:lnTo>
                <a:lnTo>
                  <a:pt x="8494" y="3685"/>
                </a:lnTo>
                <a:lnTo>
                  <a:pt x="8494" y="3173"/>
                </a:lnTo>
                <a:lnTo>
                  <a:pt x="8130" y="2866"/>
                </a:lnTo>
                <a:lnTo>
                  <a:pt x="7524" y="2866"/>
                </a:lnTo>
                <a:lnTo>
                  <a:pt x="7160" y="2559"/>
                </a:lnTo>
                <a:lnTo>
                  <a:pt x="5461" y="614"/>
                </a:lnTo>
                <a:lnTo>
                  <a:pt x="5461" y="307"/>
                </a:lnTo>
                <a:lnTo>
                  <a:pt x="5097" y="0"/>
                </a:lnTo>
                <a:lnTo>
                  <a:pt x="4126" y="0"/>
                </a:lnTo>
                <a:lnTo>
                  <a:pt x="2427" y="307"/>
                </a:lnTo>
                <a:lnTo>
                  <a:pt x="2063" y="2047"/>
                </a:lnTo>
                <a:lnTo>
                  <a:pt x="1699" y="2559"/>
                </a:lnTo>
                <a:lnTo>
                  <a:pt x="1456" y="3173"/>
                </a:lnTo>
                <a:lnTo>
                  <a:pt x="1092" y="3685"/>
                </a:lnTo>
                <a:lnTo>
                  <a:pt x="0" y="4300"/>
                </a:lnTo>
                <a:lnTo>
                  <a:pt x="1092" y="4811"/>
                </a:lnTo>
                <a:lnTo>
                  <a:pt x="2427" y="5426"/>
                </a:lnTo>
                <a:lnTo>
                  <a:pt x="3034" y="5733"/>
                </a:lnTo>
                <a:lnTo>
                  <a:pt x="3762" y="5937"/>
                </a:lnTo>
                <a:lnTo>
                  <a:pt x="5097" y="7064"/>
                </a:lnTo>
                <a:lnTo>
                  <a:pt x="5461" y="7985"/>
                </a:lnTo>
                <a:lnTo>
                  <a:pt x="5461" y="9418"/>
                </a:lnTo>
                <a:lnTo>
                  <a:pt x="4733" y="10544"/>
                </a:lnTo>
                <a:lnTo>
                  <a:pt x="4490" y="10749"/>
                </a:lnTo>
                <a:lnTo>
                  <a:pt x="4490" y="11363"/>
                </a:lnTo>
                <a:lnTo>
                  <a:pt x="4733" y="11670"/>
                </a:lnTo>
                <a:lnTo>
                  <a:pt x="5461" y="11875"/>
                </a:lnTo>
                <a:lnTo>
                  <a:pt x="8130" y="13103"/>
                </a:lnTo>
                <a:lnTo>
                  <a:pt x="8494" y="13308"/>
                </a:lnTo>
                <a:lnTo>
                  <a:pt x="9101" y="13615"/>
                </a:lnTo>
                <a:lnTo>
                  <a:pt x="9101" y="13922"/>
                </a:lnTo>
                <a:lnTo>
                  <a:pt x="10193" y="13922"/>
                </a:lnTo>
                <a:lnTo>
                  <a:pt x="10557" y="13615"/>
                </a:lnTo>
                <a:lnTo>
                  <a:pt x="11528" y="13615"/>
                </a:lnTo>
                <a:lnTo>
                  <a:pt x="11892" y="13922"/>
                </a:lnTo>
                <a:lnTo>
                  <a:pt x="12135" y="14229"/>
                </a:lnTo>
                <a:lnTo>
                  <a:pt x="12499" y="14434"/>
                </a:lnTo>
                <a:lnTo>
                  <a:pt x="12499" y="16174"/>
                </a:lnTo>
                <a:lnTo>
                  <a:pt x="12863" y="15560"/>
                </a:lnTo>
                <a:close/>
                <a:moveTo>
                  <a:pt x="21600" y="17608"/>
                </a:moveTo>
                <a:lnTo>
                  <a:pt x="20993" y="17608"/>
                </a:lnTo>
                <a:lnTo>
                  <a:pt x="20629" y="17915"/>
                </a:lnTo>
                <a:lnTo>
                  <a:pt x="20629" y="18427"/>
                </a:lnTo>
                <a:lnTo>
                  <a:pt x="20993" y="18427"/>
                </a:lnTo>
                <a:lnTo>
                  <a:pt x="20993" y="18119"/>
                </a:lnTo>
                <a:lnTo>
                  <a:pt x="21236" y="17915"/>
                </a:lnTo>
                <a:lnTo>
                  <a:pt x="21600" y="17915"/>
                </a:lnTo>
                <a:lnTo>
                  <a:pt x="21600" y="17608"/>
                </a:lnTo>
                <a:close/>
                <a:moveTo>
                  <a:pt x="19658" y="19860"/>
                </a:moveTo>
                <a:lnTo>
                  <a:pt x="18930" y="19553"/>
                </a:lnTo>
                <a:lnTo>
                  <a:pt x="18566" y="19860"/>
                </a:lnTo>
                <a:lnTo>
                  <a:pt x="18202" y="19860"/>
                </a:lnTo>
                <a:lnTo>
                  <a:pt x="18930" y="18427"/>
                </a:lnTo>
                <a:lnTo>
                  <a:pt x="19294" y="17608"/>
                </a:lnTo>
                <a:lnTo>
                  <a:pt x="18566" y="17300"/>
                </a:lnTo>
                <a:lnTo>
                  <a:pt x="17960" y="17300"/>
                </a:lnTo>
                <a:lnTo>
                  <a:pt x="17231" y="17608"/>
                </a:lnTo>
                <a:lnTo>
                  <a:pt x="16867" y="18119"/>
                </a:lnTo>
                <a:lnTo>
                  <a:pt x="17231" y="18734"/>
                </a:lnTo>
                <a:lnTo>
                  <a:pt x="17231" y="18427"/>
                </a:lnTo>
                <a:lnTo>
                  <a:pt x="17596" y="18427"/>
                </a:lnTo>
                <a:lnTo>
                  <a:pt x="17231" y="18734"/>
                </a:lnTo>
                <a:lnTo>
                  <a:pt x="16867" y="19245"/>
                </a:lnTo>
                <a:lnTo>
                  <a:pt x="16867" y="20167"/>
                </a:lnTo>
                <a:lnTo>
                  <a:pt x="17231" y="20474"/>
                </a:lnTo>
                <a:lnTo>
                  <a:pt x="17231" y="21600"/>
                </a:lnTo>
                <a:lnTo>
                  <a:pt x="17596" y="21600"/>
                </a:lnTo>
                <a:lnTo>
                  <a:pt x="17960" y="20986"/>
                </a:lnTo>
                <a:lnTo>
                  <a:pt x="18566" y="20679"/>
                </a:lnTo>
                <a:lnTo>
                  <a:pt x="20265" y="20474"/>
                </a:lnTo>
                <a:lnTo>
                  <a:pt x="19901" y="20167"/>
                </a:lnTo>
                <a:lnTo>
                  <a:pt x="19658" y="1986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3" name="Freeform 55"/>
          <p:cNvSpPr/>
          <p:nvPr/>
        </p:nvSpPr>
        <p:spPr>
          <a:xfrm>
            <a:off x="1142565" y="4221482"/>
            <a:ext cx="502296" cy="338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3" y="1558"/>
                </a:moveTo>
                <a:lnTo>
                  <a:pt x="2246" y="1770"/>
                </a:lnTo>
                <a:lnTo>
                  <a:pt x="2103" y="1558"/>
                </a:lnTo>
                <a:lnTo>
                  <a:pt x="1959" y="1558"/>
                </a:lnTo>
                <a:lnTo>
                  <a:pt x="1864" y="1770"/>
                </a:lnTo>
                <a:lnTo>
                  <a:pt x="1720" y="1770"/>
                </a:lnTo>
                <a:lnTo>
                  <a:pt x="1720" y="2408"/>
                </a:lnTo>
                <a:lnTo>
                  <a:pt x="1577" y="2550"/>
                </a:lnTo>
                <a:lnTo>
                  <a:pt x="1434" y="2550"/>
                </a:lnTo>
                <a:lnTo>
                  <a:pt x="1290" y="2974"/>
                </a:lnTo>
                <a:lnTo>
                  <a:pt x="1195" y="3187"/>
                </a:lnTo>
                <a:lnTo>
                  <a:pt x="908" y="3187"/>
                </a:lnTo>
                <a:lnTo>
                  <a:pt x="96" y="2974"/>
                </a:lnTo>
                <a:lnTo>
                  <a:pt x="0" y="3187"/>
                </a:lnTo>
                <a:lnTo>
                  <a:pt x="96" y="3329"/>
                </a:lnTo>
                <a:lnTo>
                  <a:pt x="96" y="4178"/>
                </a:lnTo>
                <a:lnTo>
                  <a:pt x="382" y="4320"/>
                </a:lnTo>
                <a:lnTo>
                  <a:pt x="765" y="4745"/>
                </a:lnTo>
                <a:lnTo>
                  <a:pt x="1195" y="5099"/>
                </a:lnTo>
                <a:lnTo>
                  <a:pt x="1434" y="5736"/>
                </a:lnTo>
                <a:lnTo>
                  <a:pt x="1864" y="7082"/>
                </a:lnTo>
                <a:lnTo>
                  <a:pt x="1959" y="8852"/>
                </a:lnTo>
                <a:lnTo>
                  <a:pt x="2103" y="9631"/>
                </a:lnTo>
                <a:lnTo>
                  <a:pt x="2389" y="9844"/>
                </a:lnTo>
                <a:lnTo>
                  <a:pt x="2485" y="9844"/>
                </a:lnTo>
                <a:lnTo>
                  <a:pt x="2628" y="10056"/>
                </a:lnTo>
                <a:lnTo>
                  <a:pt x="2628" y="8852"/>
                </a:lnTo>
                <a:lnTo>
                  <a:pt x="2485" y="8428"/>
                </a:lnTo>
                <a:lnTo>
                  <a:pt x="2628" y="7294"/>
                </a:lnTo>
                <a:lnTo>
                  <a:pt x="3154" y="5524"/>
                </a:lnTo>
                <a:lnTo>
                  <a:pt x="3154" y="3329"/>
                </a:lnTo>
                <a:lnTo>
                  <a:pt x="3058" y="3187"/>
                </a:lnTo>
                <a:lnTo>
                  <a:pt x="2103" y="1558"/>
                </a:lnTo>
                <a:close/>
                <a:moveTo>
                  <a:pt x="21600" y="11614"/>
                </a:moveTo>
                <a:lnTo>
                  <a:pt x="21600" y="11402"/>
                </a:lnTo>
                <a:lnTo>
                  <a:pt x="21504" y="11190"/>
                </a:lnTo>
                <a:lnTo>
                  <a:pt x="21218" y="10623"/>
                </a:lnTo>
                <a:lnTo>
                  <a:pt x="20979" y="10410"/>
                </a:lnTo>
                <a:lnTo>
                  <a:pt x="19354" y="7861"/>
                </a:lnTo>
                <a:lnTo>
                  <a:pt x="19115" y="7507"/>
                </a:lnTo>
                <a:lnTo>
                  <a:pt x="18446" y="6870"/>
                </a:lnTo>
                <a:lnTo>
                  <a:pt x="18016" y="6303"/>
                </a:lnTo>
                <a:lnTo>
                  <a:pt x="13381" y="2762"/>
                </a:lnTo>
                <a:lnTo>
                  <a:pt x="11278" y="212"/>
                </a:lnTo>
                <a:lnTo>
                  <a:pt x="10991" y="212"/>
                </a:lnTo>
                <a:lnTo>
                  <a:pt x="10083" y="0"/>
                </a:lnTo>
                <a:lnTo>
                  <a:pt x="9271" y="0"/>
                </a:lnTo>
                <a:lnTo>
                  <a:pt x="9127" y="212"/>
                </a:lnTo>
                <a:lnTo>
                  <a:pt x="9032" y="637"/>
                </a:lnTo>
                <a:lnTo>
                  <a:pt x="8888" y="779"/>
                </a:lnTo>
                <a:lnTo>
                  <a:pt x="8363" y="1983"/>
                </a:lnTo>
                <a:lnTo>
                  <a:pt x="8219" y="2195"/>
                </a:lnTo>
                <a:lnTo>
                  <a:pt x="7837" y="2195"/>
                </a:lnTo>
                <a:lnTo>
                  <a:pt x="7837" y="2974"/>
                </a:lnTo>
                <a:lnTo>
                  <a:pt x="8076" y="2974"/>
                </a:lnTo>
                <a:lnTo>
                  <a:pt x="8219" y="2762"/>
                </a:lnTo>
                <a:lnTo>
                  <a:pt x="8458" y="2762"/>
                </a:lnTo>
                <a:lnTo>
                  <a:pt x="8602" y="2408"/>
                </a:lnTo>
                <a:lnTo>
                  <a:pt x="8602" y="2195"/>
                </a:lnTo>
                <a:lnTo>
                  <a:pt x="8745" y="2195"/>
                </a:lnTo>
                <a:lnTo>
                  <a:pt x="8888" y="2408"/>
                </a:lnTo>
                <a:lnTo>
                  <a:pt x="8888" y="2550"/>
                </a:lnTo>
                <a:lnTo>
                  <a:pt x="8602" y="2974"/>
                </a:lnTo>
                <a:lnTo>
                  <a:pt x="8458" y="2974"/>
                </a:lnTo>
                <a:lnTo>
                  <a:pt x="8458" y="3329"/>
                </a:lnTo>
                <a:lnTo>
                  <a:pt x="8745" y="3966"/>
                </a:lnTo>
                <a:lnTo>
                  <a:pt x="8888" y="4320"/>
                </a:lnTo>
                <a:lnTo>
                  <a:pt x="8888" y="4745"/>
                </a:lnTo>
                <a:lnTo>
                  <a:pt x="9032" y="4745"/>
                </a:lnTo>
                <a:lnTo>
                  <a:pt x="9127" y="4532"/>
                </a:lnTo>
                <a:lnTo>
                  <a:pt x="9414" y="4957"/>
                </a:lnTo>
                <a:lnTo>
                  <a:pt x="9558" y="5099"/>
                </a:lnTo>
                <a:lnTo>
                  <a:pt x="9653" y="5736"/>
                </a:lnTo>
                <a:lnTo>
                  <a:pt x="9653" y="6303"/>
                </a:lnTo>
                <a:lnTo>
                  <a:pt x="9796" y="6728"/>
                </a:lnTo>
                <a:lnTo>
                  <a:pt x="9940" y="6728"/>
                </a:lnTo>
                <a:lnTo>
                  <a:pt x="9940" y="7082"/>
                </a:lnTo>
                <a:lnTo>
                  <a:pt x="9796" y="7082"/>
                </a:lnTo>
                <a:lnTo>
                  <a:pt x="9796" y="7294"/>
                </a:lnTo>
                <a:lnTo>
                  <a:pt x="9940" y="7507"/>
                </a:lnTo>
                <a:lnTo>
                  <a:pt x="10322" y="7507"/>
                </a:lnTo>
                <a:lnTo>
                  <a:pt x="10465" y="7294"/>
                </a:lnTo>
                <a:lnTo>
                  <a:pt x="10465" y="7082"/>
                </a:lnTo>
                <a:lnTo>
                  <a:pt x="10609" y="6870"/>
                </a:lnTo>
                <a:lnTo>
                  <a:pt x="10752" y="6870"/>
                </a:lnTo>
                <a:lnTo>
                  <a:pt x="10752" y="6303"/>
                </a:lnTo>
                <a:lnTo>
                  <a:pt x="11135" y="5878"/>
                </a:lnTo>
                <a:lnTo>
                  <a:pt x="11517" y="5736"/>
                </a:lnTo>
                <a:lnTo>
                  <a:pt x="11947" y="5878"/>
                </a:lnTo>
                <a:lnTo>
                  <a:pt x="12329" y="6303"/>
                </a:lnTo>
                <a:lnTo>
                  <a:pt x="12616" y="6728"/>
                </a:lnTo>
                <a:lnTo>
                  <a:pt x="12855" y="7507"/>
                </a:lnTo>
                <a:lnTo>
                  <a:pt x="13142" y="8073"/>
                </a:lnTo>
                <a:lnTo>
                  <a:pt x="13667" y="8428"/>
                </a:lnTo>
                <a:lnTo>
                  <a:pt x="13906" y="8428"/>
                </a:lnTo>
                <a:lnTo>
                  <a:pt x="14432" y="8286"/>
                </a:lnTo>
                <a:lnTo>
                  <a:pt x="14719" y="8286"/>
                </a:lnTo>
                <a:lnTo>
                  <a:pt x="14862" y="8428"/>
                </a:lnTo>
                <a:lnTo>
                  <a:pt x="15388" y="9277"/>
                </a:lnTo>
                <a:lnTo>
                  <a:pt x="16057" y="10198"/>
                </a:lnTo>
                <a:lnTo>
                  <a:pt x="16200" y="10835"/>
                </a:lnTo>
                <a:lnTo>
                  <a:pt x="16296" y="11190"/>
                </a:lnTo>
                <a:lnTo>
                  <a:pt x="16296" y="12960"/>
                </a:lnTo>
                <a:lnTo>
                  <a:pt x="16057" y="11827"/>
                </a:lnTo>
                <a:lnTo>
                  <a:pt x="16057" y="11402"/>
                </a:lnTo>
                <a:lnTo>
                  <a:pt x="15913" y="11402"/>
                </a:lnTo>
                <a:lnTo>
                  <a:pt x="15531" y="11614"/>
                </a:lnTo>
                <a:lnTo>
                  <a:pt x="14719" y="12393"/>
                </a:lnTo>
                <a:lnTo>
                  <a:pt x="14575" y="12748"/>
                </a:lnTo>
                <a:lnTo>
                  <a:pt x="14432" y="12960"/>
                </a:lnTo>
                <a:lnTo>
                  <a:pt x="14050" y="13172"/>
                </a:lnTo>
                <a:lnTo>
                  <a:pt x="13524" y="13172"/>
                </a:lnTo>
                <a:lnTo>
                  <a:pt x="13237" y="14164"/>
                </a:lnTo>
                <a:lnTo>
                  <a:pt x="12998" y="15297"/>
                </a:lnTo>
                <a:lnTo>
                  <a:pt x="12712" y="18838"/>
                </a:lnTo>
                <a:lnTo>
                  <a:pt x="12712" y="19263"/>
                </a:lnTo>
                <a:lnTo>
                  <a:pt x="13237" y="19617"/>
                </a:lnTo>
                <a:lnTo>
                  <a:pt x="13237" y="19830"/>
                </a:lnTo>
                <a:lnTo>
                  <a:pt x="13381" y="19830"/>
                </a:lnTo>
                <a:lnTo>
                  <a:pt x="13811" y="19475"/>
                </a:lnTo>
                <a:lnTo>
                  <a:pt x="14050" y="19617"/>
                </a:lnTo>
                <a:lnTo>
                  <a:pt x="14193" y="19475"/>
                </a:lnTo>
                <a:lnTo>
                  <a:pt x="14336" y="19475"/>
                </a:lnTo>
                <a:lnTo>
                  <a:pt x="14432" y="19263"/>
                </a:lnTo>
                <a:lnTo>
                  <a:pt x="14575" y="19263"/>
                </a:lnTo>
                <a:lnTo>
                  <a:pt x="14862" y="19475"/>
                </a:lnTo>
                <a:lnTo>
                  <a:pt x="15101" y="19263"/>
                </a:lnTo>
                <a:lnTo>
                  <a:pt x="15388" y="19475"/>
                </a:lnTo>
                <a:lnTo>
                  <a:pt x="16057" y="20042"/>
                </a:lnTo>
                <a:lnTo>
                  <a:pt x="17920" y="21388"/>
                </a:lnTo>
                <a:lnTo>
                  <a:pt x="18446" y="21600"/>
                </a:lnTo>
                <a:lnTo>
                  <a:pt x="18685" y="21600"/>
                </a:lnTo>
                <a:lnTo>
                  <a:pt x="18685" y="21246"/>
                </a:lnTo>
                <a:lnTo>
                  <a:pt x="18589" y="20821"/>
                </a:lnTo>
                <a:lnTo>
                  <a:pt x="18446" y="20609"/>
                </a:lnTo>
                <a:lnTo>
                  <a:pt x="18446" y="20396"/>
                </a:lnTo>
                <a:lnTo>
                  <a:pt x="18685" y="19830"/>
                </a:lnTo>
                <a:lnTo>
                  <a:pt x="18828" y="19617"/>
                </a:lnTo>
                <a:lnTo>
                  <a:pt x="18828" y="19263"/>
                </a:lnTo>
                <a:lnTo>
                  <a:pt x="18589" y="18271"/>
                </a:lnTo>
                <a:lnTo>
                  <a:pt x="18685" y="17847"/>
                </a:lnTo>
                <a:lnTo>
                  <a:pt x="19115" y="17847"/>
                </a:lnTo>
                <a:lnTo>
                  <a:pt x="19880" y="18271"/>
                </a:lnTo>
                <a:lnTo>
                  <a:pt x="19880" y="17068"/>
                </a:lnTo>
                <a:lnTo>
                  <a:pt x="19784" y="16713"/>
                </a:lnTo>
                <a:lnTo>
                  <a:pt x="19497" y="16289"/>
                </a:lnTo>
                <a:lnTo>
                  <a:pt x="19641" y="15934"/>
                </a:lnTo>
                <a:lnTo>
                  <a:pt x="19880" y="15510"/>
                </a:lnTo>
                <a:lnTo>
                  <a:pt x="21361" y="13385"/>
                </a:lnTo>
                <a:lnTo>
                  <a:pt x="21504" y="12960"/>
                </a:lnTo>
                <a:lnTo>
                  <a:pt x="21600" y="12606"/>
                </a:lnTo>
                <a:lnTo>
                  <a:pt x="21600" y="11614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4" name="Freeform 56"/>
          <p:cNvSpPr/>
          <p:nvPr/>
        </p:nvSpPr>
        <p:spPr>
          <a:xfrm>
            <a:off x="1644860" y="4070794"/>
            <a:ext cx="365001" cy="185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17" y="1431"/>
                </a:moveTo>
                <a:lnTo>
                  <a:pt x="15410" y="2082"/>
                </a:lnTo>
                <a:lnTo>
                  <a:pt x="16134" y="2863"/>
                </a:lnTo>
                <a:lnTo>
                  <a:pt x="16463" y="3253"/>
                </a:lnTo>
                <a:lnTo>
                  <a:pt x="16859" y="3513"/>
                </a:lnTo>
                <a:lnTo>
                  <a:pt x="17583" y="4945"/>
                </a:lnTo>
                <a:lnTo>
                  <a:pt x="17780" y="6116"/>
                </a:lnTo>
                <a:lnTo>
                  <a:pt x="17780" y="7937"/>
                </a:lnTo>
                <a:lnTo>
                  <a:pt x="17385" y="9369"/>
                </a:lnTo>
                <a:lnTo>
                  <a:pt x="17254" y="9629"/>
                </a:lnTo>
                <a:lnTo>
                  <a:pt x="17254" y="10410"/>
                </a:lnTo>
                <a:lnTo>
                  <a:pt x="17385" y="10800"/>
                </a:lnTo>
                <a:lnTo>
                  <a:pt x="17780" y="11060"/>
                </a:lnTo>
                <a:lnTo>
                  <a:pt x="19229" y="12622"/>
                </a:lnTo>
                <a:lnTo>
                  <a:pt x="19427" y="12882"/>
                </a:lnTo>
                <a:lnTo>
                  <a:pt x="19756" y="13272"/>
                </a:lnTo>
                <a:lnTo>
                  <a:pt x="19756" y="13663"/>
                </a:lnTo>
                <a:lnTo>
                  <a:pt x="20349" y="13663"/>
                </a:lnTo>
                <a:lnTo>
                  <a:pt x="20546" y="13272"/>
                </a:lnTo>
                <a:lnTo>
                  <a:pt x="21073" y="13272"/>
                </a:lnTo>
                <a:lnTo>
                  <a:pt x="21271" y="13663"/>
                </a:lnTo>
                <a:lnTo>
                  <a:pt x="21402" y="14053"/>
                </a:lnTo>
                <a:lnTo>
                  <a:pt x="21600" y="14313"/>
                </a:lnTo>
                <a:lnTo>
                  <a:pt x="21600" y="17306"/>
                </a:lnTo>
                <a:lnTo>
                  <a:pt x="21402" y="17957"/>
                </a:lnTo>
                <a:lnTo>
                  <a:pt x="21271" y="17957"/>
                </a:lnTo>
                <a:lnTo>
                  <a:pt x="20678" y="18737"/>
                </a:lnTo>
                <a:lnTo>
                  <a:pt x="20349" y="18347"/>
                </a:lnTo>
                <a:lnTo>
                  <a:pt x="20151" y="17957"/>
                </a:lnTo>
                <a:lnTo>
                  <a:pt x="20151" y="18737"/>
                </a:lnTo>
                <a:lnTo>
                  <a:pt x="20349" y="18737"/>
                </a:lnTo>
                <a:lnTo>
                  <a:pt x="20151" y="18998"/>
                </a:lnTo>
                <a:lnTo>
                  <a:pt x="19954" y="18998"/>
                </a:lnTo>
                <a:lnTo>
                  <a:pt x="19756" y="19388"/>
                </a:lnTo>
                <a:lnTo>
                  <a:pt x="19624" y="20169"/>
                </a:lnTo>
                <a:lnTo>
                  <a:pt x="19427" y="20429"/>
                </a:lnTo>
                <a:lnTo>
                  <a:pt x="19229" y="20429"/>
                </a:lnTo>
                <a:lnTo>
                  <a:pt x="19032" y="20819"/>
                </a:lnTo>
                <a:lnTo>
                  <a:pt x="19032" y="20169"/>
                </a:lnTo>
                <a:lnTo>
                  <a:pt x="18900" y="19778"/>
                </a:lnTo>
                <a:lnTo>
                  <a:pt x="18900" y="19388"/>
                </a:lnTo>
                <a:lnTo>
                  <a:pt x="18702" y="18998"/>
                </a:lnTo>
                <a:lnTo>
                  <a:pt x="18702" y="20429"/>
                </a:lnTo>
                <a:lnTo>
                  <a:pt x="18900" y="20819"/>
                </a:lnTo>
                <a:lnTo>
                  <a:pt x="19427" y="20819"/>
                </a:lnTo>
                <a:lnTo>
                  <a:pt x="19229" y="21210"/>
                </a:lnTo>
                <a:lnTo>
                  <a:pt x="18900" y="21600"/>
                </a:lnTo>
                <a:lnTo>
                  <a:pt x="16463" y="21600"/>
                </a:lnTo>
                <a:lnTo>
                  <a:pt x="16332" y="21210"/>
                </a:lnTo>
                <a:lnTo>
                  <a:pt x="16332" y="19778"/>
                </a:lnTo>
                <a:lnTo>
                  <a:pt x="16134" y="19388"/>
                </a:lnTo>
                <a:lnTo>
                  <a:pt x="15739" y="18998"/>
                </a:lnTo>
                <a:lnTo>
                  <a:pt x="15410" y="18998"/>
                </a:lnTo>
                <a:lnTo>
                  <a:pt x="15015" y="18737"/>
                </a:lnTo>
                <a:lnTo>
                  <a:pt x="14685" y="18347"/>
                </a:lnTo>
                <a:lnTo>
                  <a:pt x="13961" y="16135"/>
                </a:lnTo>
                <a:lnTo>
                  <a:pt x="13763" y="15745"/>
                </a:lnTo>
                <a:lnTo>
                  <a:pt x="13566" y="15745"/>
                </a:lnTo>
                <a:lnTo>
                  <a:pt x="13171" y="15484"/>
                </a:lnTo>
                <a:lnTo>
                  <a:pt x="10998" y="15484"/>
                </a:lnTo>
                <a:lnTo>
                  <a:pt x="10668" y="15745"/>
                </a:lnTo>
                <a:lnTo>
                  <a:pt x="10471" y="16525"/>
                </a:lnTo>
                <a:lnTo>
                  <a:pt x="10273" y="16916"/>
                </a:lnTo>
                <a:lnTo>
                  <a:pt x="9878" y="17306"/>
                </a:lnTo>
                <a:lnTo>
                  <a:pt x="9351" y="17306"/>
                </a:lnTo>
                <a:lnTo>
                  <a:pt x="8429" y="16916"/>
                </a:lnTo>
                <a:lnTo>
                  <a:pt x="7705" y="16916"/>
                </a:lnTo>
                <a:lnTo>
                  <a:pt x="7178" y="16135"/>
                </a:lnTo>
                <a:lnTo>
                  <a:pt x="6059" y="14704"/>
                </a:lnTo>
                <a:lnTo>
                  <a:pt x="2239" y="7937"/>
                </a:lnTo>
                <a:lnTo>
                  <a:pt x="1120" y="4945"/>
                </a:lnTo>
                <a:lnTo>
                  <a:pt x="922" y="4684"/>
                </a:lnTo>
                <a:lnTo>
                  <a:pt x="395" y="3904"/>
                </a:lnTo>
                <a:lnTo>
                  <a:pt x="198" y="3904"/>
                </a:lnTo>
                <a:lnTo>
                  <a:pt x="0" y="3513"/>
                </a:lnTo>
                <a:lnTo>
                  <a:pt x="0" y="2472"/>
                </a:lnTo>
                <a:lnTo>
                  <a:pt x="1646" y="1692"/>
                </a:lnTo>
                <a:lnTo>
                  <a:pt x="1844" y="1692"/>
                </a:lnTo>
                <a:lnTo>
                  <a:pt x="2437" y="1431"/>
                </a:lnTo>
                <a:lnTo>
                  <a:pt x="2568" y="1041"/>
                </a:lnTo>
                <a:lnTo>
                  <a:pt x="3161" y="651"/>
                </a:lnTo>
                <a:lnTo>
                  <a:pt x="3490" y="260"/>
                </a:lnTo>
                <a:lnTo>
                  <a:pt x="4083" y="260"/>
                </a:lnTo>
                <a:lnTo>
                  <a:pt x="4412" y="1041"/>
                </a:lnTo>
                <a:lnTo>
                  <a:pt x="4610" y="2082"/>
                </a:lnTo>
                <a:lnTo>
                  <a:pt x="5334" y="3904"/>
                </a:lnTo>
                <a:lnTo>
                  <a:pt x="5334" y="4294"/>
                </a:lnTo>
                <a:lnTo>
                  <a:pt x="5729" y="5335"/>
                </a:lnTo>
                <a:lnTo>
                  <a:pt x="5729" y="6116"/>
                </a:lnTo>
                <a:lnTo>
                  <a:pt x="6059" y="6376"/>
                </a:lnTo>
                <a:lnTo>
                  <a:pt x="6256" y="7157"/>
                </a:lnTo>
                <a:lnTo>
                  <a:pt x="6585" y="7157"/>
                </a:lnTo>
                <a:lnTo>
                  <a:pt x="6783" y="6766"/>
                </a:lnTo>
                <a:lnTo>
                  <a:pt x="6980" y="6116"/>
                </a:lnTo>
                <a:lnTo>
                  <a:pt x="7178" y="4945"/>
                </a:lnTo>
                <a:lnTo>
                  <a:pt x="7178" y="4684"/>
                </a:lnTo>
                <a:lnTo>
                  <a:pt x="7902" y="5335"/>
                </a:lnTo>
                <a:lnTo>
                  <a:pt x="7902" y="6116"/>
                </a:lnTo>
                <a:lnTo>
                  <a:pt x="8232" y="6766"/>
                </a:lnTo>
                <a:lnTo>
                  <a:pt x="8824" y="7157"/>
                </a:lnTo>
                <a:lnTo>
                  <a:pt x="9154" y="7937"/>
                </a:lnTo>
                <a:lnTo>
                  <a:pt x="9746" y="8198"/>
                </a:lnTo>
                <a:lnTo>
                  <a:pt x="10668" y="8198"/>
                </a:lnTo>
                <a:lnTo>
                  <a:pt x="11195" y="8588"/>
                </a:lnTo>
                <a:lnTo>
                  <a:pt x="11524" y="9369"/>
                </a:lnTo>
                <a:lnTo>
                  <a:pt x="11195" y="5725"/>
                </a:lnTo>
                <a:lnTo>
                  <a:pt x="10668" y="4294"/>
                </a:lnTo>
                <a:lnTo>
                  <a:pt x="10668" y="2082"/>
                </a:lnTo>
                <a:lnTo>
                  <a:pt x="10800" y="2082"/>
                </a:lnTo>
                <a:lnTo>
                  <a:pt x="10998" y="1692"/>
                </a:lnTo>
                <a:lnTo>
                  <a:pt x="11393" y="2082"/>
                </a:lnTo>
                <a:lnTo>
                  <a:pt x="12117" y="2082"/>
                </a:lnTo>
                <a:lnTo>
                  <a:pt x="13566" y="1431"/>
                </a:lnTo>
                <a:lnTo>
                  <a:pt x="13566" y="1041"/>
                </a:lnTo>
                <a:lnTo>
                  <a:pt x="13763" y="1041"/>
                </a:lnTo>
                <a:lnTo>
                  <a:pt x="13566" y="651"/>
                </a:lnTo>
                <a:lnTo>
                  <a:pt x="13566" y="260"/>
                </a:lnTo>
                <a:lnTo>
                  <a:pt x="13763" y="0"/>
                </a:lnTo>
                <a:lnTo>
                  <a:pt x="14093" y="260"/>
                </a:lnTo>
                <a:lnTo>
                  <a:pt x="14290" y="260"/>
                </a:lnTo>
                <a:lnTo>
                  <a:pt x="14817" y="1431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5" name="Freeform 57"/>
          <p:cNvSpPr/>
          <p:nvPr/>
        </p:nvSpPr>
        <p:spPr>
          <a:xfrm>
            <a:off x="1738622" y="4203065"/>
            <a:ext cx="286308" cy="233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02" y="19646"/>
                </a:moveTo>
                <a:lnTo>
                  <a:pt x="14651" y="19337"/>
                </a:lnTo>
                <a:lnTo>
                  <a:pt x="13730" y="18514"/>
                </a:lnTo>
                <a:lnTo>
                  <a:pt x="13228" y="18206"/>
                </a:lnTo>
                <a:lnTo>
                  <a:pt x="13228" y="18514"/>
                </a:lnTo>
                <a:lnTo>
                  <a:pt x="14149" y="19646"/>
                </a:lnTo>
                <a:lnTo>
                  <a:pt x="14902" y="19954"/>
                </a:lnTo>
                <a:lnTo>
                  <a:pt x="15321" y="21086"/>
                </a:lnTo>
                <a:lnTo>
                  <a:pt x="15823" y="21291"/>
                </a:lnTo>
                <a:lnTo>
                  <a:pt x="15991" y="21086"/>
                </a:lnTo>
                <a:lnTo>
                  <a:pt x="15572" y="20469"/>
                </a:lnTo>
                <a:lnTo>
                  <a:pt x="14902" y="19646"/>
                </a:lnTo>
                <a:close/>
                <a:moveTo>
                  <a:pt x="20428" y="9051"/>
                </a:moveTo>
                <a:lnTo>
                  <a:pt x="20009" y="9051"/>
                </a:lnTo>
                <a:lnTo>
                  <a:pt x="19507" y="8846"/>
                </a:lnTo>
                <a:lnTo>
                  <a:pt x="16995" y="8846"/>
                </a:lnTo>
                <a:lnTo>
                  <a:pt x="16242" y="8537"/>
                </a:lnTo>
                <a:lnTo>
                  <a:pt x="15572" y="8229"/>
                </a:lnTo>
                <a:lnTo>
                  <a:pt x="15321" y="8229"/>
                </a:lnTo>
                <a:lnTo>
                  <a:pt x="16242" y="8846"/>
                </a:lnTo>
                <a:lnTo>
                  <a:pt x="19256" y="9360"/>
                </a:lnTo>
                <a:lnTo>
                  <a:pt x="19758" y="9669"/>
                </a:lnTo>
                <a:lnTo>
                  <a:pt x="20009" y="9977"/>
                </a:lnTo>
                <a:lnTo>
                  <a:pt x="20009" y="10183"/>
                </a:lnTo>
                <a:lnTo>
                  <a:pt x="20428" y="10183"/>
                </a:lnTo>
                <a:lnTo>
                  <a:pt x="20679" y="9977"/>
                </a:lnTo>
                <a:lnTo>
                  <a:pt x="20679" y="9360"/>
                </a:lnTo>
                <a:lnTo>
                  <a:pt x="20428" y="9051"/>
                </a:lnTo>
                <a:close/>
                <a:moveTo>
                  <a:pt x="21600" y="12240"/>
                </a:moveTo>
                <a:lnTo>
                  <a:pt x="21600" y="11931"/>
                </a:lnTo>
                <a:lnTo>
                  <a:pt x="20930" y="11931"/>
                </a:lnTo>
                <a:lnTo>
                  <a:pt x="20679" y="11623"/>
                </a:lnTo>
                <a:lnTo>
                  <a:pt x="20428" y="11417"/>
                </a:lnTo>
                <a:lnTo>
                  <a:pt x="20009" y="11109"/>
                </a:lnTo>
                <a:lnTo>
                  <a:pt x="20009" y="10800"/>
                </a:lnTo>
                <a:lnTo>
                  <a:pt x="14651" y="8537"/>
                </a:lnTo>
                <a:lnTo>
                  <a:pt x="13228" y="7714"/>
                </a:lnTo>
                <a:lnTo>
                  <a:pt x="13479" y="7406"/>
                </a:lnTo>
                <a:lnTo>
                  <a:pt x="13898" y="7714"/>
                </a:lnTo>
                <a:lnTo>
                  <a:pt x="14149" y="7920"/>
                </a:lnTo>
                <a:lnTo>
                  <a:pt x="15572" y="7920"/>
                </a:lnTo>
                <a:lnTo>
                  <a:pt x="17163" y="8537"/>
                </a:lnTo>
                <a:lnTo>
                  <a:pt x="19507" y="8537"/>
                </a:lnTo>
                <a:lnTo>
                  <a:pt x="20679" y="8846"/>
                </a:lnTo>
                <a:lnTo>
                  <a:pt x="21181" y="8846"/>
                </a:lnTo>
                <a:lnTo>
                  <a:pt x="21600" y="8537"/>
                </a:lnTo>
                <a:lnTo>
                  <a:pt x="21600" y="7920"/>
                </a:lnTo>
                <a:lnTo>
                  <a:pt x="21349" y="5349"/>
                </a:lnTo>
                <a:lnTo>
                  <a:pt x="21349" y="5143"/>
                </a:lnTo>
                <a:lnTo>
                  <a:pt x="20930" y="4834"/>
                </a:lnTo>
                <a:lnTo>
                  <a:pt x="20930" y="4217"/>
                </a:lnTo>
                <a:lnTo>
                  <a:pt x="20679" y="3703"/>
                </a:lnTo>
                <a:lnTo>
                  <a:pt x="20428" y="3394"/>
                </a:lnTo>
                <a:lnTo>
                  <a:pt x="20009" y="3086"/>
                </a:lnTo>
                <a:lnTo>
                  <a:pt x="19758" y="3394"/>
                </a:lnTo>
                <a:lnTo>
                  <a:pt x="19507" y="4217"/>
                </a:lnTo>
                <a:lnTo>
                  <a:pt x="19256" y="4217"/>
                </a:lnTo>
                <a:lnTo>
                  <a:pt x="18837" y="4526"/>
                </a:lnTo>
                <a:lnTo>
                  <a:pt x="18586" y="3909"/>
                </a:lnTo>
                <a:lnTo>
                  <a:pt x="18586" y="3086"/>
                </a:lnTo>
                <a:lnTo>
                  <a:pt x="18335" y="3086"/>
                </a:lnTo>
                <a:lnTo>
                  <a:pt x="18084" y="3703"/>
                </a:lnTo>
                <a:lnTo>
                  <a:pt x="17414" y="4526"/>
                </a:lnTo>
                <a:lnTo>
                  <a:pt x="16995" y="4834"/>
                </a:lnTo>
                <a:lnTo>
                  <a:pt x="13898" y="4834"/>
                </a:lnTo>
                <a:lnTo>
                  <a:pt x="13730" y="4526"/>
                </a:lnTo>
                <a:lnTo>
                  <a:pt x="13730" y="3394"/>
                </a:lnTo>
                <a:lnTo>
                  <a:pt x="13479" y="3086"/>
                </a:lnTo>
                <a:lnTo>
                  <a:pt x="12977" y="2777"/>
                </a:lnTo>
                <a:lnTo>
                  <a:pt x="12558" y="2777"/>
                </a:lnTo>
                <a:lnTo>
                  <a:pt x="12056" y="2571"/>
                </a:lnTo>
                <a:lnTo>
                  <a:pt x="11637" y="2263"/>
                </a:lnTo>
                <a:lnTo>
                  <a:pt x="10716" y="514"/>
                </a:lnTo>
                <a:lnTo>
                  <a:pt x="10465" y="206"/>
                </a:lnTo>
                <a:lnTo>
                  <a:pt x="10214" y="206"/>
                </a:lnTo>
                <a:lnTo>
                  <a:pt x="9712" y="0"/>
                </a:lnTo>
                <a:lnTo>
                  <a:pt x="6949" y="0"/>
                </a:lnTo>
                <a:lnTo>
                  <a:pt x="6530" y="206"/>
                </a:lnTo>
                <a:lnTo>
                  <a:pt x="6279" y="823"/>
                </a:lnTo>
                <a:lnTo>
                  <a:pt x="6028" y="1131"/>
                </a:lnTo>
                <a:lnTo>
                  <a:pt x="5526" y="1440"/>
                </a:lnTo>
                <a:lnTo>
                  <a:pt x="4856" y="1440"/>
                </a:lnTo>
                <a:lnTo>
                  <a:pt x="3684" y="1131"/>
                </a:lnTo>
                <a:lnTo>
                  <a:pt x="2763" y="1131"/>
                </a:lnTo>
                <a:lnTo>
                  <a:pt x="2763" y="2571"/>
                </a:lnTo>
                <a:lnTo>
                  <a:pt x="2512" y="3086"/>
                </a:lnTo>
                <a:lnTo>
                  <a:pt x="419" y="6274"/>
                </a:lnTo>
                <a:lnTo>
                  <a:pt x="0" y="6789"/>
                </a:lnTo>
                <a:lnTo>
                  <a:pt x="251" y="7920"/>
                </a:lnTo>
                <a:lnTo>
                  <a:pt x="1340" y="8537"/>
                </a:lnTo>
                <a:lnTo>
                  <a:pt x="3433" y="8537"/>
                </a:lnTo>
                <a:lnTo>
                  <a:pt x="5358" y="9051"/>
                </a:lnTo>
                <a:lnTo>
                  <a:pt x="6028" y="9669"/>
                </a:lnTo>
                <a:lnTo>
                  <a:pt x="6279" y="9977"/>
                </a:lnTo>
                <a:lnTo>
                  <a:pt x="6530" y="9669"/>
                </a:lnTo>
                <a:lnTo>
                  <a:pt x="6530" y="9977"/>
                </a:lnTo>
                <a:lnTo>
                  <a:pt x="6698" y="9977"/>
                </a:lnTo>
                <a:lnTo>
                  <a:pt x="6949" y="10183"/>
                </a:lnTo>
                <a:lnTo>
                  <a:pt x="12558" y="17383"/>
                </a:lnTo>
                <a:lnTo>
                  <a:pt x="14400" y="18823"/>
                </a:lnTo>
                <a:lnTo>
                  <a:pt x="15070" y="19029"/>
                </a:lnTo>
                <a:lnTo>
                  <a:pt x="16493" y="21086"/>
                </a:lnTo>
                <a:lnTo>
                  <a:pt x="16995" y="21600"/>
                </a:lnTo>
                <a:lnTo>
                  <a:pt x="17414" y="21600"/>
                </a:lnTo>
                <a:lnTo>
                  <a:pt x="18084" y="21291"/>
                </a:lnTo>
                <a:lnTo>
                  <a:pt x="18586" y="20777"/>
                </a:lnTo>
                <a:lnTo>
                  <a:pt x="18586" y="19954"/>
                </a:lnTo>
                <a:lnTo>
                  <a:pt x="18837" y="19954"/>
                </a:lnTo>
                <a:lnTo>
                  <a:pt x="19088" y="20160"/>
                </a:lnTo>
                <a:lnTo>
                  <a:pt x="18837" y="20469"/>
                </a:lnTo>
                <a:lnTo>
                  <a:pt x="18837" y="21086"/>
                </a:lnTo>
                <a:lnTo>
                  <a:pt x="19088" y="20469"/>
                </a:lnTo>
                <a:lnTo>
                  <a:pt x="19256" y="19954"/>
                </a:lnTo>
                <a:lnTo>
                  <a:pt x="19256" y="19337"/>
                </a:lnTo>
                <a:lnTo>
                  <a:pt x="19088" y="19029"/>
                </a:lnTo>
                <a:lnTo>
                  <a:pt x="18837" y="19029"/>
                </a:lnTo>
                <a:lnTo>
                  <a:pt x="17414" y="18206"/>
                </a:lnTo>
                <a:lnTo>
                  <a:pt x="16242" y="17074"/>
                </a:lnTo>
                <a:lnTo>
                  <a:pt x="14651" y="16251"/>
                </a:lnTo>
                <a:lnTo>
                  <a:pt x="14149" y="15634"/>
                </a:lnTo>
                <a:lnTo>
                  <a:pt x="12056" y="12240"/>
                </a:lnTo>
                <a:lnTo>
                  <a:pt x="11805" y="11623"/>
                </a:lnTo>
                <a:lnTo>
                  <a:pt x="11637" y="10491"/>
                </a:lnTo>
                <a:lnTo>
                  <a:pt x="10716" y="9360"/>
                </a:lnTo>
                <a:lnTo>
                  <a:pt x="10465" y="9360"/>
                </a:lnTo>
                <a:lnTo>
                  <a:pt x="10214" y="9051"/>
                </a:lnTo>
                <a:lnTo>
                  <a:pt x="11135" y="9669"/>
                </a:lnTo>
                <a:lnTo>
                  <a:pt x="11805" y="10183"/>
                </a:lnTo>
                <a:lnTo>
                  <a:pt x="13730" y="13886"/>
                </a:lnTo>
                <a:lnTo>
                  <a:pt x="14149" y="14811"/>
                </a:lnTo>
                <a:lnTo>
                  <a:pt x="14902" y="15634"/>
                </a:lnTo>
                <a:lnTo>
                  <a:pt x="15991" y="16251"/>
                </a:lnTo>
                <a:lnTo>
                  <a:pt x="16493" y="16457"/>
                </a:lnTo>
                <a:lnTo>
                  <a:pt x="16995" y="17074"/>
                </a:lnTo>
                <a:lnTo>
                  <a:pt x="17414" y="17383"/>
                </a:lnTo>
                <a:lnTo>
                  <a:pt x="18335" y="17383"/>
                </a:lnTo>
                <a:lnTo>
                  <a:pt x="18335" y="17074"/>
                </a:lnTo>
                <a:lnTo>
                  <a:pt x="18586" y="16766"/>
                </a:lnTo>
                <a:lnTo>
                  <a:pt x="18586" y="16457"/>
                </a:lnTo>
                <a:lnTo>
                  <a:pt x="19088" y="16251"/>
                </a:lnTo>
                <a:lnTo>
                  <a:pt x="19088" y="15943"/>
                </a:lnTo>
                <a:lnTo>
                  <a:pt x="18837" y="15634"/>
                </a:lnTo>
                <a:lnTo>
                  <a:pt x="18837" y="15326"/>
                </a:lnTo>
                <a:lnTo>
                  <a:pt x="19088" y="15120"/>
                </a:lnTo>
                <a:lnTo>
                  <a:pt x="19256" y="14811"/>
                </a:lnTo>
                <a:lnTo>
                  <a:pt x="19256" y="14194"/>
                </a:lnTo>
                <a:lnTo>
                  <a:pt x="19507" y="14194"/>
                </a:lnTo>
                <a:lnTo>
                  <a:pt x="19758" y="14503"/>
                </a:lnTo>
                <a:lnTo>
                  <a:pt x="19758" y="15120"/>
                </a:lnTo>
                <a:lnTo>
                  <a:pt x="19507" y="15120"/>
                </a:lnTo>
                <a:lnTo>
                  <a:pt x="20009" y="15326"/>
                </a:lnTo>
                <a:lnTo>
                  <a:pt x="21600" y="13371"/>
                </a:lnTo>
                <a:lnTo>
                  <a:pt x="21600" y="1224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6" name="Freeform 58"/>
          <p:cNvSpPr/>
          <p:nvPr/>
        </p:nvSpPr>
        <p:spPr>
          <a:xfrm>
            <a:off x="1561981" y="4276735"/>
            <a:ext cx="197570" cy="231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62" y="6335"/>
                </a:moveTo>
                <a:lnTo>
                  <a:pt x="15169" y="6646"/>
                </a:lnTo>
                <a:lnTo>
                  <a:pt x="17596" y="8100"/>
                </a:lnTo>
                <a:lnTo>
                  <a:pt x="18566" y="8619"/>
                </a:lnTo>
                <a:lnTo>
                  <a:pt x="18566" y="8931"/>
                </a:lnTo>
                <a:lnTo>
                  <a:pt x="19294" y="9762"/>
                </a:lnTo>
                <a:lnTo>
                  <a:pt x="18566" y="9554"/>
                </a:lnTo>
                <a:lnTo>
                  <a:pt x="19294" y="10385"/>
                </a:lnTo>
                <a:lnTo>
                  <a:pt x="21600" y="12150"/>
                </a:lnTo>
                <a:lnTo>
                  <a:pt x="19294" y="16719"/>
                </a:lnTo>
                <a:lnTo>
                  <a:pt x="19294" y="17031"/>
                </a:lnTo>
                <a:lnTo>
                  <a:pt x="18930" y="17550"/>
                </a:lnTo>
                <a:lnTo>
                  <a:pt x="18930" y="17862"/>
                </a:lnTo>
                <a:lnTo>
                  <a:pt x="17960" y="17862"/>
                </a:lnTo>
                <a:lnTo>
                  <a:pt x="13834" y="19835"/>
                </a:lnTo>
                <a:lnTo>
                  <a:pt x="10557" y="20769"/>
                </a:lnTo>
                <a:lnTo>
                  <a:pt x="9465" y="20977"/>
                </a:lnTo>
                <a:lnTo>
                  <a:pt x="7160" y="21600"/>
                </a:lnTo>
                <a:lnTo>
                  <a:pt x="4733" y="21600"/>
                </a:lnTo>
                <a:lnTo>
                  <a:pt x="4733" y="19835"/>
                </a:lnTo>
                <a:lnTo>
                  <a:pt x="4490" y="19315"/>
                </a:lnTo>
                <a:lnTo>
                  <a:pt x="3762" y="18692"/>
                </a:lnTo>
                <a:lnTo>
                  <a:pt x="4126" y="18173"/>
                </a:lnTo>
                <a:lnTo>
                  <a:pt x="4733" y="17550"/>
                </a:lnTo>
                <a:lnTo>
                  <a:pt x="8494" y="14435"/>
                </a:lnTo>
                <a:lnTo>
                  <a:pt x="8858" y="13812"/>
                </a:lnTo>
                <a:lnTo>
                  <a:pt x="9101" y="13292"/>
                </a:lnTo>
                <a:lnTo>
                  <a:pt x="9101" y="11527"/>
                </a:lnTo>
                <a:lnTo>
                  <a:pt x="8858" y="11215"/>
                </a:lnTo>
                <a:lnTo>
                  <a:pt x="8130" y="10385"/>
                </a:lnTo>
                <a:lnTo>
                  <a:pt x="7524" y="10073"/>
                </a:lnTo>
                <a:lnTo>
                  <a:pt x="3398" y="6335"/>
                </a:lnTo>
                <a:lnTo>
                  <a:pt x="2791" y="5815"/>
                </a:lnTo>
                <a:lnTo>
                  <a:pt x="1092" y="4881"/>
                </a:lnTo>
                <a:lnTo>
                  <a:pt x="0" y="4050"/>
                </a:lnTo>
                <a:lnTo>
                  <a:pt x="728" y="3219"/>
                </a:lnTo>
                <a:lnTo>
                  <a:pt x="1092" y="2908"/>
                </a:lnTo>
                <a:lnTo>
                  <a:pt x="1456" y="2908"/>
                </a:lnTo>
                <a:lnTo>
                  <a:pt x="1699" y="2596"/>
                </a:lnTo>
                <a:lnTo>
                  <a:pt x="2063" y="2285"/>
                </a:lnTo>
                <a:lnTo>
                  <a:pt x="2427" y="2077"/>
                </a:lnTo>
                <a:lnTo>
                  <a:pt x="2791" y="2077"/>
                </a:lnTo>
                <a:lnTo>
                  <a:pt x="4126" y="3219"/>
                </a:lnTo>
                <a:lnTo>
                  <a:pt x="4733" y="3219"/>
                </a:lnTo>
                <a:lnTo>
                  <a:pt x="6067" y="2077"/>
                </a:lnTo>
                <a:lnTo>
                  <a:pt x="7524" y="2077"/>
                </a:lnTo>
                <a:lnTo>
                  <a:pt x="8130" y="1142"/>
                </a:lnTo>
                <a:lnTo>
                  <a:pt x="8130" y="0"/>
                </a:lnTo>
                <a:lnTo>
                  <a:pt x="11892" y="3427"/>
                </a:lnTo>
                <a:lnTo>
                  <a:pt x="13591" y="5815"/>
                </a:lnTo>
                <a:lnTo>
                  <a:pt x="14562" y="6335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7" name="Freeform 59"/>
          <p:cNvSpPr/>
          <p:nvPr/>
        </p:nvSpPr>
        <p:spPr>
          <a:xfrm>
            <a:off x="1571190" y="4498581"/>
            <a:ext cx="175804" cy="18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78" y="8198"/>
                </a:moveTo>
                <a:lnTo>
                  <a:pt x="17499" y="8198"/>
                </a:lnTo>
                <a:lnTo>
                  <a:pt x="18182" y="7937"/>
                </a:lnTo>
                <a:lnTo>
                  <a:pt x="19276" y="7937"/>
                </a:lnTo>
                <a:lnTo>
                  <a:pt x="20096" y="8198"/>
                </a:lnTo>
                <a:lnTo>
                  <a:pt x="20506" y="8978"/>
                </a:lnTo>
                <a:lnTo>
                  <a:pt x="21600" y="12622"/>
                </a:lnTo>
                <a:lnTo>
                  <a:pt x="17772" y="14313"/>
                </a:lnTo>
                <a:lnTo>
                  <a:pt x="9433" y="17306"/>
                </a:lnTo>
                <a:lnTo>
                  <a:pt x="7246" y="19388"/>
                </a:lnTo>
                <a:lnTo>
                  <a:pt x="6015" y="20169"/>
                </a:lnTo>
                <a:lnTo>
                  <a:pt x="5605" y="20819"/>
                </a:lnTo>
                <a:lnTo>
                  <a:pt x="5605" y="21210"/>
                </a:lnTo>
                <a:lnTo>
                  <a:pt x="5332" y="21600"/>
                </a:lnTo>
                <a:lnTo>
                  <a:pt x="5332" y="20559"/>
                </a:lnTo>
                <a:lnTo>
                  <a:pt x="4511" y="19778"/>
                </a:lnTo>
                <a:lnTo>
                  <a:pt x="3008" y="19388"/>
                </a:lnTo>
                <a:lnTo>
                  <a:pt x="2597" y="18998"/>
                </a:lnTo>
                <a:lnTo>
                  <a:pt x="2187" y="18737"/>
                </a:lnTo>
                <a:lnTo>
                  <a:pt x="1914" y="17957"/>
                </a:lnTo>
                <a:lnTo>
                  <a:pt x="1504" y="16135"/>
                </a:lnTo>
                <a:lnTo>
                  <a:pt x="1504" y="15094"/>
                </a:lnTo>
                <a:lnTo>
                  <a:pt x="1094" y="14704"/>
                </a:lnTo>
                <a:lnTo>
                  <a:pt x="410" y="14704"/>
                </a:lnTo>
                <a:lnTo>
                  <a:pt x="410" y="14313"/>
                </a:lnTo>
                <a:lnTo>
                  <a:pt x="0" y="14053"/>
                </a:lnTo>
                <a:lnTo>
                  <a:pt x="0" y="13272"/>
                </a:lnTo>
                <a:lnTo>
                  <a:pt x="684" y="12622"/>
                </a:lnTo>
                <a:lnTo>
                  <a:pt x="1094" y="11841"/>
                </a:lnTo>
                <a:lnTo>
                  <a:pt x="1094" y="11451"/>
                </a:lnTo>
                <a:lnTo>
                  <a:pt x="1504" y="11190"/>
                </a:lnTo>
                <a:lnTo>
                  <a:pt x="1504" y="10800"/>
                </a:lnTo>
                <a:lnTo>
                  <a:pt x="1094" y="10800"/>
                </a:lnTo>
                <a:lnTo>
                  <a:pt x="684" y="10410"/>
                </a:lnTo>
                <a:lnTo>
                  <a:pt x="410" y="10019"/>
                </a:lnTo>
                <a:lnTo>
                  <a:pt x="410" y="9629"/>
                </a:lnTo>
                <a:lnTo>
                  <a:pt x="684" y="9369"/>
                </a:lnTo>
                <a:lnTo>
                  <a:pt x="684" y="8978"/>
                </a:lnTo>
                <a:lnTo>
                  <a:pt x="1094" y="8588"/>
                </a:lnTo>
                <a:lnTo>
                  <a:pt x="0" y="7157"/>
                </a:lnTo>
                <a:lnTo>
                  <a:pt x="684" y="7157"/>
                </a:lnTo>
                <a:lnTo>
                  <a:pt x="684" y="6506"/>
                </a:lnTo>
                <a:lnTo>
                  <a:pt x="410" y="5725"/>
                </a:lnTo>
                <a:lnTo>
                  <a:pt x="0" y="5335"/>
                </a:lnTo>
                <a:lnTo>
                  <a:pt x="0" y="4945"/>
                </a:lnTo>
                <a:lnTo>
                  <a:pt x="684" y="3904"/>
                </a:lnTo>
                <a:lnTo>
                  <a:pt x="1094" y="3513"/>
                </a:lnTo>
                <a:lnTo>
                  <a:pt x="1094" y="2863"/>
                </a:lnTo>
                <a:lnTo>
                  <a:pt x="410" y="1041"/>
                </a:lnTo>
                <a:lnTo>
                  <a:pt x="684" y="260"/>
                </a:lnTo>
                <a:lnTo>
                  <a:pt x="1914" y="260"/>
                </a:lnTo>
                <a:lnTo>
                  <a:pt x="4101" y="1041"/>
                </a:lnTo>
                <a:lnTo>
                  <a:pt x="6835" y="1041"/>
                </a:lnTo>
                <a:lnTo>
                  <a:pt x="9433" y="260"/>
                </a:lnTo>
                <a:lnTo>
                  <a:pt x="10663" y="0"/>
                </a:lnTo>
                <a:lnTo>
                  <a:pt x="10937" y="5335"/>
                </a:lnTo>
                <a:lnTo>
                  <a:pt x="11347" y="6116"/>
                </a:lnTo>
                <a:lnTo>
                  <a:pt x="11757" y="6766"/>
                </a:lnTo>
                <a:lnTo>
                  <a:pt x="12851" y="7157"/>
                </a:lnTo>
                <a:lnTo>
                  <a:pt x="13261" y="7157"/>
                </a:lnTo>
                <a:lnTo>
                  <a:pt x="14081" y="7547"/>
                </a:lnTo>
                <a:lnTo>
                  <a:pt x="14354" y="7937"/>
                </a:lnTo>
                <a:lnTo>
                  <a:pt x="15175" y="8198"/>
                </a:lnTo>
                <a:lnTo>
                  <a:pt x="16678" y="8198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8" name="Freeform 60"/>
          <p:cNvSpPr/>
          <p:nvPr/>
        </p:nvSpPr>
        <p:spPr>
          <a:xfrm>
            <a:off x="1404595" y="4523696"/>
            <a:ext cx="210128" cy="292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86" y="657"/>
                </a:moveTo>
                <a:lnTo>
                  <a:pt x="5029" y="657"/>
                </a:lnTo>
                <a:lnTo>
                  <a:pt x="6057" y="246"/>
                </a:lnTo>
                <a:lnTo>
                  <a:pt x="6629" y="411"/>
                </a:lnTo>
                <a:lnTo>
                  <a:pt x="6971" y="246"/>
                </a:lnTo>
                <a:lnTo>
                  <a:pt x="7314" y="246"/>
                </a:lnTo>
                <a:lnTo>
                  <a:pt x="7543" y="0"/>
                </a:lnTo>
                <a:lnTo>
                  <a:pt x="7886" y="0"/>
                </a:lnTo>
                <a:lnTo>
                  <a:pt x="8571" y="246"/>
                </a:lnTo>
                <a:lnTo>
                  <a:pt x="9143" y="0"/>
                </a:lnTo>
                <a:lnTo>
                  <a:pt x="9829" y="246"/>
                </a:lnTo>
                <a:lnTo>
                  <a:pt x="11429" y="903"/>
                </a:lnTo>
                <a:lnTo>
                  <a:pt x="15886" y="2464"/>
                </a:lnTo>
                <a:lnTo>
                  <a:pt x="17143" y="2710"/>
                </a:lnTo>
                <a:lnTo>
                  <a:pt x="18057" y="3614"/>
                </a:lnTo>
                <a:lnTo>
                  <a:pt x="17714" y="3860"/>
                </a:lnTo>
                <a:lnTo>
                  <a:pt x="17714" y="4106"/>
                </a:lnTo>
                <a:lnTo>
                  <a:pt x="17486" y="4271"/>
                </a:lnTo>
                <a:lnTo>
                  <a:pt x="17486" y="4517"/>
                </a:lnTo>
                <a:lnTo>
                  <a:pt x="17714" y="4763"/>
                </a:lnTo>
                <a:lnTo>
                  <a:pt x="18057" y="5010"/>
                </a:lnTo>
                <a:lnTo>
                  <a:pt x="18400" y="5010"/>
                </a:lnTo>
                <a:lnTo>
                  <a:pt x="18400" y="5256"/>
                </a:lnTo>
                <a:lnTo>
                  <a:pt x="18057" y="5421"/>
                </a:lnTo>
                <a:lnTo>
                  <a:pt x="18057" y="5667"/>
                </a:lnTo>
                <a:lnTo>
                  <a:pt x="17714" y="6160"/>
                </a:lnTo>
                <a:lnTo>
                  <a:pt x="17143" y="6570"/>
                </a:lnTo>
                <a:lnTo>
                  <a:pt x="17143" y="7063"/>
                </a:lnTo>
                <a:lnTo>
                  <a:pt x="17486" y="7227"/>
                </a:lnTo>
                <a:lnTo>
                  <a:pt x="17486" y="7474"/>
                </a:lnTo>
                <a:lnTo>
                  <a:pt x="18057" y="7474"/>
                </a:lnTo>
                <a:lnTo>
                  <a:pt x="18400" y="7720"/>
                </a:lnTo>
                <a:lnTo>
                  <a:pt x="18400" y="8377"/>
                </a:lnTo>
                <a:lnTo>
                  <a:pt x="18743" y="9527"/>
                </a:lnTo>
                <a:lnTo>
                  <a:pt x="18971" y="10020"/>
                </a:lnTo>
                <a:lnTo>
                  <a:pt x="19314" y="10184"/>
                </a:lnTo>
                <a:lnTo>
                  <a:pt x="19657" y="10430"/>
                </a:lnTo>
                <a:lnTo>
                  <a:pt x="20914" y="10677"/>
                </a:lnTo>
                <a:lnTo>
                  <a:pt x="21600" y="11170"/>
                </a:lnTo>
                <a:lnTo>
                  <a:pt x="21600" y="11827"/>
                </a:lnTo>
                <a:lnTo>
                  <a:pt x="21257" y="11827"/>
                </a:lnTo>
                <a:lnTo>
                  <a:pt x="21257" y="12237"/>
                </a:lnTo>
                <a:lnTo>
                  <a:pt x="18743" y="15440"/>
                </a:lnTo>
                <a:lnTo>
                  <a:pt x="18400" y="16097"/>
                </a:lnTo>
                <a:lnTo>
                  <a:pt x="17714" y="16590"/>
                </a:lnTo>
                <a:lnTo>
                  <a:pt x="16457" y="17247"/>
                </a:lnTo>
                <a:lnTo>
                  <a:pt x="15200" y="17247"/>
                </a:lnTo>
                <a:lnTo>
                  <a:pt x="14286" y="17740"/>
                </a:lnTo>
                <a:lnTo>
                  <a:pt x="13257" y="18397"/>
                </a:lnTo>
                <a:lnTo>
                  <a:pt x="12343" y="19547"/>
                </a:lnTo>
                <a:lnTo>
                  <a:pt x="11771" y="20040"/>
                </a:lnTo>
                <a:lnTo>
                  <a:pt x="9829" y="20450"/>
                </a:lnTo>
                <a:lnTo>
                  <a:pt x="4114" y="21600"/>
                </a:lnTo>
                <a:lnTo>
                  <a:pt x="3429" y="21600"/>
                </a:lnTo>
                <a:lnTo>
                  <a:pt x="3200" y="21354"/>
                </a:lnTo>
                <a:lnTo>
                  <a:pt x="2857" y="21107"/>
                </a:lnTo>
                <a:lnTo>
                  <a:pt x="914" y="20943"/>
                </a:lnTo>
                <a:lnTo>
                  <a:pt x="343" y="20943"/>
                </a:lnTo>
                <a:lnTo>
                  <a:pt x="0" y="20697"/>
                </a:lnTo>
                <a:lnTo>
                  <a:pt x="0" y="20450"/>
                </a:lnTo>
                <a:lnTo>
                  <a:pt x="1257" y="20450"/>
                </a:lnTo>
                <a:lnTo>
                  <a:pt x="2857" y="19793"/>
                </a:lnTo>
                <a:lnTo>
                  <a:pt x="3200" y="19547"/>
                </a:lnTo>
                <a:lnTo>
                  <a:pt x="3429" y="19547"/>
                </a:lnTo>
                <a:lnTo>
                  <a:pt x="3771" y="19300"/>
                </a:lnTo>
                <a:lnTo>
                  <a:pt x="3200" y="18890"/>
                </a:lnTo>
                <a:lnTo>
                  <a:pt x="3429" y="18643"/>
                </a:lnTo>
                <a:lnTo>
                  <a:pt x="3771" y="18643"/>
                </a:lnTo>
                <a:lnTo>
                  <a:pt x="6057" y="18890"/>
                </a:lnTo>
                <a:lnTo>
                  <a:pt x="6286" y="18890"/>
                </a:lnTo>
                <a:lnTo>
                  <a:pt x="6971" y="18643"/>
                </a:lnTo>
                <a:lnTo>
                  <a:pt x="7314" y="18397"/>
                </a:lnTo>
                <a:lnTo>
                  <a:pt x="7543" y="18151"/>
                </a:lnTo>
                <a:lnTo>
                  <a:pt x="5714" y="18643"/>
                </a:lnTo>
                <a:lnTo>
                  <a:pt x="4686" y="18643"/>
                </a:lnTo>
                <a:lnTo>
                  <a:pt x="4114" y="18151"/>
                </a:lnTo>
                <a:lnTo>
                  <a:pt x="3771" y="17986"/>
                </a:lnTo>
                <a:lnTo>
                  <a:pt x="4457" y="17986"/>
                </a:lnTo>
                <a:lnTo>
                  <a:pt x="5029" y="17740"/>
                </a:lnTo>
                <a:lnTo>
                  <a:pt x="6057" y="17740"/>
                </a:lnTo>
                <a:lnTo>
                  <a:pt x="6286" y="17494"/>
                </a:lnTo>
                <a:lnTo>
                  <a:pt x="6286" y="17247"/>
                </a:lnTo>
                <a:lnTo>
                  <a:pt x="6057" y="17083"/>
                </a:lnTo>
                <a:lnTo>
                  <a:pt x="6057" y="16590"/>
                </a:lnTo>
                <a:lnTo>
                  <a:pt x="6286" y="16097"/>
                </a:lnTo>
                <a:lnTo>
                  <a:pt x="4114" y="16837"/>
                </a:lnTo>
                <a:lnTo>
                  <a:pt x="2857" y="17083"/>
                </a:lnTo>
                <a:lnTo>
                  <a:pt x="2171" y="16590"/>
                </a:lnTo>
                <a:lnTo>
                  <a:pt x="1600" y="15933"/>
                </a:lnTo>
                <a:lnTo>
                  <a:pt x="1829" y="15030"/>
                </a:lnTo>
                <a:lnTo>
                  <a:pt x="2171" y="14290"/>
                </a:lnTo>
                <a:lnTo>
                  <a:pt x="2857" y="13141"/>
                </a:lnTo>
                <a:lnTo>
                  <a:pt x="2857" y="12484"/>
                </a:lnTo>
                <a:lnTo>
                  <a:pt x="2514" y="10923"/>
                </a:lnTo>
                <a:lnTo>
                  <a:pt x="2857" y="8870"/>
                </a:lnTo>
                <a:lnTo>
                  <a:pt x="3200" y="7474"/>
                </a:lnTo>
                <a:lnTo>
                  <a:pt x="3200" y="2957"/>
                </a:lnTo>
                <a:lnTo>
                  <a:pt x="3429" y="411"/>
                </a:lnTo>
                <a:lnTo>
                  <a:pt x="3429" y="0"/>
                </a:lnTo>
                <a:lnTo>
                  <a:pt x="4686" y="411"/>
                </a:lnTo>
                <a:lnTo>
                  <a:pt x="4686" y="657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9" name="Freeform 61"/>
          <p:cNvSpPr/>
          <p:nvPr/>
        </p:nvSpPr>
        <p:spPr>
          <a:xfrm>
            <a:off x="1658255" y="4406494"/>
            <a:ext cx="329841" cy="385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509" y="6742"/>
                </a:moveTo>
                <a:lnTo>
                  <a:pt x="12291" y="6368"/>
                </a:lnTo>
                <a:lnTo>
                  <a:pt x="10255" y="3746"/>
                </a:lnTo>
                <a:lnTo>
                  <a:pt x="10036" y="3434"/>
                </a:lnTo>
                <a:lnTo>
                  <a:pt x="10036" y="3246"/>
                </a:lnTo>
                <a:lnTo>
                  <a:pt x="9891" y="2934"/>
                </a:lnTo>
                <a:lnTo>
                  <a:pt x="6618" y="0"/>
                </a:lnTo>
                <a:lnTo>
                  <a:pt x="5236" y="2747"/>
                </a:lnTo>
                <a:lnTo>
                  <a:pt x="5236" y="2934"/>
                </a:lnTo>
                <a:lnTo>
                  <a:pt x="5018" y="3246"/>
                </a:lnTo>
                <a:lnTo>
                  <a:pt x="5018" y="3434"/>
                </a:lnTo>
                <a:lnTo>
                  <a:pt x="4436" y="3434"/>
                </a:lnTo>
                <a:lnTo>
                  <a:pt x="1964" y="4620"/>
                </a:lnTo>
                <a:lnTo>
                  <a:pt x="0" y="5182"/>
                </a:lnTo>
                <a:lnTo>
                  <a:pt x="145" y="7741"/>
                </a:lnTo>
                <a:lnTo>
                  <a:pt x="364" y="8116"/>
                </a:lnTo>
                <a:lnTo>
                  <a:pt x="582" y="8428"/>
                </a:lnTo>
                <a:lnTo>
                  <a:pt x="1164" y="8615"/>
                </a:lnTo>
                <a:lnTo>
                  <a:pt x="1382" y="8615"/>
                </a:lnTo>
                <a:lnTo>
                  <a:pt x="1818" y="8802"/>
                </a:lnTo>
                <a:lnTo>
                  <a:pt x="1964" y="8990"/>
                </a:lnTo>
                <a:lnTo>
                  <a:pt x="2400" y="9114"/>
                </a:lnTo>
                <a:lnTo>
                  <a:pt x="3636" y="9114"/>
                </a:lnTo>
                <a:lnTo>
                  <a:pt x="4000" y="8990"/>
                </a:lnTo>
                <a:lnTo>
                  <a:pt x="4582" y="8990"/>
                </a:lnTo>
                <a:lnTo>
                  <a:pt x="5018" y="9114"/>
                </a:lnTo>
                <a:lnTo>
                  <a:pt x="5236" y="9489"/>
                </a:lnTo>
                <a:lnTo>
                  <a:pt x="5818" y="11237"/>
                </a:lnTo>
                <a:lnTo>
                  <a:pt x="8873" y="10176"/>
                </a:lnTo>
                <a:lnTo>
                  <a:pt x="11491" y="9489"/>
                </a:lnTo>
                <a:lnTo>
                  <a:pt x="12073" y="9489"/>
                </a:lnTo>
                <a:lnTo>
                  <a:pt x="12291" y="9302"/>
                </a:lnTo>
                <a:lnTo>
                  <a:pt x="12291" y="8802"/>
                </a:lnTo>
                <a:lnTo>
                  <a:pt x="12073" y="8802"/>
                </a:lnTo>
                <a:lnTo>
                  <a:pt x="11855" y="8615"/>
                </a:lnTo>
                <a:lnTo>
                  <a:pt x="11709" y="8428"/>
                </a:lnTo>
                <a:lnTo>
                  <a:pt x="12509" y="7741"/>
                </a:lnTo>
                <a:lnTo>
                  <a:pt x="12509" y="6742"/>
                </a:lnTo>
                <a:close/>
                <a:moveTo>
                  <a:pt x="21600" y="19665"/>
                </a:moveTo>
                <a:lnTo>
                  <a:pt x="21382" y="19540"/>
                </a:lnTo>
                <a:lnTo>
                  <a:pt x="20800" y="19665"/>
                </a:lnTo>
                <a:lnTo>
                  <a:pt x="20145" y="20227"/>
                </a:lnTo>
                <a:lnTo>
                  <a:pt x="19564" y="20539"/>
                </a:lnTo>
                <a:lnTo>
                  <a:pt x="19345" y="21038"/>
                </a:lnTo>
                <a:lnTo>
                  <a:pt x="19564" y="21038"/>
                </a:lnTo>
                <a:lnTo>
                  <a:pt x="19782" y="21413"/>
                </a:lnTo>
                <a:lnTo>
                  <a:pt x="19782" y="21600"/>
                </a:lnTo>
                <a:lnTo>
                  <a:pt x="20145" y="21413"/>
                </a:lnTo>
                <a:lnTo>
                  <a:pt x="20145" y="20726"/>
                </a:lnTo>
                <a:lnTo>
                  <a:pt x="20582" y="20726"/>
                </a:lnTo>
                <a:lnTo>
                  <a:pt x="20800" y="20539"/>
                </a:lnTo>
                <a:lnTo>
                  <a:pt x="20945" y="20539"/>
                </a:lnTo>
                <a:lnTo>
                  <a:pt x="21382" y="20726"/>
                </a:lnTo>
                <a:lnTo>
                  <a:pt x="21164" y="20539"/>
                </a:lnTo>
                <a:lnTo>
                  <a:pt x="20945" y="20227"/>
                </a:lnTo>
                <a:lnTo>
                  <a:pt x="20945" y="20039"/>
                </a:lnTo>
                <a:lnTo>
                  <a:pt x="21382" y="20039"/>
                </a:lnTo>
                <a:lnTo>
                  <a:pt x="21382" y="19852"/>
                </a:lnTo>
                <a:lnTo>
                  <a:pt x="21600" y="19665"/>
                </a:lnTo>
                <a:close/>
                <a:moveTo>
                  <a:pt x="12873" y="5306"/>
                </a:moveTo>
                <a:lnTo>
                  <a:pt x="12509" y="4994"/>
                </a:lnTo>
                <a:lnTo>
                  <a:pt x="12509" y="4807"/>
                </a:lnTo>
                <a:lnTo>
                  <a:pt x="11491" y="4120"/>
                </a:lnTo>
                <a:lnTo>
                  <a:pt x="10473" y="2934"/>
                </a:lnTo>
                <a:lnTo>
                  <a:pt x="10473" y="2747"/>
                </a:lnTo>
                <a:lnTo>
                  <a:pt x="10036" y="2747"/>
                </a:lnTo>
                <a:lnTo>
                  <a:pt x="10691" y="3246"/>
                </a:lnTo>
                <a:lnTo>
                  <a:pt x="10691" y="3621"/>
                </a:lnTo>
                <a:lnTo>
                  <a:pt x="10909" y="3933"/>
                </a:lnTo>
                <a:lnTo>
                  <a:pt x="10909" y="4120"/>
                </a:lnTo>
                <a:lnTo>
                  <a:pt x="11055" y="4495"/>
                </a:lnTo>
                <a:lnTo>
                  <a:pt x="11709" y="4994"/>
                </a:lnTo>
                <a:lnTo>
                  <a:pt x="12291" y="5868"/>
                </a:lnTo>
                <a:lnTo>
                  <a:pt x="12509" y="5993"/>
                </a:lnTo>
                <a:lnTo>
                  <a:pt x="12873" y="5993"/>
                </a:lnTo>
                <a:lnTo>
                  <a:pt x="12073" y="5306"/>
                </a:lnTo>
                <a:lnTo>
                  <a:pt x="12291" y="5182"/>
                </a:lnTo>
                <a:lnTo>
                  <a:pt x="12727" y="5306"/>
                </a:lnTo>
                <a:lnTo>
                  <a:pt x="13091" y="5681"/>
                </a:lnTo>
                <a:lnTo>
                  <a:pt x="13309" y="5993"/>
                </a:lnTo>
                <a:lnTo>
                  <a:pt x="13309" y="6555"/>
                </a:lnTo>
                <a:lnTo>
                  <a:pt x="13673" y="6555"/>
                </a:lnTo>
                <a:lnTo>
                  <a:pt x="14109" y="6368"/>
                </a:lnTo>
                <a:lnTo>
                  <a:pt x="14109" y="5681"/>
                </a:lnTo>
                <a:lnTo>
                  <a:pt x="13891" y="5494"/>
                </a:lnTo>
                <a:lnTo>
                  <a:pt x="12873" y="5306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70" name="Freeform 62"/>
          <p:cNvSpPr/>
          <p:nvPr/>
        </p:nvSpPr>
        <p:spPr>
          <a:xfrm>
            <a:off x="1787177" y="4356264"/>
            <a:ext cx="173292" cy="164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788"/>
                </a:moveTo>
                <a:lnTo>
                  <a:pt x="2354" y="6171"/>
                </a:lnTo>
                <a:lnTo>
                  <a:pt x="3462" y="5731"/>
                </a:lnTo>
                <a:lnTo>
                  <a:pt x="4708" y="5731"/>
                </a:lnTo>
                <a:lnTo>
                  <a:pt x="4985" y="5290"/>
                </a:lnTo>
                <a:lnTo>
                  <a:pt x="4985" y="3673"/>
                </a:lnTo>
                <a:lnTo>
                  <a:pt x="5400" y="3233"/>
                </a:lnTo>
                <a:lnTo>
                  <a:pt x="6508" y="2939"/>
                </a:lnTo>
                <a:lnTo>
                  <a:pt x="7338" y="2057"/>
                </a:lnTo>
                <a:lnTo>
                  <a:pt x="7338" y="1616"/>
                </a:lnTo>
                <a:lnTo>
                  <a:pt x="7754" y="1322"/>
                </a:lnTo>
                <a:lnTo>
                  <a:pt x="8169" y="882"/>
                </a:lnTo>
                <a:lnTo>
                  <a:pt x="8862" y="441"/>
                </a:lnTo>
                <a:lnTo>
                  <a:pt x="9277" y="0"/>
                </a:lnTo>
                <a:lnTo>
                  <a:pt x="10385" y="1322"/>
                </a:lnTo>
                <a:lnTo>
                  <a:pt x="10800" y="1616"/>
                </a:lnTo>
                <a:lnTo>
                  <a:pt x="11631" y="2498"/>
                </a:lnTo>
                <a:lnTo>
                  <a:pt x="11631" y="2939"/>
                </a:lnTo>
                <a:lnTo>
                  <a:pt x="13431" y="4849"/>
                </a:lnTo>
                <a:lnTo>
                  <a:pt x="13846" y="4849"/>
                </a:lnTo>
                <a:lnTo>
                  <a:pt x="14677" y="6171"/>
                </a:lnTo>
                <a:lnTo>
                  <a:pt x="17723" y="8963"/>
                </a:lnTo>
                <a:lnTo>
                  <a:pt x="18831" y="9845"/>
                </a:lnTo>
                <a:lnTo>
                  <a:pt x="19246" y="11461"/>
                </a:lnTo>
                <a:lnTo>
                  <a:pt x="19662" y="12637"/>
                </a:lnTo>
                <a:lnTo>
                  <a:pt x="20077" y="13518"/>
                </a:lnTo>
                <a:lnTo>
                  <a:pt x="21185" y="13518"/>
                </a:lnTo>
                <a:lnTo>
                  <a:pt x="21600" y="13812"/>
                </a:lnTo>
                <a:lnTo>
                  <a:pt x="21600" y="17486"/>
                </a:lnTo>
                <a:lnTo>
                  <a:pt x="21185" y="18808"/>
                </a:lnTo>
                <a:lnTo>
                  <a:pt x="20354" y="19984"/>
                </a:lnTo>
                <a:lnTo>
                  <a:pt x="19246" y="20718"/>
                </a:lnTo>
                <a:lnTo>
                  <a:pt x="18554" y="21159"/>
                </a:lnTo>
                <a:lnTo>
                  <a:pt x="18138" y="21600"/>
                </a:lnTo>
                <a:lnTo>
                  <a:pt x="17723" y="21159"/>
                </a:lnTo>
                <a:lnTo>
                  <a:pt x="16892" y="21159"/>
                </a:lnTo>
                <a:lnTo>
                  <a:pt x="16615" y="21600"/>
                </a:lnTo>
                <a:lnTo>
                  <a:pt x="14262" y="21600"/>
                </a:lnTo>
                <a:lnTo>
                  <a:pt x="12738" y="19984"/>
                </a:lnTo>
                <a:lnTo>
                  <a:pt x="9277" y="17927"/>
                </a:lnTo>
                <a:lnTo>
                  <a:pt x="2354" y="11020"/>
                </a:lnTo>
                <a:lnTo>
                  <a:pt x="0" y="7788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71" name="Freeform 63"/>
          <p:cNvSpPr/>
          <p:nvPr/>
        </p:nvSpPr>
        <p:spPr>
          <a:xfrm>
            <a:off x="1695089" y="4288455"/>
            <a:ext cx="166595" cy="127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16" y="3789"/>
                </a:moveTo>
                <a:lnTo>
                  <a:pt x="16416" y="4168"/>
                </a:lnTo>
                <a:lnTo>
                  <a:pt x="17136" y="4168"/>
                </a:lnTo>
                <a:lnTo>
                  <a:pt x="18000" y="5874"/>
                </a:lnTo>
                <a:lnTo>
                  <a:pt x="18432" y="6442"/>
                </a:lnTo>
                <a:lnTo>
                  <a:pt x="18720" y="8526"/>
                </a:lnTo>
                <a:lnTo>
                  <a:pt x="19152" y="8905"/>
                </a:lnTo>
                <a:lnTo>
                  <a:pt x="20448" y="10611"/>
                </a:lnTo>
                <a:lnTo>
                  <a:pt x="21600" y="11558"/>
                </a:lnTo>
                <a:lnTo>
                  <a:pt x="21168" y="12126"/>
                </a:lnTo>
                <a:lnTo>
                  <a:pt x="20448" y="12695"/>
                </a:lnTo>
                <a:lnTo>
                  <a:pt x="20016" y="13263"/>
                </a:lnTo>
                <a:lnTo>
                  <a:pt x="19584" y="13642"/>
                </a:lnTo>
                <a:lnTo>
                  <a:pt x="19584" y="14211"/>
                </a:lnTo>
                <a:lnTo>
                  <a:pt x="18720" y="15347"/>
                </a:lnTo>
                <a:lnTo>
                  <a:pt x="17568" y="15726"/>
                </a:lnTo>
                <a:lnTo>
                  <a:pt x="17136" y="16295"/>
                </a:lnTo>
                <a:lnTo>
                  <a:pt x="17136" y="18379"/>
                </a:lnTo>
                <a:lnTo>
                  <a:pt x="16848" y="18947"/>
                </a:lnTo>
                <a:lnTo>
                  <a:pt x="15552" y="18947"/>
                </a:lnTo>
                <a:lnTo>
                  <a:pt x="14400" y="19516"/>
                </a:lnTo>
                <a:lnTo>
                  <a:pt x="11952" y="21600"/>
                </a:lnTo>
                <a:lnTo>
                  <a:pt x="10800" y="20084"/>
                </a:lnTo>
                <a:lnTo>
                  <a:pt x="9216" y="17811"/>
                </a:lnTo>
                <a:lnTo>
                  <a:pt x="8352" y="16863"/>
                </a:lnTo>
                <a:lnTo>
                  <a:pt x="6768" y="16863"/>
                </a:lnTo>
                <a:lnTo>
                  <a:pt x="5616" y="15726"/>
                </a:lnTo>
                <a:lnTo>
                  <a:pt x="4752" y="14211"/>
                </a:lnTo>
                <a:lnTo>
                  <a:pt x="4752" y="13642"/>
                </a:lnTo>
                <a:lnTo>
                  <a:pt x="3600" y="12695"/>
                </a:lnTo>
                <a:lnTo>
                  <a:pt x="720" y="10042"/>
                </a:lnTo>
                <a:lnTo>
                  <a:pt x="0" y="9474"/>
                </a:lnTo>
                <a:lnTo>
                  <a:pt x="720" y="8526"/>
                </a:lnTo>
                <a:lnTo>
                  <a:pt x="720" y="7958"/>
                </a:lnTo>
                <a:lnTo>
                  <a:pt x="432" y="7389"/>
                </a:lnTo>
                <a:lnTo>
                  <a:pt x="720" y="6821"/>
                </a:lnTo>
                <a:lnTo>
                  <a:pt x="1152" y="6442"/>
                </a:lnTo>
                <a:lnTo>
                  <a:pt x="2016" y="6442"/>
                </a:lnTo>
                <a:lnTo>
                  <a:pt x="3168" y="7389"/>
                </a:lnTo>
                <a:lnTo>
                  <a:pt x="4032" y="7958"/>
                </a:lnTo>
                <a:lnTo>
                  <a:pt x="4752" y="8526"/>
                </a:lnTo>
                <a:lnTo>
                  <a:pt x="7632" y="8526"/>
                </a:lnTo>
                <a:lnTo>
                  <a:pt x="7920" y="7389"/>
                </a:lnTo>
                <a:lnTo>
                  <a:pt x="8352" y="6821"/>
                </a:lnTo>
                <a:lnTo>
                  <a:pt x="8784" y="6442"/>
                </a:lnTo>
                <a:lnTo>
                  <a:pt x="8784" y="4737"/>
                </a:lnTo>
                <a:lnTo>
                  <a:pt x="8352" y="4168"/>
                </a:lnTo>
                <a:lnTo>
                  <a:pt x="7920" y="3789"/>
                </a:lnTo>
                <a:lnTo>
                  <a:pt x="7632" y="3789"/>
                </a:lnTo>
                <a:lnTo>
                  <a:pt x="7632" y="3221"/>
                </a:lnTo>
                <a:lnTo>
                  <a:pt x="7200" y="2084"/>
                </a:lnTo>
                <a:lnTo>
                  <a:pt x="6048" y="0"/>
                </a:lnTo>
                <a:lnTo>
                  <a:pt x="7920" y="1137"/>
                </a:lnTo>
                <a:lnTo>
                  <a:pt x="11520" y="1137"/>
                </a:lnTo>
                <a:lnTo>
                  <a:pt x="14832" y="2084"/>
                </a:lnTo>
                <a:lnTo>
                  <a:pt x="15984" y="3221"/>
                </a:lnTo>
                <a:lnTo>
                  <a:pt x="16416" y="3789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72" name="Freeform 64"/>
          <p:cNvSpPr/>
          <p:nvPr/>
        </p:nvSpPr>
        <p:spPr>
          <a:xfrm>
            <a:off x="1577050" y="295211"/>
            <a:ext cx="447880" cy="235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60" y="1740"/>
                </a:moveTo>
                <a:lnTo>
                  <a:pt x="5681" y="1740"/>
                </a:lnTo>
                <a:lnTo>
                  <a:pt x="6110" y="2559"/>
                </a:lnTo>
                <a:lnTo>
                  <a:pt x="6432" y="2559"/>
                </a:lnTo>
                <a:lnTo>
                  <a:pt x="6593" y="2866"/>
                </a:lnTo>
                <a:lnTo>
                  <a:pt x="6700" y="3173"/>
                </a:lnTo>
                <a:lnTo>
                  <a:pt x="7021" y="3685"/>
                </a:lnTo>
                <a:lnTo>
                  <a:pt x="7772" y="5426"/>
                </a:lnTo>
                <a:lnTo>
                  <a:pt x="8040" y="6040"/>
                </a:lnTo>
                <a:lnTo>
                  <a:pt x="8200" y="5733"/>
                </a:lnTo>
                <a:lnTo>
                  <a:pt x="8200" y="5426"/>
                </a:lnTo>
                <a:lnTo>
                  <a:pt x="8361" y="5118"/>
                </a:lnTo>
                <a:lnTo>
                  <a:pt x="8790" y="5118"/>
                </a:lnTo>
                <a:lnTo>
                  <a:pt x="8951" y="5426"/>
                </a:lnTo>
                <a:lnTo>
                  <a:pt x="9380" y="5118"/>
                </a:lnTo>
                <a:lnTo>
                  <a:pt x="9540" y="5118"/>
                </a:lnTo>
                <a:lnTo>
                  <a:pt x="9701" y="4811"/>
                </a:lnTo>
                <a:lnTo>
                  <a:pt x="9969" y="3992"/>
                </a:lnTo>
                <a:lnTo>
                  <a:pt x="10130" y="3685"/>
                </a:lnTo>
                <a:lnTo>
                  <a:pt x="12060" y="3685"/>
                </a:lnTo>
                <a:lnTo>
                  <a:pt x="12542" y="3992"/>
                </a:lnTo>
                <a:lnTo>
                  <a:pt x="13132" y="4607"/>
                </a:lnTo>
                <a:lnTo>
                  <a:pt x="13400" y="5733"/>
                </a:lnTo>
                <a:lnTo>
                  <a:pt x="13400" y="6859"/>
                </a:lnTo>
                <a:lnTo>
                  <a:pt x="13560" y="7166"/>
                </a:lnTo>
                <a:lnTo>
                  <a:pt x="13882" y="7371"/>
                </a:lnTo>
                <a:lnTo>
                  <a:pt x="14739" y="7371"/>
                </a:lnTo>
                <a:lnTo>
                  <a:pt x="16669" y="6245"/>
                </a:lnTo>
                <a:lnTo>
                  <a:pt x="16991" y="6040"/>
                </a:lnTo>
                <a:lnTo>
                  <a:pt x="16991" y="5426"/>
                </a:lnTo>
                <a:lnTo>
                  <a:pt x="17151" y="5118"/>
                </a:lnTo>
                <a:lnTo>
                  <a:pt x="17419" y="5426"/>
                </a:lnTo>
                <a:lnTo>
                  <a:pt x="17580" y="5426"/>
                </a:lnTo>
                <a:lnTo>
                  <a:pt x="18331" y="6040"/>
                </a:lnTo>
                <a:lnTo>
                  <a:pt x="18491" y="6245"/>
                </a:lnTo>
                <a:lnTo>
                  <a:pt x="18652" y="6552"/>
                </a:lnTo>
                <a:lnTo>
                  <a:pt x="18759" y="7166"/>
                </a:lnTo>
                <a:lnTo>
                  <a:pt x="18920" y="7371"/>
                </a:lnTo>
                <a:lnTo>
                  <a:pt x="19349" y="7371"/>
                </a:lnTo>
                <a:lnTo>
                  <a:pt x="19510" y="7166"/>
                </a:lnTo>
                <a:lnTo>
                  <a:pt x="19670" y="6859"/>
                </a:lnTo>
                <a:lnTo>
                  <a:pt x="19831" y="7166"/>
                </a:lnTo>
                <a:lnTo>
                  <a:pt x="19992" y="7678"/>
                </a:lnTo>
                <a:lnTo>
                  <a:pt x="20421" y="8292"/>
                </a:lnTo>
                <a:lnTo>
                  <a:pt x="20689" y="9111"/>
                </a:lnTo>
                <a:lnTo>
                  <a:pt x="21439" y="9111"/>
                </a:lnTo>
                <a:lnTo>
                  <a:pt x="21600" y="9418"/>
                </a:lnTo>
                <a:lnTo>
                  <a:pt x="21600" y="9930"/>
                </a:lnTo>
                <a:lnTo>
                  <a:pt x="21010" y="10237"/>
                </a:lnTo>
                <a:lnTo>
                  <a:pt x="20850" y="10544"/>
                </a:lnTo>
                <a:lnTo>
                  <a:pt x="20850" y="11056"/>
                </a:lnTo>
                <a:lnTo>
                  <a:pt x="20689" y="12182"/>
                </a:lnTo>
                <a:lnTo>
                  <a:pt x="20582" y="12489"/>
                </a:lnTo>
                <a:lnTo>
                  <a:pt x="20260" y="13615"/>
                </a:lnTo>
                <a:lnTo>
                  <a:pt x="20260" y="13922"/>
                </a:lnTo>
                <a:lnTo>
                  <a:pt x="19992" y="15663"/>
                </a:lnTo>
                <a:lnTo>
                  <a:pt x="19831" y="15867"/>
                </a:lnTo>
                <a:lnTo>
                  <a:pt x="19510" y="15867"/>
                </a:lnTo>
                <a:lnTo>
                  <a:pt x="19242" y="15663"/>
                </a:lnTo>
                <a:lnTo>
                  <a:pt x="19081" y="15048"/>
                </a:lnTo>
                <a:lnTo>
                  <a:pt x="18920" y="14741"/>
                </a:lnTo>
                <a:lnTo>
                  <a:pt x="18652" y="14741"/>
                </a:lnTo>
                <a:lnTo>
                  <a:pt x="18491" y="15048"/>
                </a:lnTo>
                <a:lnTo>
                  <a:pt x="18331" y="15663"/>
                </a:lnTo>
                <a:lnTo>
                  <a:pt x="18009" y="18734"/>
                </a:lnTo>
                <a:lnTo>
                  <a:pt x="17902" y="19041"/>
                </a:lnTo>
                <a:lnTo>
                  <a:pt x="17741" y="19348"/>
                </a:lnTo>
                <a:lnTo>
                  <a:pt x="17741" y="20167"/>
                </a:lnTo>
                <a:lnTo>
                  <a:pt x="17902" y="20781"/>
                </a:lnTo>
                <a:lnTo>
                  <a:pt x="17741" y="20986"/>
                </a:lnTo>
                <a:lnTo>
                  <a:pt x="17312" y="21293"/>
                </a:lnTo>
                <a:lnTo>
                  <a:pt x="16991" y="21600"/>
                </a:lnTo>
                <a:lnTo>
                  <a:pt x="15972" y="21600"/>
                </a:lnTo>
                <a:lnTo>
                  <a:pt x="15490" y="21293"/>
                </a:lnTo>
                <a:lnTo>
                  <a:pt x="14311" y="19655"/>
                </a:lnTo>
                <a:lnTo>
                  <a:pt x="13560" y="19655"/>
                </a:lnTo>
                <a:lnTo>
                  <a:pt x="13400" y="19860"/>
                </a:lnTo>
                <a:lnTo>
                  <a:pt x="12971" y="20781"/>
                </a:lnTo>
                <a:lnTo>
                  <a:pt x="12542" y="20781"/>
                </a:lnTo>
                <a:lnTo>
                  <a:pt x="12220" y="20474"/>
                </a:lnTo>
                <a:lnTo>
                  <a:pt x="12060" y="19860"/>
                </a:lnTo>
                <a:lnTo>
                  <a:pt x="12060" y="18427"/>
                </a:lnTo>
                <a:lnTo>
                  <a:pt x="11952" y="18222"/>
                </a:lnTo>
                <a:lnTo>
                  <a:pt x="11792" y="18222"/>
                </a:lnTo>
                <a:lnTo>
                  <a:pt x="11792" y="17915"/>
                </a:lnTo>
                <a:lnTo>
                  <a:pt x="11631" y="17608"/>
                </a:lnTo>
                <a:lnTo>
                  <a:pt x="11631" y="16789"/>
                </a:lnTo>
                <a:lnTo>
                  <a:pt x="10880" y="16789"/>
                </a:lnTo>
                <a:lnTo>
                  <a:pt x="10130" y="17096"/>
                </a:lnTo>
                <a:lnTo>
                  <a:pt x="9862" y="17300"/>
                </a:lnTo>
                <a:lnTo>
                  <a:pt x="9862" y="17608"/>
                </a:lnTo>
                <a:lnTo>
                  <a:pt x="9701" y="17608"/>
                </a:lnTo>
                <a:lnTo>
                  <a:pt x="9272" y="17915"/>
                </a:lnTo>
                <a:lnTo>
                  <a:pt x="9112" y="18222"/>
                </a:lnTo>
                <a:lnTo>
                  <a:pt x="8790" y="18427"/>
                </a:lnTo>
                <a:lnTo>
                  <a:pt x="8629" y="18734"/>
                </a:lnTo>
                <a:lnTo>
                  <a:pt x="8200" y="18734"/>
                </a:lnTo>
                <a:lnTo>
                  <a:pt x="7933" y="18427"/>
                </a:lnTo>
                <a:lnTo>
                  <a:pt x="7450" y="17915"/>
                </a:lnTo>
                <a:lnTo>
                  <a:pt x="7289" y="17096"/>
                </a:lnTo>
                <a:lnTo>
                  <a:pt x="7182" y="16482"/>
                </a:lnTo>
                <a:lnTo>
                  <a:pt x="7182" y="15867"/>
                </a:lnTo>
                <a:lnTo>
                  <a:pt x="7021" y="15663"/>
                </a:lnTo>
                <a:lnTo>
                  <a:pt x="6861" y="14741"/>
                </a:lnTo>
                <a:lnTo>
                  <a:pt x="6700" y="14536"/>
                </a:lnTo>
                <a:lnTo>
                  <a:pt x="6700" y="13410"/>
                </a:lnTo>
                <a:lnTo>
                  <a:pt x="6861" y="12489"/>
                </a:lnTo>
                <a:lnTo>
                  <a:pt x="6861" y="11363"/>
                </a:lnTo>
                <a:lnTo>
                  <a:pt x="5949" y="11363"/>
                </a:lnTo>
                <a:lnTo>
                  <a:pt x="5681" y="11670"/>
                </a:lnTo>
                <a:lnTo>
                  <a:pt x="5092" y="12489"/>
                </a:lnTo>
                <a:lnTo>
                  <a:pt x="4609" y="13922"/>
                </a:lnTo>
                <a:lnTo>
                  <a:pt x="3913" y="15048"/>
                </a:lnTo>
                <a:lnTo>
                  <a:pt x="3162" y="13103"/>
                </a:lnTo>
                <a:lnTo>
                  <a:pt x="2841" y="11056"/>
                </a:lnTo>
                <a:lnTo>
                  <a:pt x="2573" y="10544"/>
                </a:lnTo>
                <a:lnTo>
                  <a:pt x="2251" y="9725"/>
                </a:lnTo>
                <a:lnTo>
                  <a:pt x="0" y="7371"/>
                </a:lnTo>
                <a:lnTo>
                  <a:pt x="0" y="6859"/>
                </a:lnTo>
                <a:lnTo>
                  <a:pt x="911" y="5733"/>
                </a:lnTo>
                <a:lnTo>
                  <a:pt x="1233" y="5118"/>
                </a:lnTo>
                <a:lnTo>
                  <a:pt x="1340" y="4607"/>
                </a:lnTo>
                <a:lnTo>
                  <a:pt x="1662" y="3685"/>
                </a:lnTo>
                <a:lnTo>
                  <a:pt x="1822" y="3173"/>
                </a:lnTo>
                <a:lnTo>
                  <a:pt x="1930" y="2866"/>
                </a:lnTo>
                <a:lnTo>
                  <a:pt x="2680" y="2866"/>
                </a:lnTo>
                <a:lnTo>
                  <a:pt x="2841" y="2355"/>
                </a:lnTo>
                <a:lnTo>
                  <a:pt x="3162" y="307"/>
                </a:lnTo>
                <a:lnTo>
                  <a:pt x="3269" y="0"/>
                </a:lnTo>
                <a:lnTo>
                  <a:pt x="3430" y="0"/>
                </a:lnTo>
                <a:lnTo>
                  <a:pt x="3430" y="921"/>
                </a:lnTo>
                <a:lnTo>
                  <a:pt x="3752" y="1126"/>
                </a:lnTo>
                <a:lnTo>
                  <a:pt x="3913" y="1433"/>
                </a:lnTo>
                <a:lnTo>
                  <a:pt x="4931" y="1433"/>
                </a:lnTo>
                <a:lnTo>
                  <a:pt x="5360" y="174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73" name="Freeform 65"/>
          <p:cNvSpPr/>
          <p:nvPr/>
        </p:nvSpPr>
        <p:spPr>
          <a:xfrm>
            <a:off x="1297439" y="209820"/>
            <a:ext cx="360816" cy="388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09" y="1733"/>
                </a:moveTo>
                <a:lnTo>
                  <a:pt x="18809" y="1547"/>
                </a:lnTo>
                <a:lnTo>
                  <a:pt x="19008" y="1733"/>
                </a:lnTo>
                <a:lnTo>
                  <a:pt x="19141" y="1733"/>
                </a:lnTo>
                <a:lnTo>
                  <a:pt x="19340" y="2228"/>
                </a:lnTo>
                <a:lnTo>
                  <a:pt x="19739" y="2909"/>
                </a:lnTo>
                <a:lnTo>
                  <a:pt x="19938" y="3095"/>
                </a:lnTo>
                <a:lnTo>
                  <a:pt x="20670" y="3590"/>
                </a:lnTo>
                <a:lnTo>
                  <a:pt x="20802" y="3590"/>
                </a:lnTo>
                <a:lnTo>
                  <a:pt x="20802" y="3775"/>
                </a:lnTo>
                <a:lnTo>
                  <a:pt x="21002" y="4085"/>
                </a:lnTo>
                <a:lnTo>
                  <a:pt x="21002" y="4766"/>
                </a:lnTo>
                <a:lnTo>
                  <a:pt x="20802" y="4766"/>
                </a:lnTo>
                <a:lnTo>
                  <a:pt x="20670" y="4951"/>
                </a:lnTo>
                <a:lnTo>
                  <a:pt x="20271" y="6189"/>
                </a:lnTo>
                <a:lnTo>
                  <a:pt x="20071" y="6499"/>
                </a:lnTo>
                <a:lnTo>
                  <a:pt x="19141" y="6499"/>
                </a:lnTo>
                <a:lnTo>
                  <a:pt x="19008" y="6684"/>
                </a:lnTo>
                <a:lnTo>
                  <a:pt x="18809" y="6994"/>
                </a:lnTo>
                <a:lnTo>
                  <a:pt x="18410" y="7551"/>
                </a:lnTo>
                <a:lnTo>
                  <a:pt x="18277" y="7860"/>
                </a:lnTo>
                <a:lnTo>
                  <a:pt x="17878" y="8232"/>
                </a:lnTo>
                <a:lnTo>
                  <a:pt x="16748" y="8912"/>
                </a:lnTo>
                <a:lnTo>
                  <a:pt x="16748" y="9222"/>
                </a:lnTo>
                <a:lnTo>
                  <a:pt x="19540" y="10645"/>
                </a:lnTo>
                <a:lnTo>
                  <a:pt x="19938" y="11140"/>
                </a:lnTo>
                <a:lnTo>
                  <a:pt x="20271" y="11450"/>
                </a:lnTo>
                <a:lnTo>
                  <a:pt x="20670" y="12688"/>
                </a:lnTo>
                <a:lnTo>
                  <a:pt x="21600" y="13864"/>
                </a:lnTo>
                <a:lnTo>
                  <a:pt x="20470" y="14235"/>
                </a:lnTo>
                <a:lnTo>
                  <a:pt x="18809" y="13864"/>
                </a:lnTo>
                <a:lnTo>
                  <a:pt x="17479" y="13678"/>
                </a:lnTo>
                <a:lnTo>
                  <a:pt x="15685" y="13183"/>
                </a:lnTo>
                <a:lnTo>
                  <a:pt x="14954" y="12997"/>
                </a:lnTo>
                <a:lnTo>
                  <a:pt x="14754" y="12997"/>
                </a:lnTo>
                <a:lnTo>
                  <a:pt x="14555" y="13183"/>
                </a:lnTo>
                <a:lnTo>
                  <a:pt x="14356" y="13678"/>
                </a:lnTo>
                <a:lnTo>
                  <a:pt x="14356" y="14049"/>
                </a:lnTo>
                <a:lnTo>
                  <a:pt x="13824" y="15101"/>
                </a:lnTo>
                <a:lnTo>
                  <a:pt x="13625" y="15411"/>
                </a:lnTo>
                <a:lnTo>
                  <a:pt x="13093" y="15906"/>
                </a:lnTo>
                <a:lnTo>
                  <a:pt x="12694" y="16649"/>
                </a:lnTo>
                <a:lnTo>
                  <a:pt x="12694" y="16958"/>
                </a:lnTo>
                <a:lnTo>
                  <a:pt x="12362" y="18134"/>
                </a:lnTo>
                <a:lnTo>
                  <a:pt x="11963" y="18505"/>
                </a:lnTo>
                <a:lnTo>
                  <a:pt x="11764" y="18505"/>
                </a:lnTo>
                <a:lnTo>
                  <a:pt x="11232" y="18134"/>
                </a:lnTo>
                <a:lnTo>
                  <a:pt x="10700" y="18134"/>
                </a:lnTo>
                <a:lnTo>
                  <a:pt x="10501" y="18320"/>
                </a:lnTo>
                <a:lnTo>
                  <a:pt x="10302" y="18691"/>
                </a:lnTo>
                <a:lnTo>
                  <a:pt x="10302" y="19558"/>
                </a:lnTo>
                <a:lnTo>
                  <a:pt x="10102" y="19681"/>
                </a:lnTo>
                <a:lnTo>
                  <a:pt x="9371" y="20734"/>
                </a:lnTo>
                <a:lnTo>
                  <a:pt x="8640" y="21600"/>
                </a:lnTo>
                <a:lnTo>
                  <a:pt x="8308" y="21600"/>
                </a:lnTo>
                <a:lnTo>
                  <a:pt x="7710" y="21414"/>
                </a:lnTo>
                <a:lnTo>
                  <a:pt x="7377" y="21229"/>
                </a:lnTo>
                <a:lnTo>
                  <a:pt x="6978" y="20919"/>
                </a:lnTo>
                <a:lnTo>
                  <a:pt x="6447" y="20238"/>
                </a:lnTo>
                <a:lnTo>
                  <a:pt x="6247" y="20053"/>
                </a:lnTo>
                <a:lnTo>
                  <a:pt x="5849" y="19867"/>
                </a:lnTo>
                <a:lnTo>
                  <a:pt x="5516" y="19681"/>
                </a:lnTo>
                <a:lnTo>
                  <a:pt x="5118" y="19681"/>
                </a:lnTo>
                <a:lnTo>
                  <a:pt x="4785" y="19867"/>
                </a:lnTo>
                <a:lnTo>
                  <a:pt x="4586" y="20362"/>
                </a:lnTo>
                <a:lnTo>
                  <a:pt x="4187" y="20362"/>
                </a:lnTo>
                <a:lnTo>
                  <a:pt x="4187" y="19681"/>
                </a:lnTo>
                <a:lnTo>
                  <a:pt x="4386" y="19186"/>
                </a:lnTo>
                <a:lnTo>
                  <a:pt x="4386" y="19001"/>
                </a:lnTo>
                <a:lnTo>
                  <a:pt x="4187" y="18691"/>
                </a:lnTo>
                <a:lnTo>
                  <a:pt x="3855" y="18320"/>
                </a:lnTo>
                <a:lnTo>
                  <a:pt x="3655" y="18134"/>
                </a:lnTo>
                <a:lnTo>
                  <a:pt x="3456" y="18010"/>
                </a:lnTo>
                <a:lnTo>
                  <a:pt x="2725" y="17639"/>
                </a:lnTo>
                <a:lnTo>
                  <a:pt x="2193" y="17330"/>
                </a:lnTo>
                <a:lnTo>
                  <a:pt x="1994" y="17144"/>
                </a:lnTo>
                <a:lnTo>
                  <a:pt x="1794" y="16772"/>
                </a:lnTo>
                <a:lnTo>
                  <a:pt x="1794" y="15597"/>
                </a:lnTo>
                <a:lnTo>
                  <a:pt x="1462" y="15101"/>
                </a:lnTo>
                <a:lnTo>
                  <a:pt x="1462" y="14359"/>
                </a:lnTo>
                <a:lnTo>
                  <a:pt x="1994" y="14359"/>
                </a:lnTo>
                <a:lnTo>
                  <a:pt x="1994" y="14235"/>
                </a:lnTo>
                <a:lnTo>
                  <a:pt x="2193" y="14235"/>
                </a:lnTo>
                <a:lnTo>
                  <a:pt x="2193" y="14049"/>
                </a:lnTo>
                <a:lnTo>
                  <a:pt x="1994" y="13864"/>
                </a:lnTo>
                <a:lnTo>
                  <a:pt x="1462" y="13183"/>
                </a:lnTo>
                <a:lnTo>
                  <a:pt x="1263" y="12997"/>
                </a:lnTo>
                <a:lnTo>
                  <a:pt x="1063" y="12873"/>
                </a:lnTo>
                <a:lnTo>
                  <a:pt x="864" y="12873"/>
                </a:lnTo>
                <a:lnTo>
                  <a:pt x="332" y="12688"/>
                </a:lnTo>
                <a:lnTo>
                  <a:pt x="133" y="12502"/>
                </a:lnTo>
                <a:lnTo>
                  <a:pt x="0" y="12131"/>
                </a:lnTo>
                <a:lnTo>
                  <a:pt x="1662" y="11140"/>
                </a:lnTo>
                <a:lnTo>
                  <a:pt x="1994" y="10769"/>
                </a:lnTo>
                <a:lnTo>
                  <a:pt x="3124" y="9903"/>
                </a:lnTo>
                <a:lnTo>
                  <a:pt x="3456" y="9593"/>
                </a:lnTo>
                <a:lnTo>
                  <a:pt x="3655" y="9593"/>
                </a:lnTo>
                <a:lnTo>
                  <a:pt x="3655" y="9903"/>
                </a:lnTo>
                <a:lnTo>
                  <a:pt x="3855" y="9903"/>
                </a:lnTo>
                <a:lnTo>
                  <a:pt x="3855" y="10088"/>
                </a:lnTo>
                <a:lnTo>
                  <a:pt x="4187" y="10088"/>
                </a:lnTo>
                <a:lnTo>
                  <a:pt x="4386" y="9779"/>
                </a:lnTo>
                <a:lnTo>
                  <a:pt x="4785" y="9779"/>
                </a:lnTo>
                <a:lnTo>
                  <a:pt x="5317" y="9903"/>
                </a:lnTo>
                <a:lnTo>
                  <a:pt x="6048" y="9903"/>
                </a:lnTo>
                <a:lnTo>
                  <a:pt x="6447" y="9779"/>
                </a:lnTo>
                <a:lnTo>
                  <a:pt x="6646" y="9407"/>
                </a:lnTo>
                <a:lnTo>
                  <a:pt x="7178" y="8727"/>
                </a:lnTo>
                <a:lnTo>
                  <a:pt x="7377" y="8417"/>
                </a:lnTo>
                <a:lnTo>
                  <a:pt x="8308" y="8046"/>
                </a:lnTo>
                <a:lnTo>
                  <a:pt x="8308" y="7365"/>
                </a:lnTo>
                <a:lnTo>
                  <a:pt x="7909" y="5137"/>
                </a:lnTo>
                <a:lnTo>
                  <a:pt x="8108" y="4766"/>
                </a:lnTo>
                <a:lnTo>
                  <a:pt x="8441" y="4766"/>
                </a:lnTo>
                <a:lnTo>
                  <a:pt x="9039" y="4456"/>
                </a:lnTo>
                <a:lnTo>
                  <a:pt x="9039" y="3961"/>
                </a:lnTo>
                <a:lnTo>
                  <a:pt x="9172" y="3590"/>
                </a:lnTo>
                <a:lnTo>
                  <a:pt x="9371" y="3404"/>
                </a:lnTo>
                <a:lnTo>
                  <a:pt x="9570" y="3590"/>
                </a:lnTo>
                <a:lnTo>
                  <a:pt x="9969" y="3775"/>
                </a:lnTo>
                <a:lnTo>
                  <a:pt x="10501" y="3775"/>
                </a:lnTo>
                <a:lnTo>
                  <a:pt x="11033" y="3218"/>
                </a:lnTo>
                <a:lnTo>
                  <a:pt x="11764" y="2909"/>
                </a:lnTo>
                <a:lnTo>
                  <a:pt x="12362" y="2538"/>
                </a:lnTo>
                <a:lnTo>
                  <a:pt x="12495" y="2414"/>
                </a:lnTo>
                <a:lnTo>
                  <a:pt x="14023" y="2042"/>
                </a:lnTo>
                <a:lnTo>
                  <a:pt x="14023" y="1857"/>
                </a:lnTo>
                <a:lnTo>
                  <a:pt x="14156" y="1857"/>
                </a:lnTo>
                <a:lnTo>
                  <a:pt x="14156" y="1733"/>
                </a:lnTo>
                <a:lnTo>
                  <a:pt x="14156" y="1857"/>
                </a:lnTo>
                <a:lnTo>
                  <a:pt x="14555" y="1857"/>
                </a:lnTo>
                <a:lnTo>
                  <a:pt x="14754" y="2042"/>
                </a:lnTo>
                <a:lnTo>
                  <a:pt x="15087" y="2042"/>
                </a:lnTo>
                <a:lnTo>
                  <a:pt x="15286" y="1857"/>
                </a:lnTo>
                <a:lnTo>
                  <a:pt x="15486" y="1547"/>
                </a:lnTo>
                <a:lnTo>
                  <a:pt x="15486" y="1176"/>
                </a:lnTo>
                <a:lnTo>
                  <a:pt x="15685" y="866"/>
                </a:lnTo>
                <a:lnTo>
                  <a:pt x="15818" y="681"/>
                </a:lnTo>
                <a:lnTo>
                  <a:pt x="16416" y="186"/>
                </a:lnTo>
                <a:lnTo>
                  <a:pt x="16748" y="0"/>
                </a:lnTo>
                <a:lnTo>
                  <a:pt x="16948" y="0"/>
                </a:lnTo>
                <a:lnTo>
                  <a:pt x="17147" y="186"/>
                </a:lnTo>
                <a:lnTo>
                  <a:pt x="17346" y="495"/>
                </a:lnTo>
                <a:lnTo>
                  <a:pt x="17346" y="866"/>
                </a:lnTo>
                <a:lnTo>
                  <a:pt x="17479" y="1176"/>
                </a:lnTo>
                <a:lnTo>
                  <a:pt x="18277" y="1547"/>
                </a:lnTo>
                <a:lnTo>
                  <a:pt x="18410" y="1733"/>
                </a:lnTo>
                <a:lnTo>
                  <a:pt x="18609" y="1733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grpSp>
        <p:nvGrpSpPr>
          <p:cNvPr id="2" name="Google Shape;712;p33">
            <a:extLst>
              <a:ext uri="{FF2B5EF4-FFF2-40B4-BE49-F238E27FC236}">
                <a16:creationId xmlns:a16="http://schemas.microsoft.com/office/drawing/2014/main" id="{59ACDA66-C168-E255-42CE-850512BD8DF0}"/>
              </a:ext>
            </a:extLst>
          </p:cNvPr>
          <p:cNvGrpSpPr/>
          <p:nvPr/>
        </p:nvGrpSpPr>
        <p:grpSpPr>
          <a:xfrm>
            <a:off x="5082427" y="-28642"/>
            <a:ext cx="4061575" cy="1622108"/>
            <a:chOff x="5092230" y="-180802"/>
            <a:chExt cx="4061575" cy="1622108"/>
          </a:xfrm>
        </p:grpSpPr>
        <p:sp>
          <p:nvSpPr>
            <p:cNvPr id="3" name="Google Shape;713;p33">
              <a:extLst>
                <a:ext uri="{FF2B5EF4-FFF2-40B4-BE49-F238E27FC236}">
                  <a16:creationId xmlns:a16="http://schemas.microsoft.com/office/drawing/2014/main" id="{59CE5F09-DA2E-B488-3721-F8A65081C1A2}"/>
                </a:ext>
              </a:extLst>
            </p:cNvPr>
            <p:cNvSpPr/>
            <p:nvPr/>
          </p:nvSpPr>
          <p:spPr>
            <a:xfrm rot="16200000">
              <a:off x="7424111" y="-480221"/>
              <a:ext cx="556247" cy="2903141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14;p33">
              <a:extLst>
                <a:ext uri="{FF2B5EF4-FFF2-40B4-BE49-F238E27FC236}">
                  <a16:creationId xmlns:a16="http://schemas.microsoft.com/office/drawing/2014/main" id="{AED1C069-FA43-2751-5BAE-48844BF29A46}"/>
                </a:ext>
              </a:extLst>
            </p:cNvPr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15;p33">
              <a:extLst>
                <a:ext uri="{FF2B5EF4-FFF2-40B4-BE49-F238E27FC236}">
                  <a16:creationId xmlns:a16="http://schemas.microsoft.com/office/drawing/2014/main" id="{F6B7C923-6D0C-C247-AEE6-15913C5D7904}"/>
                </a:ext>
              </a:extLst>
            </p:cNvPr>
            <p:cNvSpPr/>
            <p:nvPr/>
          </p:nvSpPr>
          <p:spPr>
            <a:xfrm rot="16200000">
              <a:off x="7952140" y="190361"/>
              <a:ext cx="559074" cy="1844253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16;p33">
              <a:extLst>
                <a:ext uri="{FF2B5EF4-FFF2-40B4-BE49-F238E27FC236}">
                  <a16:creationId xmlns:a16="http://schemas.microsoft.com/office/drawing/2014/main" id="{B9E2AB64-BA91-06F0-360D-8F4924A585EC}"/>
                </a:ext>
              </a:extLst>
            </p:cNvPr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7;p33">
              <a:extLst>
                <a:ext uri="{FF2B5EF4-FFF2-40B4-BE49-F238E27FC236}">
                  <a16:creationId xmlns:a16="http://schemas.microsoft.com/office/drawing/2014/main" id="{7EFAFB7C-4DDA-9144-EECD-342666FADC4B}"/>
                </a:ext>
              </a:extLst>
            </p:cNvPr>
            <p:cNvSpPr/>
            <p:nvPr/>
          </p:nvSpPr>
          <p:spPr>
            <a:xfrm rot="16200000">
              <a:off x="7954181" y="-624045"/>
              <a:ext cx="45719" cy="2353524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8;p33">
              <a:extLst>
                <a:ext uri="{FF2B5EF4-FFF2-40B4-BE49-F238E27FC236}">
                  <a16:creationId xmlns:a16="http://schemas.microsoft.com/office/drawing/2014/main" id="{BC7AA2A1-1672-3B30-8931-77BF79DBBB28}"/>
                </a:ext>
              </a:extLst>
            </p:cNvPr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9;p33">
              <a:extLst>
                <a:ext uri="{FF2B5EF4-FFF2-40B4-BE49-F238E27FC236}">
                  <a16:creationId xmlns:a16="http://schemas.microsoft.com/office/drawing/2014/main" id="{F1DD94D7-6559-2827-E375-B4234F1EEB1D}"/>
                </a:ext>
              </a:extLst>
            </p:cNvPr>
            <p:cNvSpPr/>
            <p:nvPr/>
          </p:nvSpPr>
          <p:spPr>
            <a:xfrm rot="16200000">
              <a:off x="6975654" y="-1721543"/>
              <a:ext cx="389143" cy="3947550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0;p33">
              <a:extLst>
                <a:ext uri="{FF2B5EF4-FFF2-40B4-BE49-F238E27FC236}">
                  <a16:creationId xmlns:a16="http://schemas.microsoft.com/office/drawing/2014/main" id="{A979A07B-6D2C-2833-56B9-F44BD508AEA6}"/>
                </a:ext>
              </a:extLst>
            </p:cNvPr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1;p33">
              <a:extLst>
                <a:ext uri="{FF2B5EF4-FFF2-40B4-BE49-F238E27FC236}">
                  <a16:creationId xmlns:a16="http://schemas.microsoft.com/office/drawing/2014/main" id="{B2B0F993-F939-7C7F-5FD4-0F1008F7239E}"/>
                </a:ext>
              </a:extLst>
            </p:cNvPr>
            <p:cNvSpPr/>
            <p:nvPr/>
          </p:nvSpPr>
          <p:spPr>
            <a:xfrm rot="16200000">
              <a:off x="7519165" y="-1309455"/>
              <a:ext cx="449555" cy="2800116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2;p33">
              <a:extLst>
                <a:ext uri="{FF2B5EF4-FFF2-40B4-BE49-F238E27FC236}">
                  <a16:creationId xmlns:a16="http://schemas.microsoft.com/office/drawing/2014/main" id="{262CE90E-74A6-F851-8791-6B03391305F0}"/>
                </a:ext>
              </a:extLst>
            </p:cNvPr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372;p33">
            <a:extLst>
              <a:ext uri="{FF2B5EF4-FFF2-40B4-BE49-F238E27FC236}">
                <a16:creationId xmlns:a16="http://schemas.microsoft.com/office/drawing/2014/main" id="{501BDBFF-F896-7555-B2B3-46607C22E5FD}"/>
              </a:ext>
            </a:extLst>
          </p:cNvPr>
          <p:cNvGrpSpPr/>
          <p:nvPr/>
        </p:nvGrpSpPr>
        <p:grpSpPr>
          <a:xfrm>
            <a:off x="-53761" y="1663579"/>
            <a:ext cx="4077851" cy="3498813"/>
            <a:chOff x="3219650" y="4197325"/>
            <a:chExt cx="1169075" cy="1003100"/>
          </a:xfrm>
        </p:grpSpPr>
        <p:sp>
          <p:nvSpPr>
            <p:cNvPr id="26" name="Google Shape;385;p33">
              <a:extLst>
                <a:ext uri="{FF2B5EF4-FFF2-40B4-BE49-F238E27FC236}">
                  <a16:creationId xmlns:a16="http://schemas.microsoft.com/office/drawing/2014/main" id="{4605B1A7-FBC3-5F6A-7C11-36872F54BDF2}"/>
                </a:ext>
              </a:extLst>
            </p:cNvPr>
            <p:cNvSpPr/>
            <p:nvPr/>
          </p:nvSpPr>
          <p:spPr>
            <a:xfrm>
              <a:off x="3354200" y="4197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9;p33">
              <a:extLst>
                <a:ext uri="{FF2B5EF4-FFF2-40B4-BE49-F238E27FC236}">
                  <a16:creationId xmlns:a16="http://schemas.microsoft.com/office/drawing/2014/main" id="{ACF3AEC8-DF2D-A834-0E38-D2A4E91A973D}"/>
                </a:ext>
              </a:extLst>
            </p:cNvPr>
            <p:cNvSpPr/>
            <p:nvPr/>
          </p:nvSpPr>
          <p:spPr>
            <a:xfrm>
              <a:off x="3326325" y="423725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2;p33">
              <a:extLst>
                <a:ext uri="{FF2B5EF4-FFF2-40B4-BE49-F238E27FC236}">
                  <a16:creationId xmlns:a16="http://schemas.microsoft.com/office/drawing/2014/main" id="{39450F5A-8F1E-B28E-CA97-16A508940AED}"/>
                </a:ext>
              </a:extLst>
            </p:cNvPr>
            <p:cNvSpPr/>
            <p:nvPr/>
          </p:nvSpPr>
          <p:spPr>
            <a:xfrm>
              <a:off x="3293325" y="424695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1;p33">
              <a:extLst>
                <a:ext uri="{FF2B5EF4-FFF2-40B4-BE49-F238E27FC236}">
                  <a16:creationId xmlns:a16="http://schemas.microsoft.com/office/drawing/2014/main" id="{45429399-3499-DD7C-453E-BB8CBC1E9D97}"/>
                </a:ext>
              </a:extLst>
            </p:cNvPr>
            <p:cNvSpPr/>
            <p:nvPr/>
          </p:nvSpPr>
          <p:spPr>
            <a:xfrm>
              <a:off x="4154100" y="467812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2;p33">
              <a:extLst>
                <a:ext uri="{FF2B5EF4-FFF2-40B4-BE49-F238E27FC236}">
                  <a16:creationId xmlns:a16="http://schemas.microsoft.com/office/drawing/2014/main" id="{D38ECE60-8827-E2EC-2F70-4E6CB5AACF5D}"/>
                </a:ext>
              </a:extLst>
            </p:cNvPr>
            <p:cNvSpPr/>
            <p:nvPr/>
          </p:nvSpPr>
          <p:spPr>
            <a:xfrm>
              <a:off x="4154100" y="4678125"/>
              <a:ext cx="37250" cy="35700"/>
            </a:xfrm>
            <a:custGeom>
              <a:avLst/>
              <a:gdLst/>
              <a:ahLst/>
              <a:cxnLst/>
              <a:rect l="l" t="t" r="r" b="b"/>
              <a:pathLst>
                <a:path w="1490" h="1428" extrusionOk="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3;p33">
              <a:extLst>
                <a:ext uri="{FF2B5EF4-FFF2-40B4-BE49-F238E27FC236}">
                  <a16:creationId xmlns:a16="http://schemas.microsoft.com/office/drawing/2014/main" id="{FFCE4428-ACB6-3159-9E6F-09AB67862029}"/>
                </a:ext>
              </a:extLst>
            </p:cNvPr>
            <p:cNvSpPr/>
            <p:nvPr/>
          </p:nvSpPr>
          <p:spPr>
            <a:xfrm>
              <a:off x="4203725" y="4709150"/>
              <a:ext cx="80675" cy="5050"/>
            </a:xfrm>
            <a:custGeom>
              <a:avLst/>
              <a:gdLst/>
              <a:ahLst/>
              <a:cxnLst/>
              <a:rect l="l" t="t" r="r" b="b"/>
              <a:pathLst>
                <a:path w="3227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14;p33">
              <a:extLst>
                <a:ext uri="{FF2B5EF4-FFF2-40B4-BE49-F238E27FC236}">
                  <a16:creationId xmlns:a16="http://schemas.microsoft.com/office/drawing/2014/main" id="{303C8FD4-2C3B-482C-213A-C20FC0631119}"/>
                </a:ext>
              </a:extLst>
            </p:cNvPr>
            <p:cNvSpPr/>
            <p:nvPr/>
          </p:nvSpPr>
          <p:spPr>
            <a:xfrm>
              <a:off x="4203725" y="4721550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5;p33">
              <a:extLst>
                <a:ext uri="{FF2B5EF4-FFF2-40B4-BE49-F238E27FC236}">
                  <a16:creationId xmlns:a16="http://schemas.microsoft.com/office/drawing/2014/main" id="{46054280-CC1A-7DA6-E9CF-9FD1BCEA89E6}"/>
                </a:ext>
              </a:extLst>
            </p:cNvPr>
            <p:cNvSpPr/>
            <p:nvPr/>
          </p:nvSpPr>
          <p:spPr>
            <a:xfrm>
              <a:off x="4203725" y="4733575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6;p33">
              <a:extLst>
                <a:ext uri="{FF2B5EF4-FFF2-40B4-BE49-F238E27FC236}">
                  <a16:creationId xmlns:a16="http://schemas.microsoft.com/office/drawing/2014/main" id="{51E5CE85-3236-69A9-059A-5F970BAB72D3}"/>
                </a:ext>
              </a:extLst>
            </p:cNvPr>
            <p:cNvSpPr/>
            <p:nvPr/>
          </p:nvSpPr>
          <p:spPr>
            <a:xfrm>
              <a:off x="4166525" y="47452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7;p33">
              <a:extLst>
                <a:ext uri="{FF2B5EF4-FFF2-40B4-BE49-F238E27FC236}">
                  <a16:creationId xmlns:a16="http://schemas.microsoft.com/office/drawing/2014/main" id="{52F25DBE-8458-D9AF-3238-D706C06C74DD}"/>
                </a:ext>
              </a:extLst>
            </p:cNvPr>
            <p:cNvSpPr/>
            <p:nvPr/>
          </p:nvSpPr>
          <p:spPr>
            <a:xfrm>
              <a:off x="4166525" y="4757225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8;p33">
              <a:extLst>
                <a:ext uri="{FF2B5EF4-FFF2-40B4-BE49-F238E27FC236}">
                  <a16:creationId xmlns:a16="http://schemas.microsoft.com/office/drawing/2014/main" id="{9C07D449-5A58-527A-5911-0CA7F54FEAA4}"/>
                </a:ext>
              </a:extLst>
            </p:cNvPr>
            <p:cNvSpPr/>
            <p:nvPr/>
          </p:nvSpPr>
          <p:spPr>
            <a:xfrm>
              <a:off x="4166525" y="47692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9;p33">
              <a:extLst>
                <a:ext uri="{FF2B5EF4-FFF2-40B4-BE49-F238E27FC236}">
                  <a16:creationId xmlns:a16="http://schemas.microsoft.com/office/drawing/2014/main" id="{24B3E0B3-D150-C87D-F406-0D9AC2048110}"/>
                </a:ext>
              </a:extLst>
            </p:cNvPr>
            <p:cNvSpPr/>
            <p:nvPr/>
          </p:nvSpPr>
          <p:spPr>
            <a:xfrm>
              <a:off x="4166525" y="478165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0;p33">
              <a:extLst>
                <a:ext uri="{FF2B5EF4-FFF2-40B4-BE49-F238E27FC236}">
                  <a16:creationId xmlns:a16="http://schemas.microsoft.com/office/drawing/2014/main" id="{DB24126E-E5EB-0CE5-1B2C-30A106C91187}"/>
                </a:ext>
              </a:extLst>
            </p:cNvPr>
            <p:cNvSpPr/>
            <p:nvPr/>
          </p:nvSpPr>
          <p:spPr>
            <a:xfrm>
              <a:off x="4166525" y="479367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1;p33">
              <a:extLst>
                <a:ext uri="{FF2B5EF4-FFF2-40B4-BE49-F238E27FC236}">
                  <a16:creationId xmlns:a16="http://schemas.microsoft.com/office/drawing/2014/main" id="{97035D51-C2DE-69F7-F128-213790972569}"/>
                </a:ext>
              </a:extLst>
            </p:cNvPr>
            <p:cNvSpPr/>
            <p:nvPr/>
          </p:nvSpPr>
          <p:spPr>
            <a:xfrm>
              <a:off x="4166525" y="48053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2;p33">
              <a:extLst>
                <a:ext uri="{FF2B5EF4-FFF2-40B4-BE49-F238E27FC236}">
                  <a16:creationId xmlns:a16="http://schemas.microsoft.com/office/drawing/2014/main" id="{5D7E5A90-9E53-77D9-2292-89191E242F7C}"/>
                </a:ext>
              </a:extLst>
            </p:cNvPr>
            <p:cNvSpPr/>
            <p:nvPr/>
          </p:nvSpPr>
          <p:spPr>
            <a:xfrm>
              <a:off x="4166525" y="481732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423;p33">
              <a:extLst>
                <a:ext uri="{FF2B5EF4-FFF2-40B4-BE49-F238E27FC236}">
                  <a16:creationId xmlns:a16="http://schemas.microsoft.com/office/drawing/2014/main" id="{C632CDF9-AC44-C798-FEB7-7F008D8F12D4}"/>
                </a:ext>
              </a:extLst>
            </p:cNvPr>
            <p:cNvSpPr/>
            <p:nvPr/>
          </p:nvSpPr>
          <p:spPr>
            <a:xfrm>
              <a:off x="4166525" y="48293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424;p33">
              <a:extLst>
                <a:ext uri="{FF2B5EF4-FFF2-40B4-BE49-F238E27FC236}">
                  <a16:creationId xmlns:a16="http://schemas.microsoft.com/office/drawing/2014/main" id="{1CCC6E52-E410-F470-672B-0FC59EA3553B}"/>
                </a:ext>
              </a:extLst>
            </p:cNvPr>
            <p:cNvSpPr/>
            <p:nvPr/>
          </p:nvSpPr>
          <p:spPr>
            <a:xfrm>
              <a:off x="4166525" y="4841350"/>
              <a:ext cx="117875" cy="5075"/>
            </a:xfrm>
            <a:custGeom>
              <a:avLst/>
              <a:gdLst/>
              <a:ahLst/>
              <a:cxnLst/>
              <a:rect l="l" t="t" r="r" b="b"/>
              <a:pathLst>
                <a:path w="471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425;p33">
              <a:extLst>
                <a:ext uri="{FF2B5EF4-FFF2-40B4-BE49-F238E27FC236}">
                  <a16:creationId xmlns:a16="http://schemas.microsoft.com/office/drawing/2014/main" id="{40684EE2-09F7-DCA6-9FC1-8E0D81947977}"/>
                </a:ext>
              </a:extLst>
            </p:cNvPr>
            <p:cNvSpPr/>
            <p:nvPr/>
          </p:nvSpPr>
          <p:spPr>
            <a:xfrm>
              <a:off x="4199075" y="472037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426;p33">
              <a:extLst>
                <a:ext uri="{FF2B5EF4-FFF2-40B4-BE49-F238E27FC236}">
                  <a16:creationId xmlns:a16="http://schemas.microsoft.com/office/drawing/2014/main" id="{FDF85EF2-19A4-5EB2-750C-2CE9C12516B3}"/>
                </a:ext>
              </a:extLst>
            </p:cNvPr>
            <p:cNvSpPr/>
            <p:nvPr/>
          </p:nvSpPr>
          <p:spPr>
            <a:xfrm>
              <a:off x="4199075" y="4720375"/>
              <a:ext cx="37250" cy="35325"/>
            </a:xfrm>
            <a:custGeom>
              <a:avLst/>
              <a:gdLst/>
              <a:ahLst/>
              <a:cxnLst/>
              <a:rect l="l" t="t" r="r" b="b"/>
              <a:pathLst>
                <a:path w="1490" h="1413" extrusionOk="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427;p33">
              <a:extLst>
                <a:ext uri="{FF2B5EF4-FFF2-40B4-BE49-F238E27FC236}">
                  <a16:creationId xmlns:a16="http://schemas.microsoft.com/office/drawing/2014/main" id="{0B42A8B5-E4E7-55AA-25B2-7E0699253255}"/>
                </a:ext>
              </a:extLst>
            </p:cNvPr>
            <p:cNvSpPr/>
            <p:nvPr/>
          </p:nvSpPr>
          <p:spPr>
            <a:xfrm>
              <a:off x="4249100" y="47514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428;p33">
              <a:extLst>
                <a:ext uri="{FF2B5EF4-FFF2-40B4-BE49-F238E27FC236}">
                  <a16:creationId xmlns:a16="http://schemas.microsoft.com/office/drawing/2014/main" id="{3DC4BB33-1357-E33A-6BDA-140EF2CF8AFB}"/>
                </a:ext>
              </a:extLst>
            </p:cNvPr>
            <p:cNvSpPr/>
            <p:nvPr/>
          </p:nvSpPr>
          <p:spPr>
            <a:xfrm>
              <a:off x="4249100" y="4763425"/>
              <a:ext cx="80300" cy="5050"/>
            </a:xfrm>
            <a:custGeom>
              <a:avLst/>
              <a:gdLst/>
              <a:ahLst/>
              <a:cxnLst/>
              <a:rect l="l" t="t" r="r" b="b"/>
              <a:pathLst>
                <a:path w="3212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429;p33">
              <a:extLst>
                <a:ext uri="{FF2B5EF4-FFF2-40B4-BE49-F238E27FC236}">
                  <a16:creationId xmlns:a16="http://schemas.microsoft.com/office/drawing/2014/main" id="{AB25B643-B496-2A18-C2B2-EBC06C54EB1A}"/>
                </a:ext>
              </a:extLst>
            </p:cNvPr>
            <p:cNvSpPr/>
            <p:nvPr/>
          </p:nvSpPr>
          <p:spPr>
            <a:xfrm>
              <a:off x="4249100" y="4775825"/>
              <a:ext cx="80300" cy="4675"/>
            </a:xfrm>
            <a:custGeom>
              <a:avLst/>
              <a:gdLst/>
              <a:ahLst/>
              <a:cxnLst/>
              <a:rect l="l" t="t" r="r" b="b"/>
              <a:pathLst>
                <a:path w="3212" h="187" extrusionOk="0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430;p33">
              <a:extLst>
                <a:ext uri="{FF2B5EF4-FFF2-40B4-BE49-F238E27FC236}">
                  <a16:creationId xmlns:a16="http://schemas.microsoft.com/office/drawing/2014/main" id="{44B87562-AC5F-761E-DD79-F6A1D4F7758D}"/>
                </a:ext>
              </a:extLst>
            </p:cNvPr>
            <p:cNvSpPr/>
            <p:nvPr/>
          </p:nvSpPr>
          <p:spPr>
            <a:xfrm>
              <a:off x="4211500" y="47878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431;p33">
              <a:extLst>
                <a:ext uri="{FF2B5EF4-FFF2-40B4-BE49-F238E27FC236}">
                  <a16:creationId xmlns:a16="http://schemas.microsoft.com/office/drawing/2014/main" id="{5873AB45-416B-42A8-8D13-551E8F177B97}"/>
                </a:ext>
              </a:extLst>
            </p:cNvPr>
            <p:cNvSpPr/>
            <p:nvPr/>
          </p:nvSpPr>
          <p:spPr>
            <a:xfrm>
              <a:off x="4211500" y="479987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432;p33">
              <a:extLst>
                <a:ext uri="{FF2B5EF4-FFF2-40B4-BE49-F238E27FC236}">
                  <a16:creationId xmlns:a16="http://schemas.microsoft.com/office/drawing/2014/main" id="{CD51D823-53D4-63FE-C40E-5423566027B8}"/>
                </a:ext>
              </a:extLst>
            </p:cNvPr>
            <p:cNvSpPr/>
            <p:nvPr/>
          </p:nvSpPr>
          <p:spPr>
            <a:xfrm>
              <a:off x="4211500" y="481150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433;p33">
              <a:extLst>
                <a:ext uri="{FF2B5EF4-FFF2-40B4-BE49-F238E27FC236}">
                  <a16:creationId xmlns:a16="http://schemas.microsoft.com/office/drawing/2014/main" id="{9E2105D1-2540-3F16-E6D7-24FECEDB9725}"/>
                </a:ext>
              </a:extLst>
            </p:cNvPr>
            <p:cNvSpPr/>
            <p:nvPr/>
          </p:nvSpPr>
          <p:spPr>
            <a:xfrm>
              <a:off x="4211500" y="48235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434;p33">
              <a:extLst>
                <a:ext uri="{FF2B5EF4-FFF2-40B4-BE49-F238E27FC236}">
                  <a16:creationId xmlns:a16="http://schemas.microsoft.com/office/drawing/2014/main" id="{CD5DB25B-C742-001F-ACFC-1A19FD74FF3C}"/>
                </a:ext>
              </a:extLst>
            </p:cNvPr>
            <p:cNvSpPr/>
            <p:nvPr/>
          </p:nvSpPr>
          <p:spPr>
            <a:xfrm>
              <a:off x="4211500" y="4835550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435;p33">
              <a:extLst>
                <a:ext uri="{FF2B5EF4-FFF2-40B4-BE49-F238E27FC236}">
                  <a16:creationId xmlns:a16="http://schemas.microsoft.com/office/drawing/2014/main" id="{78DC84D9-F444-F3E9-569E-B5DC095CA7FF}"/>
                </a:ext>
              </a:extLst>
            </p:cNvPr>
            <p:cNvSpPr/>
            <p:nvPr/>
          </p:nvSpPr>
          <p:spPr>
            <a:xfrm>
              <a:off x="4211500" y="48479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436;p33">
              <a:extLst>
                <a:ext uri="{FF2B5EF4-FFF2-40B4-BE49-F238E27FC236}">
                  <a16:creationId xmlns:a16="http://schemas.microsoft.com/office/drawing/2014/main" id="{D4CCA0FE-9E16-2E3F-7FE4-F9D92A788319}"/>
                </a:ext>
              </a:extLst>
            </p:cNvPr>
            <p:cNvSpPr/>
            <p:nvPr/>
          </p:nvSpPr>
          <p:spPr>
            <a:xfrm>
              <a:off x="4211500" y="485997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437;p33">
              <a:extLst>
                <a:ext uri="{FF2B5EF4-FFF2-40B4-BE49-F238E27FC236}">
                  <a16:creationId xmlns:a16="http://schemas.microsoft.com/office/drawing/2014/main" id="{E28FAE07-ACA1-69CD-5A31-E777BDA80A84}"/>
                </a:ext>
              </a:extLst>
            </p:cNvPr>
            <p:cNvSpPr/>
            <p:nvPr/>
          </p:nvSpPr>
          <p:spPr>
            <a:xfrm>
              <a:off x="4211500" y="48716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438;p33">
              <a:extLst>
                <a:ext uri="{FF2B5EF4-FFF2-40B4-BE49-F238E27FC236}">
                  <a16:creationId xmlns:a16="http://schemas.microsoft.com/office/drawing/2014/main" id="{322033AB-026B-C867-9D21-96E771F97D32}"/>
                </a:ext>
              </a:extLst>
            </p:cNvPr>
            <p:cNvSpPr/>
            <p:nvPr/>
          </p:nvSpPr>
          <p:spPr>
            <a:xfrm>
              <a:off x="4211500" y="48836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439;p33">
              <a:extLst>
                <a:ext uri="{FF2B5EF4-FFF2-40B4-BE49-F238E27FC236}">
                  <a16:creationId xmlns:a16="http://schemas.microsoft.com/office/drawing/2014/main" id="{C533BE8D-C264-8088-D79A-9F0A9DE30351}"/>
                </a:ext>
              </a:extLst>
            </p:cNvPr>
            <p:cNvSpPr/>
            <p:nvPr/>
          </p:nvSpPr>
          <p:spPr>
            <a:xfrm>
              <a:off x="4244050" y="4763025"/>
              <a:ext cx="144675" cy="185375"/>
            </a:xfrm>
            <a:custGeom>
              <a:avLst/>
              <a:gdLst/>
              <a:ahLst/>
              <a:cxnLst/>
              <a:rect l="l" t="t" r="r" b="b"/>
              <a:pathLst>
                <a:path w="5787" h="7415" extrusionOk="0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440;p33">
              <a:extLst>
                <a:ext uri="{FF2B5EF4-FFF2-40B4-BE49-F238E27FC236}">
                  <a16:creationId xmlns:a16="http://schemas.microsoft.com/office/drawing/2014/main" id="{12A0424E-BA25-B5B1-CF9C-5DFECB498F4D}"/>
                </a:ext>
              </a:extLst>
            </p:cNvPr>
            <p:cNvSpPr/>
            <p:nvPr/>
          </p:nvSpPr>
          <p:spPr>
            <a:xfrm>
              <a:off x="4244050" y="4763025"/>
              <a:ext cx="37250" cy="34925"/>
            </a:xfrm>
            <a:custGeom>
              <a:avLst/>
              <a:gdLst/>
              <a:ahLst/>
              <a:cxnLst/>
              <a:rect l="l" t="t" r="r" b="b"/>
              <a:pathLst>
                <a:path w="1490" h="1397" extrusionOk="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441;p33">
              <a:extLst>
                <a:ext uri="{FF2B5EF4-FFF2-40B4-BE49-F238E27FC236}">
                  <a16:creationId xmlns:a16="http://schemas.microsoft.com/office/drawing/2014/main" id="{CE4AAEAD-1AE1-08A6-0573-C3FB156CFA57}"/>
                </a:ext>
              </a:extLst>
            </p:cNvPr>
            <p:cNvSpPr/>
            <p:nvPr/>
          </p:nvSpPr>
          <p:spPr>
            <a:xfrm>
              <a:off x="4294075" y="479405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442;p33">
              <a:extLst>
                <a:ext uri="{FF2B5EF4-FFF2-40B4-BE49-F238E27FC236}">
                  <a16:creationId xmlns:a16="http://schemas.microsoft.com/office/drawing/2014/main" id="{510EA341-2321-2AC9-A8CE-B37EC26B2673}"/>
                </a:ext>
              </a:extLst>
            </p:cNvPr>
            <p:cNvSpPr/>
            <p:nvPr/>
          </p:nvSpPr>
          <p:spPr>
            <a:xfrm>
              <a:off x="4294075" y="4806075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443;p33">
              <a:extLst>
                <a:ext uri="{FF2B5EF4-FFF2-40B4-BE49-F238E27FC236}">
                  <a16:creationId xmlns:a16="http://schemas.microsoft.com/office/drawing/2014/main" id="{7F11C244-DCEE-F749-0D9B-EE36B0F41F48}"/>
                </a:ext>
              </a:extLst>
            </p:cNvPr>
            <p:cNvSpPr/>
            <p:nvPr/>
          </p:nvSpPr>
          <p:spPr>
            <a:xfrm>
              <a:off x="4294075" y="48177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444;p33">
              <a:extLst>
                <a:ext uri="{FF2B5EF4-FFF2-40B4-BE49-F238E27FC236}">
                  <a16:creationId xmlns:a16="http://schemas.microsoft.com/office/drawing/2014/main" id="{D4C7268F-40FC-DFB5-B514-BAF1E22036BD}"/>
                </a:ext>
              </a:extLst>
            </p:cNvPr>
            <p:cNvSpPr/>
            <p:nvPr/>
          </p:nvSpPr>
          <p:spPr>
            <a:xfrm>
              <a:off x="4256475" y="4830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445;p33">
              <a:extLst>
                <a:ext uri="{FF2B5EF4-FFF2-40B4-BE49-F238E27FC236}">
                  <a16:creationId xmlns:a16="http://schemas.microsoft.com/office/drawing/2014/main" id="{5C8F649F-95D9-9179-40E0-B6AF9CBA6508}"/>
                </a:ext>
              </a:extLst>
            </p:cNvPr>
            <p:cNvSpPr/>
            <p:nvPr/>
          </p:nvSpPr>
          <p:spPr>
            <a:xfrm>
              <a:off x="4256475" y="4842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446;p33">
              <a:extLst>
                <a:ext uri="{FF2B5EF4-FFF2-40B4-BE49-F238E27FC236}">
                  <a16:creationId xmlns:a16="http://schemas.microsoft.com/office/drawing/2014/main" id="{4F239901-A934-1E49-609A-DD9254E710B4}"/>
                </a:ext>
              </a:extLst>
            </p:cNvPr>
            <p:cNvSpPr/>
            <p:nvPr/>
          </p:nvSpPr>
          <p:spPr>
            <a:xfrm>
              <a:off x="4256475" y="485415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447;p33">
              <a:extLst>
                <a:ext uri="{FF2B5EF4-FFF2-40B4-BE49-F238E27FC236}">
                  <a16:creationId xmlns:a16="http://schemas.microsoft.com/office/drawing/2014/main" id="{030D98C9-558E-C723-E41C-9E68E397AEC0}"/>
                </a:ext>
              </a:extLst>
            </p:cNvPr>
            <p:cNvSpPr/>
            <p:nvPr/>
          </p:nvSpPr>
          <p:spPr>
            <a:xfrm>
              <a:off x="4256475" y="4865775"/>
              <a:ext cx="117900" cy="4700"/>
            </a:xfrm>
            <a:custGeom>
              <a:avLst/>
              <a:gdLst/>
              <a:ahLst/>
              <a:cxnLst/>
              <a:rect l="l" t="t" r="r" b="b"/>
              <a:pathLst>
                <a:path w="4716" h="188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448;p33">
              <a:extLst>
                <a:ext uri="{FF2B5EF4-FFF2-40B4-BE49-F238E27FC236}">
                  <a16:creationId xmlns:a16="http://schemas.microsoft.com/office/drawing/2014/main" id="{9DE23C7E-DDD3-37CD-F2A6-2AEBF30FDFC2}"/>
                </a:ext>
              </a:extLst>
            </p:cNvPr>
            <p:cNvSpPr/>
            <p:nvPr/>
          </p:nvSpPr>
          <p:spPr>
            <a:xfrm>
              <a:off x="4256475" y="48778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449;p33">
              <a:extLst>
                <a:ext uri="{FF2B5EF4-FFF2-40B4-BE49-F238E27FC236}">
                  <a16:creationId xmlns:a16="http://schemas.microsoft.com/office/drawing/2014/main" id="{4182D674-55F7-BE71-6CF6-C03399D813AA}"/>
                </a:ext>
              </a:extLst>
            </p:cNvPr>
            <p:cNvSpPr/>
            <p:nvPr/>
          </p:nvSpPr>
          <p:spPr>
            <a:xfrm>
              <a:off x="4256475" y="488982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450;p33">
              <a:extLst>
                <a:ext uri="{FF2B5EF4-FFF2-40B4-BE49-F238E27FC236}">
                  <a16:creationId xmlns:a16="http://schemas.microsoft.com/office/drawing/2014/main" id="{D87AA748-95C5-281A-F4CC-D39FFD10B2BE}"/>
                </a:ext>
              </a:extLst>
            </p:cNvPr>
            <p:cNvSpPr/>
            <p:nvPr/>
          </p:nvSpPr>
          <p:spPr>
            <a:xfrm>
              <a:off x="4256475" y="49022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451;p33">
              <a:extLst>
                <a:ext uri="{FF2B5EF4-FFF2-40B4-BE49-F238E27FC236}">
                  <a16:creationId xmlns:a16="http://schemas.microsoft.com/office/drawing/2014/main" id="{BC48BE22-BCF8-BF6B-60C0-D16F75706464}"/>
                </a:ext>
              </a:extLst>
            </p:cNvPr>
            <p:cNvSpPr/>
            <p:nvPr/>
          </p:nvSpPr>
          <p:spPr>
            <a:xfrm>
              <a:off x="4256475" y="49142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452;p33">
              <a:extLst>
                <a:ext uri="{FF2B5EF4-FFF2-40B4-BE49-F238E27FC236}">
                  <a16:creationId xmlns:a16="http://schemas.microsoft.com/office/drawing/2014/main" id="{36AE70AC-4340-C09E-15F9-A3F5D59FAF76}"/>
                </a:ext>
              </a:extLst>
            </p:cNvPr>
            <p:cNvSpPr/>
            <p:nvPr/>
          </p:nvSpPr>
          <p:spPr>
            <a:xfrm>
              <a:off x="4256475" y="492587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455;p33">
              <a:extLst>
                <a:ext uri="{FF2B5EF4-FFF2-40B4-BE49-F238E27FC236}">
                  <a16:creationId xmlns:a16="http://schemas.microsoft.com/office/drawing/2014/main" id="{F687AC88-D496-5603-78F2-1981A11C2F7C}"/>
                </a:ext>
              </a:extLst>
            </p:cNvPr>
            <p:cNvSpPr/>
            <p:nvPr/>
          </p:nvSpPr>
          <p:spPr>
            <a:xfrm>
              <a:off x="4254150" y="4293875"/>
              <a:ext cx="87250" cy="86100"/>
            </a:xfrm>
            <a:custGeom>
              <a:avLst/>
              <a:gdLst/>
              <a:ahLst/>
              <a:cxnLst/>
              <a:rect l="l" t="t" r="r" b="b"/>
              <a:pathLst>
                <a:path w="3490" h="3444" extrusionOk="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464;p33">
              <a:extLst>
                <a:ext uri="{FF2B5EF4-FFF2-40B4-BE49-F238E27FC236}">
                  <a16:creationId xmlns:a16="http://schemas.microsoft.com/office/drawing/2014/main" id="{1519FD15-7705-7101-3380-435C82608F7A}"/>
                </a:ext>
              </a:extLst>
            </p:cNvPr>
            <p:cNvSpPr/>
            <p:nvPr/>
          </p:nvSpPr>
          <p:spPr>
            <a:xfrm>
              <a:off x="3987375" y="4649825"/>
              <a:ext cx="178775" cy="56625"/>
            </a:xfrm>
            <a:custGeom>
              <a:avLst/>
              <a:gdLst/>
              <a:ahLst/>
              <a:cxnLst/>
              <a:rect l="l" t="t" r="r" b="b"/>
              <a:pathLst>
                <a:path w="7151" h="2265" extrusionOk="0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469;p33">
              <a:extLst>
                <a:ext uri="{FF2B5EF4-FFF2-40B4-BE49-F238E27FC236}">
                  <a16:creationId xmlns:a16="http://schemas.microsoft.com/office/drawing/2014/main" id="{AEDF909C-A449-75EE-049D-D7B7400B878F}"/>
                </a:ext>
              </a:extLst>
            </p:cNvPr>
            <p:cNvSpPr/>
            <p:nvPr/>
          </p:nvSpPr>
          <p:spPr>
            <a:xfrm>
              <a:off x="3680300" y="4635475"/>
              <a:ext cx="32200" cy="32200"/>
            </a:xfrm>
            <a:custGeom>
              <a:avLst/>
              <a:gdLst/>
              <a:ahLst/>
              <a:cxnLst/>
              <a:rect l="l" t="t" r="r" b="b"/>
              <a:pathLst>
                <a:path w="1288" h="1288" extrusionOk="0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470;p33">
              <a:extLst>
                <a:ext uri="{FF2B5EF4-FFF2-40B4-BE49-F238E27FC236}">
                  <a16:creationId xmlns:a16="http://schemas.microsoft.com/office/drawing/2014/main" id="{8080C045-4DE0-DB16-9023-19369031A020}"/>
                </a:ext>
              </a:extLst>
            </p:cNvPr>
            <p:cNvSpPr/>
            <p:nvPr/>
          </p:nvSpPr>
          <p:spPr>
            <a:xfrm>
              <a:off x="3679125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473;p33">
              <a:extLst>
                <a:ext uri="{FF2B5EF4-FFF2-40B4-BE49-F238E27FC236}">
                  <a16:creationId xmlns:a16="http://schemas.microsoft.com/office/drawing/2014/main" id="{748160C4-EBBA-DC85-13B8-E508669FE81C}"/>
                </a:ext>
              </a:extLst>
            </p:cNvPr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474;p33">
              <a:extLst>
                <a:ext uri="{FF2B5EF4-FFF2-40B4-BE49-F238E27FC236}">
                  <a16:creationId xmlns:a16="http://schemas.microsoft.com/office/drawing/2014/main" id="{084A303F-15A7-5972-9546-13347AD97223}"/>
                </a:ext>
              </a:extLst>
            </p:cNvPr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475;p33">
              <a:extLst>
                <a:ext uri="{FF2B5EF4-FFF2-40B4-BE49-F238E27FC236}">
                  <a16:creationId xmlns:a16="http://schemas.microsoft.com/office/drawing/2014/main" id="{A0EE056A-8734-AE1E-ED40-2382BFA1A2A8}"/>
                </a:ext>
              </a:extLst>
            </p:cNvPr>
            <p:cNvSpPr/>
            <p:nvPr/>
          </p:nvSpPr>
          <p:spPr>
            <a:xfrm>
              <a:off x="4042050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476;p33">
              <a:extLst>
                <a:ext uri="{FF2B5EF4-FFF2-40B4-BE49-F238E27FC236}">
                  <a16:creationId xmlns:a16="http://schemas.microsoft.com/office/drawing/2014/main" id="{770FBCA4-3381-7E1C-323D-7AB6294BB547}"/>
                </a:ext>
              </a:extLst>
            </p:cNvPr>
            <p:cNvSpPr/>
            <p:nvPr/>
          </p:nvSpPr>
          <p:spPr>
            <a:xfrm>
              <a:off x="4080825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485;p33">
              <a:extLst>
                <a:ext uri="{FF2B5EF4-FFF2-40B4-BE49-F238E27FC236}">
                  <a16:creationId xmlns:a16="http://schemas.microsoft.com/office/drawing/2014/main" id="{74ECCAA9-9CF1-0C98-BB33-F8582728F54C}"/>
                </a:ext>
              </a:extLst>
            </p:cNvPr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486;p33">
              <a:extLst>
                <a:ext uri="{FF2B5EF4-FFF2-40B4-BE49-F238E27FC236}">
                  <a16:creationId xmlns:a16="http://schemas.microsoft.com/office/drawing/2014/main" id="{BFF9272B-9FFF-E5F0-3527-88A898DC63FF}"/>
                </a:ext>
              </a:extLst>
            </p:cNvPr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491;p33">
              <a:extLst>
                <a:ext uri="{FF2B5EF4-FFF2-40B4-BE49-F238E27FC236}">
                  <a16:creationId xmlns:a16="http://schemas.microsoft.com/office/drawing/2014/main" id="{7FB8A837-EAC2-0620-4AA0-E99D9D215EBE}"/>
                </a:ext>
              </a:extLst>
            </p:cNvPr>
            <p:cNvSpPr/>
            <p:nvPr/>
          </p:nvSpPr>
          <p:spPr>
            <a:xfrm>
              <a:off x="394317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492;p33">
              <a:extLst>
                <a:ext uri="{FF2B5EF4-FFF2-40B4-BE49-F238E27FC236}">
                  <a16:creationId xmlns:a16="http://schemas.microsoft.com/office/drawing/2014/main" id="{F4FEE5B8-7D88-691F-3979-CBF66554AC48}"/>
                </a:ext>
              </a:extLst>
            </p:cNvPr>
            <p:cNvSpPr/>
            <p:nvPr/>
          </p:nvSpPr>
          <p:spPr>
            <a:xfrm>
              <a:off x="394162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493;p33">
              <a:extLst>
                <a:ext uri="{FF2B5EF4-FFF2-40B4-BE49-F238E27FC236}">
                  <a16:creationId xmlns:a16="http://schemas.microsoft.com/office/drawing/2014/main" id="{28EBF249-6D9F-793E-092C-80A2B1BCF3A3}"/>
                </a:ext>
              </a:extLst>
            </p:cNvPr>
            <p:cNvSpPr/>
            <p:nvPr/>
          </p:nvSpPr>
          <p:spPr>
            <a:xfrm>
              <a:off x="40424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494;p33">
              <a:extLst>
                <a:ext uri="{FF2B5EF4-FFF2-40B4-BE49-F238E27FC236}">
                  <a16:creationId xmlns:a16="http://schemas.microsoft.com/office/drawing/2014/main" id="{C3DEF030-3D5D-CD23-2425-BFCC8C17654B}"/>
                </a:ext>
              </a:extLst>
            </p:cNvPr>
            <p:cNvSpPr/>
            <p:nvPr/>
          </p:nvSpPr>
          <p:spPr>
            <a:xfrm>
              <a:off x="4040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495;p33">
              <a:extLst>
                <a:ext uri="{FF2B5EF4-FFF2-40B4-BE49-F238E27FC236}">
                  <a16:creationId xmlns:a16="http://schemas.microsoft.com/office/drawing/2014/main" id="{7A522F4F-1CFE-C338-8BDB-B958C18B1A38}"/>
                </a:ext>
              </a:extLst>
            </p:cNvPr>
            <p:cNvSpPr/>
            <p:nvPr/>
          </p:nvSpPr>
          <p:spPr>
            <a:xfrm>
              <a:off x="408082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496;p33">
              <a:extLst>
                <a:ext uri="{FF2B5EF4-FFF2-40B4-BE49-F238E27FC236}">
                  <a16:creationId xmlns:a16="http://schemas.microsoft.com/office/drawing/2014/main" id="{1BE4F675-1159-2689-C75D-3ACD344FBBBA}"/>
                </a:ext>
              </a:extLst>
            </p:cNvPr>
            <p:cNvSpPr/>
            <p:nvPr/>
          </p:nvSpPr>
          <p:spPr>
            <a:xfrm>
              <a:off x="40792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497;p33">
              <a:extLst>
                <a:ext uri="{FF2B5EF4-FFF2-40B4-BE49-F238E27FC236}">
                  <a16:creationId xmlns:a16="http://schemas.microsoft.com/office/drawing/2014/main" id="{C6D43597-9ED5-356E-9A55-F43D5C74C5FA}"/>
                </a:ext>
              </a:extLst>
            </p:cNvPr>
            <p:cNvSpPr/>
            <p:nvPr/>
          </p:nvSpPr>
          <p:spPr>
            <a:xfrm>
              <a:off x="41750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498;p33">
              <a:extLst>
                <a:ext uri="{FF2B5EF4-FFF2-40B4-BE49-F238E27FC236}">
                  <a16:creationId xmlns:a16="http://schemas.microsoft.com/office/drawing/2014/main" id="{A006E2E5-DB1E-4B7F-EE64-35EDB1EB8152}"/>
                </a:ext>
              </a:extLst>
            </p:cNvPr>
            <p:cNvSpPr/>
            <p:nvPr/>
          </p:nvSpPr>
          <p:spPr>
            <a:xfrm>
              <a:off x="4173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510;p33">
              <a:extLst>
                <a:ext uri="{FF2B5EF4-FFF2-40B4-BE49-F238E27FC236}">
                  <a16:creationId xmlns:a16="http://schemas.microsoft.com/office/drawing/2014/main" id="{1CD535BB-D1FC-A708-CB8C-98DEF09D6F27}"/>
                </a:ext>
              </a:extLst>
            </p:cNvPr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511;p33">
              <a:extLst>
                <a:ext uri="{FF2B5EF4-FFF2-40B4-BE49-F238E27FC236}">
                  <a16:creationId xmlns:a16="http://schemas.microsoft.com/office/drawing/2014/main" id="{222C2AEF-D6AC-99D6-47A1-5636DE70C026}"/>
                </a:ext>
              </a:extLst>
            </p:cNvPr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512;p33">
              <a:extLst>
                <a:ext uri="{FF2B5EF4-FFF2-40B4-BE49-F238E27FC236}">
                  <a16:creationId xmlns:a16="http://schemas.microsoft.com/office/drawing/2014/main" id="{BBF8FFAB-4C5D-9BFA-F4EE-411F7378E5EC}"/>
                </a:ext>
              </a:extLst>
            </p:cNvPr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513;p33">
              <a:extLst>
                <a:ext uri="{FF2B5EF4-FFF2-40B4-BE49-F238E27FC236}">
                  <a16:creationId xmlns:a16="http://schemas.microsoft.com/office/drawing/2014/main" id="{6CA85FFC-6348-A2C5-26FF-010CABE27AE9}"/>
                </a:ext>
              </a:extLst>
            </p:cNvPr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518;p33">
              <a:extLst>
                <a:ext uri="{FF2B5EF4-FFF2-40B4-BE49-F238E27FC236}">
                  <a16:creationId xmlns:a16="http://schemas.microsoft.com/office/drawing/2014/main" id="{CEF2AC7C-765E-44BC-C558-2683F49350BA}"/>
                </a:ext>
              </a:extLst>
            </p:cNvPr>
            <p:cNvSpPr/>
            <p:nvPr/>
          </p:nvSpPr>
          <p:spPr>
            <a:xfrm>
              <a:off x="4041650" y="4756825"/>
              <a:ext cx="25250" cy="2750"/>
            </a:xfrm>
            <a:custGeom>
              <a:avLst/>
              <a:gdLst/>
              <a:ahLst/>
              <a:cxnLst/>
              <a:rect l="l" t="t" r="r" b="b"/>
              <a:pathLst>
                <a:path w="101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519;p33">
              <a:extLst>
                <a:ext uri="{FF2B5EF4-FFF2-40B4-BE49-F238E27FC236}">
                  <a16:creationId xmlns:a16="http://schemas.microsoft.com/office/drawing/2014/main" id="{5F7E9608-9F2B-41DA-B90F-2BB412A66953}"/>
                </a:ext>
              </a:extLst>
            </p:cNvPr>
            <p:cNvSpPr/>
            <p:nvPr/>
          </p:nvSpPr>
          <p:spPr>
            <a:xfrm>
              <a:off x="4041650" y="4766125"/>
              <a:ext cx="39975" cy="2750"/>
            </a:xfrm>
            <a:custGeom>
              <a:avLst/>
              <a:gdLst/>
              <a:ahLst/>
              <a:cxnLst/>
              <a:rect l="l" t="t" r="r" b="b"/>
              <a:pathLst>
                <a:path w="1599" h="110" extrusionOk="0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520;p33">
              <a:extLst>
                <a:ext uri="{FF2B5EF4-FFF2-40B4-BE49-F238E27FC236}">
                  <a16:creationId xmlns:a16="http://schemas.microsoft.com/office/drawing/2014/main" id="{4012C0F2-EC2A-2A7F-0D1C-7DBA56019241}"/>
                </a:ext>
              </a:extLst>
            </p:cNvPr>
            <p:cNvSpPr/>
            <p:nvPr/>
          </p:nvSpPr>
          <p:spPr>
            <a:xfrm>
              <a:off x="4193275" y="4756825"/>
              <a:ext cx="36475" cy="2750"/>
            </a:xfrm>
            <a:custGeom>
              <a:avLst/>
              <a:gdLst/>
              <a:ahLst/>
              <a:cxnLst/>
              <a:rect l="l" t="t" r="r" b="b"/>
              <a:pathLst>
                <a:path w="1459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521;p33">
              <a:extLst>
                <a:ext uri="{FF2B5EF4-FFF2-40B4-BE49-F238E27FC236}">
                  <a16:creationId xmlns:a16="http://schemas.microsoft.com/office/drawing/2014/main" id="{EDE85DB1-759C-8F2D-220F-F99A7F229B58}"/>
                </a:ext>
              </a:extLst>
            </p:cNvPr>
            <p:cNvSpPr/>
            <p:nvPr/>
          </p:nvSpPr>
          <p:spPr>
            <a:xfrm>
              <a:off x="4193275" y="4766125"/>
              <a:ext cx="50800" cy="2750"/>
            </a:xfrm>
            <a:custGeom>
              <a:avLst/>
              <a:gdLst/>
              <a:ahLst/>
              <a:cxnLst/>
              <a:rect l="l" t="t" r="r" b="b"/>
              <a:pathLst>
                <a:path w="2032" h="110" extrusionOk="0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580;p33">
              <a:extLst>
                <a:ext uri="{FF2B5EF4-FFF2-40B4-BE49-F238E27FC236}">
                  <a16:creationId xmlns:a16="http://schemas.microsoft.com/office/drawing/2014/main" id="{7BCA62E8-F25E-8937-02B0-D8E9F5ADC360}"/>
                </a:ext>
              </a:extLst>
            </p:cNvPr>
            <p:cNvSpPr/>
            <p:nvPr/>
          </p:nvSpPr>
          <p:spPr>
            <a:xfrm>
              <a:off x="4021100" y="4343500"/>
              <a:ext cx="319525" cy="216000"/>
            </a:xfrm>
            <a:custGeom>
              <a:avLst/>
              <a:gdLst/>
              <a:ahLst/>
              <a:cxnLst/>
              <a:rect l="l" t="t" r="r" b="b"/>
              <a:pathLst>
                <a:path w="12781" h="8640" extrusionOk="0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581;p33">
              <a:extLst>
                <a:ext uri="{FF2B5EF4-FFF2-40B4-BE49-F238E27FC236}">
                  <a16:creationId xmlns:a16="http://schemas.microsoft.com/office/drawing/2014/main" id="{141D36FA-E33E-AE73-AB4D-9352EA8012F3}"/>
                </a:ext>
              </a:extLst>
            </p:cNvPr>
            <p:cNvSpPr/>
            <p:nvPr/>
          </p:nvSpPr>
          <p:spPr>
            <a:xfrm>
              <a:off x="4020325" y="4343500"/>
              <a:ext cx="321075" cy="217150"/>
            </a:xfrm>
            <a:custGeom>
              <a:avLst/>
              <a:gdLst/>
              <a:ahLst/>
              <a:cxnLst/>
              <a:rect l="l" t="t" r="r" b="b"/>
              <a:pathLst>
                <a:path w="12843" h="8686" extrusionOk="0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582;p33">
              <a:extLst>
                <a:ext uri="{FF2B5EF4-FFF2-40B4-BE49-F238E27FC236}">
                  <a16:creationId xmlns:a16="http://schemas.microsoft.com/office/drawing/2014/main" id="{ABF87443-52C4-7BCB-E091-2EF281468775}"/>
                </a:ext>
              </a:extLst>
            </p:cNvPr>
            <p:cNvSpPr/>
            <p:nvPr/>
          </p:nvSpPr>
          <p:spPr>
            <a:xfrm>
              <a:off x="4021100" y="4343500"/>
              <a:ext cx="319525" cy="18625"/>
            </a:xfrm>
            <a:custGeom>
              <a:avLst/>
              <a:gdLst/>
              <a:ahLst/>
              <a:cxnLst/>
              <a:rect l="l" t="t" r="r" b="b"/>
              <a:pathLst>
                <a:path w="12781" h="745" extrusionOk="0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583;p33">
              <a:extLst>
                <a:ext uri="{FF2B5EF4-FFF2-40B4-BE49-F238E27FC236}">
                  <a16:creationId xmlns:a16="http://schemas.microsoft.com/office/drawing/2014/main" id="{A67A0E5B-9679-DD90-E4E1-C21793746331}"/>
                </a:ext>
              </a:extLst>
            </p:cNvPr>
            <p:cNvSpPr/>
            <p:nvPr/>
          </p:nvSpPr>
          <p:spPr>
            <a:xfrm>
              <a:off x="4029250" y="43481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584;p33">
              <a:extLst>
                <a:ext uri="{FF2B5EF4-FFF2-40B4-BE49-F238E27FC236}">
                  <a16:creationId xmlns:a16="http://schemas.microsoft.com/office/drawing/2014/main" id="{EDD74EAC-C5C2-9387-C84F-999A072C937A}"/>
                </a:ext>
              </a:extLst>
            </p:cNvPr>
            <p:cNvSpPr/>
            <p:nvPr/>
          </p:nvSpPr>
          <p:spPr>
            <a:xfrm>
              <a:off x="4048650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585;p33">
              <a:extLst>
                <a:ext uri="{FF2B5EF4-FFF2-40B4-BE49-F238E27FC236}">
                  <a16:creationId xmlns:a16="http://schemas.microsoft.com/office/drawing/2014/main" id="{FCD9D956-9BEF-A548-4B7C-20B71960D9B1}"/>
                </a:ext>
              </a:extLst>
            </p:cNvPr>
            <p:cNvSpPr/>
            <p:nvPr/>
          </p:nvSpPr>
          <p:spPr>
            <a:xfrm>
              <a:off x="4068425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586;p33">
              <a:extLst>
                <a:ext uri="{FF2B5EF4-FFF2-40B4-BE49-F238E27FC236}">
                  <a16:creationId xmlns:a16="http://schemas.microsoft.com/office/drawing/2014/main" id="{5398C808-9C2E-468A-2431-037700352CCA}"/>
                </a:ext>
              </a:extLst>
            </p:cNvPr>
            <p:cNvSpPr/>
            <p:nvPr/>
          </p:nvSpPr>
          <p:spPr>
            <a:xfrm>
              <a:off x="4041650" y="44001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587;p33">
              <a:extLst>
                <a:ext uri="{FF2B5EF4-FFF2-40B4-BE49-F238E27FC236}">
                  <a16:creationId xmlns:a16="http://schemas.microsoft.com/office/drawing/2014/main" id="{B52C0B12-9C16-0CF5-25C8-0316D4A88084}"/>
                </a:ext>
              </a:extLst>
            </p:cNvPr>
            <p:cNvSpPr/>
            <p:nvPr/>
          </p:nvSpPr>
          <p:spPr>
            <a:xfrm>
              <a:off x="4058725" y="4400100"/>
              <a:ext cx="60900" cy="3900"/>
            </a:xfrm>
            <a:custGeom>
              <a:avLst/>
              <a:gdLst/>
              <a:ahLst/>
              <a:cxnLst/>
              <a:rect l="l" t="t" r="r" b="b"/>
              <a:pathLst>
                <a:path w="2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588;p33">
              <a:extLst>
                <a:ext uri="{FF2B5EF4-FFF2-40B4-BE49-F238E27FC236}">
                  <a16:creationId xmlns:a16="http://schemas.microsoft.com/office/drawing/2014/main" id="{B25DF2BA-628C-6DC8-F88F-D1B536A54050}"/>
                </a:ext>
              </a:extLst>
            </p:cNvPr>
            <p:cNvSpPr/>
            <p:nvPr/>
          </p:nvSpPr>
          <p:spPr>
            <a:xfrm>
              <a:off x="4268500" y="4400100"/>
              <a:ext cx="24825" cy="3900"/>
            </a:xfrm>
            <a:custGeom>
              <a:avLst/>
              <a:gdLst/>
              <a:ahLst/>
              <a:cxnLst/>
              <a:rect l="l" t="t" r="r" b="b"/>
              <a:pathLst>
                <a:path w="9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589;p33">
              <a:extLst>
                <a:ext uri="{FF2B5EF4-FFF2-40B4-BE49-F238E27FC236}">
                  <a16:creationId xmlns:a16="http://schemas.microsoft.com/office/drawing/2014/main" id="{A399399D-8EE0-F673-1048-B777034D473D}"/>
                </a:ext>
              </a:extLst>
            </p:cNvPr>
            <p:cNvSpPr/>
            <p:nvPr/>
          </p:nvSpPr>
          <p:spPr>
            <a:xfrm>
              <a:off x="4125800" y="440010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590;p33">
              <a:extLst>
                <a:ext uri="{FF2B5EF4-FFF2-40B4-BE49-F238E27FC236}">
                  <a16:creationId xmlns:a16="http://schemas.microsoft.com/office/drawing/2014/main" id="{DE997D0C-8313-274F-3E20-7B3F760FB5B7}"/>
                </a:ext>
              </a:extLst>
            </p:cNvPr>
            <p:cNvSpPr/>
            <p:nvPr/>
          </p:nvSpPr>
          <p:spPr>
            <a:xfrm>
              <a:off x="4188625" y="4400100"/>
              <a:ext cx="74850" cy="3900"/>
            </a:xfrm>
            <a:custGeom>
              <a:avLst/>
              <a:gdLst/>
              <a:ahLst/>
              <a:cxnLst/>
              <a:rect l="l" t="t" r="r" b="b"/>
              <a:pathLst>
                <a:path w="299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591;p33">
              <a:extLst>
                <a:ext uri="{FF2B5EF4-FFF2-40B4-BE49-F238E27FC236}">
                  <a16:creationId xmlns:a16="http://schemas.microsoft.com/office/drawing/2014/main" id="{A144993B-D5B4-FE06-3741-AF4BA6F751F7}"/>
                </a:ext>
              </a:extLst>
            </p:cNvPr>
            <p:cNvSpPr/>
            <p:nvPr/>
          </p:nvSpPr>
          <p:spPr>
            <a:xfrm>
              <a:off x="4226225" y="4450125"/>
              <a:ext cx="58950" cy="3900"/>
            </a:xfrm>
            <a:custGeom>
              <a:avLst/>
              <a:gdLst/>
              <a:ahLst/>
              <a:cxnLst/>
              <a:rect l="l" t="t" r="r" b="b"/>
              <a:pathLst>
                <a:path w="2358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592;p33">
              <a:extLst>
                <a:ext uri="{FF2B5EF4-FFF2-40B4-BE49-F238E27FC236}">
                  <a16:creationId xmlns:a16="http://schemas.microsoft.com/office/drawing/2014/main" id="{43DE8430-39E9-90D0-8BB2-FBFF01005D6A}"/>
                </a:ext>
              </a:extLst>
            </p:cNvPr>
            <p:cNvSpPr/>
            <p:nvPr/>
          </p:nvSpPr>
          <p:spPr>
            <a:xfrm>
              <a:off x="4149450" y="4400100"/>
              <a:ext cx="33750" cy="3900"/>
            </a:xfrm>
            <a:custGeom>
              <a:avLst/>
              <a:gdLst/>
              <a:ahLst/>
              <a:cxnLst/>
              <a:rect l="l" t="t" r="r" b="b"/>
              <a:pathLst>
                <a:path w="1350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593;p33">
              <a:extLst>
                <a:ext uri="{FF2B5EF4-FFF2-40B4-BE49-F238E27FC236}">
                  <a16:creationId xmlns:a16="http://schemas.microsoft.com/office/drawing/2014/main" id="{AF980617-EB08-EEE4-7EB5-C138513DD19B}"/>
                </a:ext>
              </a:extLst>
            </p:cNvPr>
            <p:cNvSpPr/>
            <p:nvPr/>
          </p:nvSpPr>
          <p:spPr>
            <a:xfrm>
              <a:off x="4051750" y="441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594;p33">
              <a:extLst>
                <a:ext uri="{FF2B5EF4-FFF2-40B4-BE49-F238E27FC236}">
                  <a16:creationId xmlns:a16="http://schemas.microsoft.com/office/drawing/2014/main" id="{EEE96192-E2B1-EFAB-4135-87699E2D3DD0}"/>
                </a:ext>
              </a:extLst>
            </p:cNvPr>
            <p:cNvSpPr/>
            <p:nvPr/>
          </p:nvSpPr>
          <p:spPr>
            <a:xfrm>
              <a:off x="4069200" y="4410200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595;p33">
              <a:extLst>
                <a:ext uri="{FF2B5EF4-FFF2-40B4-BE49-F238E27FC236}">
                  <a16:creationId xmlns:a16="http://schemas.microsoft.com/office/drawing/2014/main" id="{00E54F4B-F27B-7EF7-37FE-C050479D9F6A}"/>
                </a:ext>
              </a:extLst>
            </p:cNvPr>
            <p:cNvSpPr/>
            <p:nvPr/>
          </p:nvSpPr>
          <p:spPr>
            <a:xfrm>
              <a:off x="4176600" y="445012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596;p33">
              <a:extLst>
                <a:ext uri="{FF2B5EF4-FFF2-40B4-BE49-F238E27FC236}">
                  <a16:creationId xmlns:a16="http://schemas.microsoft.com/office/drawing/2014/main" id="{C6098170-44A7-A3A1-B836-C770B908DDDE}"/>
                </a:ext>
              </a:extLst>
            </p:cNvPr>
            <p:cNvSpPr/>
            <p:nvPr/>
          </p:nvSpPr>
          <p:spPr>
            <a:xfrm>
              <a:off x="4058725" y="444042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597;p33">
              <a:extLst>
                <a:ext uri="{FF2B5EF4-FFF2-40B4-BE49-F238E27FC236}">
                  <a16:creationId xmlns:a16="http://schemas.microsoft.com/office/drawing/2014/main" id="{3D58AFA8-828F-3303-1A56-34DF1FE58C2F}"/>
                </a:ext>
              </a:extLst>
            </p:cNvPr>
            <p:cNvSpPr/>
            <p:nvPr/>
          </p:nvSpPr>
          <p:spPr>
            <a:xfrm>
              <a:off x="40692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598;p33">
              <a:extLst>
                <a:ext uri="{FF2B5EF4-FFF2-40B4-BE49-F238E27FC236}">
                  <a16:creationId xmlns:a16="http://schemas.microsoft.com/office/drawing/2014/main" id="{469E0664-6010-B370-E4F2-F09C635BC2BD}"/>
                </a:ext>
              </a:extLst>
            </p:cNvPr>
            <p:cNvSpPr/>
            <p:nvPr/>
          </p:nvSpPr>
          <p:spPr>
            <a:xfrm>
              <a:off x="42495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599;p33">
              <a:extLst>
                <a:ext uri="{FF2B5EF4-FFF2-40B4-BE49-F238E27FC236}">
                  <a16:creationId xmlns:a16="http://schemas.microsoft.com/office/drawing/2014/main" id="{7D5860A7-0D79-029A-6985-A9E3B1D8BB6B}"/>
                </a:ext>
              </a:extLst>
            </p:cNvPr>
            <p:cNvSpPr/>
            <p:nvPr/>
          </p:nvSpPr>
          <p:spPr>
            <a:xfrm>
              <a:off x="4195200" y="44299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00;p33">
              <a:extLst>
                <a:ext uri="{FF2B5EF4-FFF2-40B4-BE49-F238E27FC236}">
                  <a16:creationId xmlns:a16="http://schemas.microsoft.com/office/drawing/2014/main" id="{02AD36BD-E372-AC32-4063-3ED1FCF3C28A}"/>
                </a:ext>
              </a:extLst>
            </p:cNvPr>
            <p:cNvSpPr/>
            <p:nvPr/>
          </p:nvSpPr>
          <p:spPr>
            <a:xfrm>
              <a:off x="4126200" y="442027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01;p33">
              <a:extLst>
                <a:ext uri="{FF2B5EF4-FFF2-40B4-BE49-F238E27FC236}">
                  <a16:creationId xmlns:a16="http://schemas.microsoft.com/office/drawing/2014/main" id="{1EAC0BA0-4754-2E38-76CB-31F0BD2D30B6}"/>
                </a:ext>
              </a:extLst>
            </p:cNvPr>
            <p:cNvSpPr/>
            <p:nvPr/>
          </p:nvSpPr>
          <p:spPr>
            <a:xfrm>
              <a:off x="4058725" y="445012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02;p33">
              <a:extLst>
                <a:ext uri="{FF2B5EF4-FFF2-40B4-BE49-F238E27FC236}">
                  <a16:creationId xmlns:a16="http://schemas.microsoft.com/office/drawing/2014/main" id="{88A20A8E-FBA6-B9B6-E98C-12F7EBA45EE4}"/>
                </a:ext>
              </a:extLst>
            </p:cNvPr>
            <p:cNvSpPr/>
            <p:nvPr/>
          </p:nvSpPr>
          <p:spPr>
            <a:xfrm>
              <a:off x="4173500" y="4410200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03;p33">
              <a:extLst>
                <a:ext uri="{FF2B5EF4-FFF2-40B4-BE49-F238E27FC236}">
                  <a16:creationId xmlns:a16="http://schemas.microsoft.com/office/drawing/2014/main" id="{3FF6C460-D9B4-A8B9-2F6E-9FA34FD44C8F}"/>
                </a:ext>
              </a:extLst>
            </p:cNvPr>
            <p:cNvSpPr/>
            <p:nvPr/>
          </p:nvSpPr>
          <p:spPr>
            <a:xfrm>
              <a:off x="4150625" y="4410200"/>
              <a:ext cx="18250" cy="3900"/>
            </a:xfrm>
            <a:custGeom>
              <a:avLst/>
              <a:gdLst/>
              <a:ahLst/>
              <a:cxnLst/>
              <a:rect l="l" t="t" r="r" b="b"/>
              <a:pathLst>
                <a:path w="73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04;p33">
              <a:extLst>
                <a:ext uri="{FF2B5EF4-FFF2-40B4-BE49-F238E27FC236}">
                  <a16:creationId xmlns:a16="http://schemas.microsoft.com/office/drawing/2014/main" id="{A62CCA28-ED02-1FA9-3EFD-92BD6D2116B5}"/>
                </a:ext>
              </a:extLst>
            </p:cNvPr>
            <p:cNvSpPr/>
            <p:nvPr/>
          </p:nvSpPr>
          <p:spPr>
            <a:xfrm>
              <a:off x="4232425" y="4410200"/>
              <a:ext cx="77200" cy="3900"/>
            </a:xfrm>
            <a:custGeom>
              <a:avLst/>
              <a:gdLst/>
              <a:ahLst/>
              <a:cxnLst/>
              <a:rect l="l" t="t" r="r" b="b"/>
              <a:pathLst>
                <a:path w="3088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05;p33">
              <a:extLst>
                <a:ext uri="{FF2B5EF4-FFF2-40B4-BE49-F238E27FC236}">
                  <a16:creationId xmlns:a16="http://schemas.microsoft.com/office/drawing/2014/main" id="{3FD5BB44-F3C7-62AD-9CD7-6B36A60DDA5A}"/>
                </a:ext>
              </a:extLst>
            </p:cNvPr>
            <p:cNvSpPr/>
            <p:nvPr/>
          </p:nvSpPr>
          <p:spPr>
            <a:xfrm>
              <a:off x="4212275" y="442027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06;p33">
              <a:extLst>
                <a:ext uri="{FF2B5EF4-FFF2-40B4-BE49-F238E27FC236}">
                  <a16:creationId xmlns:a16="http://schemas.microsoft.com/office/drawing/2014/main" id="{25636C6D-5C0B-80DE-D1E0-3FA5A634EB4B}"/>
                </a:ext>
              </a:extLst>
            </p:cNvPr>
            <p:cNvSpPr/>
            <p:nvPr/>
          </p:nvSpPr>
          <p:spPr>
            <a:xfrm>
              <a:off x="4051750" y="44202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07;p33">
              <a:extLst>
                <a:ext uri="{FF2B5EF4-FFF2-40B4-BE49-F238E27FC236}">
                  <a16:creationId xmlns:a16="http://schemas.microsoft.com/office/drawing/2014/main" id="{A1B374B5-8422-2FFC-1AB3-39D6AD179D70}"/>
                </a:ext>
              </a:extLst>
            </p:cNvPr>
            <p:cNvSpPr/>
            <p:nvPr/>
          </p:nvSpPr>
          <p:spPr>
            <a:xfrm>
              <a:off x="4041650" y="44299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08;p33">
              <a:extLst>
                <a:ext uri="{FF2B5EF4-FFF2-40B4-BE49-F238E27FC236}">
                  <a16:creationId xmlns:a16="http://schemas.microsoft.com/office/drawing/2014/main" id="{AB6C84CF-2D1E-E81E-4FD4-79C9E3D683C7}"/>
                </a:ext>
              </a:extLst>
            </p:cNvPr>
            <p:cNvSpPr/>
            <p:nvPr/>
          </p:nvSpPr>
          <p:spPr>
            <a:xfrm>
              <a:off x="405872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09;p33">
              <a:extLst>
                <a:ext uri="{FF2B5EF4-FFF2-40B4-BE49-F238E27FC236}">
                  <a16:creationId xmlns:a16="http://schemas.microsoft.com/office/drawing/2014/main" id="{5C2DEEF2-6169-6C10-D021-FF4A01552285}"/>
                </a:ext>
              </a:extLst>
            </p:cNvPr>
            <p:cNvSpPr/>
            <p:nvPr/>
          </p:nvSpPr>
          <p:spPr>
            <a:xfrm>
              <a:off x="421847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10;p33">
              <a:extLst>
                <a:ext uri="{FF2B5EF4-FFF2-40B4-BE49-F238E27FC236}">
                  <a16:creationId xmlns:a16="http://schemas.microsoft.com/office/drawing/2014/main" id="{EBCF2E39-F0E3-70FB-0BA8-4A3495E35381}"/>
                </a:ext>
              </a:extLst>
            </p:cNvPr>
            <p:cNvSpPr/>
            <p:nvPr/>
          </p:nvSpPr>
          <p:spPr>
            <a:xfrm>
              <a:off x="4069200" y="44602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11;p33">
              <a:extLst>
                <a:ext uri="{FF2B5EF4-FFF2-40B4-BE49-F238E27FC236}">
                  <a16:creationId xmlns:a16="http://schemas.microsoft.com/office/drawing/2014/main" id="{1947DAA2-9DF8-3761-F35D-91B417A9B167}"/>
                </a:ext>
              </a:extLst>
            </p:cNvPr>
            <p:cNvSpPr/>
            <p:nvPr/>
          </p:nvSpPr>
          <p:spPr>
            <a:xfrm>
              <a:off x="4154100" y="4469900"/>
              <a:ext cx="45400" cy="3900"/>
            </a:xfrm>
            <a:custGeom>
              <a:avLst/>
              <a:gdLst/>
              <a:ahLst/>
              <a:cxnLst/>
              <a:rect l="l" t="t" r="r" b="b"/>
              <a:pathLst>
                <a:path w="181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12;p33">
              <a:extLst>
                <a:ext uri="{FF2B5EF4-FFF2-40B4-BE49-F238E27FC236}">
                  <a16:creationId xmlns:a16="http://schemas.microsoft.com/office/drawing/2014/main" id="{804189BD-5DC3-01B7-732F-5C13FB035B3F}"/>
                </a:ext>
              </a:extLst>
            </p:cNvPr>
            <p:cNvSpPr/>
            <p:nvPr/>
          </p:nvSpPr>
          <p:spPr>
            <a:xfrm>
              <a:off x="4133950" y="4460200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13;p33">
              <a:extLst>
                <a:ext uri="{FF2B5EF4-FFF2-40B4-BE49-F238E27FC236}">
                  <a16:creationId xmlns:a16="http://schemas.microsoft.com/office/drawing/2014/main" id="{7D1FB0C5-E177-C12F-A568-E8655F51709E}"/>
                </a:ext>
              </a:extLst>
            </p:cNvPr>
            <p:cNvSpPr/>
            <p:nvPr/>
          </p:nvSpPr>
          <p:spPr>
            <a:xfrm>
              <a:off x="4094400" y="4469900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14;p33">
              <a:extLst>
                <a:ext uri="{FF2B5EF4-FFF2-40B4-BE49-F238E27FC236}">
                  <a16:creationId xmlns:a16="http://schemas.microsoft.com/office/drawing/2014/main" id="{C8392F67-DB86-271A-54EB-756FFF0A62DC}"/>
                </a:ext>
              </a:extLst>
            </p:cNvPr>
            <p:cNvSpPr/>
            <p:nvPr/>
          </p:nvSpPr>
          <p:spPr>
            <a:xfrm>
              <a:off x="4069200" y="4469900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15;p33">
              <a:extLst>
                <a:ext uri="{FF2B5EF4-FFF2-40B4-BE49-F238E27FC236}">
                  <a16:creationId xmlns:a16="http://schemas.microsoft.com/office/drawing/2014/main" id="{735FD976-0E9A-749F-6E07-3E8BD98D7DD2}"/>
                </a:ext>
              </a:extLst>
            </p:cNvPr>
            <p:cNvSpPr/>
            <p:nvPr/>
          </p:nvSpPr>
          <p:spPr>
            <a:xfrm>
              <a:off x="4204125" y="4469900"/>
              <a:ext cx="42675" cy="3900"/>
            </a:xfrm>
            <a:custGeom>
              <a:avLst/>
              <a:gdLst/>
              <a:ahLst/>
              <a:cxnLst/>
              <a:rect l="l" t="t" r="r" b="b"/>
              <a:pathLst>
                <a:path w="170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16;p33">
              <a:extLst>
                <a:ext uri="{FF2B5EF4-FFF2-40B4-BE49-F238E27FC236}">
                  <a16:creationId xmlns:a16="http://schemas.microsoft.com/office/drawing/2014/main" id="{017DD069-38EA-49AE-8D62-4F358CC7114B}"/>
                </a:ext>
              </a:extLst>
            </p:cNvPr>
            <p:cNvSpPr/>
            <p:nvPr/>
          </p:nvSpPr>
          <p:spPr>
            <a:xfrm>
              <a:off x="4136275" y="444042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17;p33">
              <a:extLst>
                <a:ext uri="{FF2B5EF4-FFF2-40B4-BE49-F238E27FC236}">
                  <a16:creationId xmlns:a16="http://schemas.microsoft.com/office/drawing/2014/main" id="{636E75BE-6198-C1DC-7CA5-D7133A8A72FF}"/>
                </a:ext>
              </a:extLst>
            </p:cNvPr>
            <p:cNvSpPr/>
            <p:nvPr/>
          </p:nvSpPr>
          <p:spPr>
            <a:xfrm>
              <a:off x="4205675" y="444042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18;p33">
              <a:extLst>
                <a:ext uri="{FF2B5EF4-FFF2-40B4-BE49-F238E27FC236}">
                  <a16:creationId xmlns:a16="http://schemas.microsoft.com/office/drawing/2014/main" id="{138BCABE-72E7-4691-4021-DBDFF301C2F6}"/>
                </a:ext>
              </a:extLst>
            </p:cNvPr>
            <p:cNvSpPr/>
            <p:nvPr/>
          </p:nvSpPr>
          <p:spPr>
            <a:xfrm>
              <a:off x="4125425" y="44299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19;p33">
              <a:extLst>
                <a:ext uri="{FF2B5EF4-FFF2-40B4-BE49-F238E27FC236}">
                  <a16:creationId xmlns:a16="http://schemas.microsoft.com/office/drawing/2014/main" id="{E94DFB2F-F13E-1F04-89C7-E9E6DC54AC94}"/>
                </a:ext>
              </a:extLst>
            </p:cNvPr>
            <p:cNvSpPr/>
            <p:nvPr/>
          </p:nvSpPr>
          <p:spPr>
            <a:xfrm>
              <a:off x="4041650" y="44404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20;p33">
              <a:extLst>
                <a:ext uri="{FF2B5EF4-FFF2-40B4-BE49-F238E27FC236}">
                  <a16:creationId xmlns:a16="http://schemas.microsoft.com/office/drawing/2014/main" id="{E7380764-6E0D-FD31-6409-D2A56B3CCB1E}"/>
                </a:ext>
              </a:extLst>
            </p:cNvPr>
            <p:cNvSpPr/>
            <p:nvPr/>
          </p:nvSpPr>
          <p:spPr>
            <a:xfrm>
              <a:off x="4041650" y="44501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21;p33">
              <a:extLst>
                <a:ext uri="{FF2B5EF4-FFF2-40B4-BE49-F238E27FC236}">
                  <a16:creationId xmlns:a16="http://schemas.microsoft.com/office/drawing/2014/main" id="{E5A70D68-5900-6422-26B4-F78435310457}"/>
                </a:ext>
              </a:extLst>
            </p:cNvPr>
            <p:cNvSpPr/>
            <p:nvPr/>
          </p:nvSpPr>
          <p:spPr>
            <a:xfrm>
              <a:off x="4051750" y="446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22;p33">
              <a:extLst>
                <a:ext uri="{FF2B5EF4-FFF2-40B4-BE49-F238E27FC236}">
                  <a16:creationId xmlns:a16="http://schemas.microsoft.com/office/drawing/2014/main" id="{11501366-5FD5-5DF2-9054-D0EC65201E26}"/>
                </a:ext>
              </a:extLst>
            </p:cNvPr>
            <p:cNvSpPr/>
            <p:nvPr/>
          </p:nvSpPr>
          <p:spPr>
            <a:xfrm>
              <a:off x="4199475" y="4460200"/>
              <a:ext cx="61675" cy="3900"/>
            </a:xfrm>
            <a:custGeom>
              <a:avLst/>
              <a:gdLst/>
              <a:ahLst/>
              <a:cxnLst/>
              <a:rect l="l" t="t" r="r" b="b"/>
              <a:pathLst>
                <a:path w="2467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23;p33">
              <a:extLst>
                <a:ext uri="{FF2B5EF4-FFF2-40B4-BE49-F238E27FC236}">
                  <a16:creationId xmlns:a16="http://schemas.microsoft.com/office/drawing/2014/main" id="{D7948398-675F-C705-7FDA-CCB2AF588C03}"/>
                </a:ext>
              </a:extLst>
            </p:cNvPr>
            <p:cNvSpPr/>
            <p:nvPr/>
          </p:nvSpPr>
          <p:spPr>
            <a:xfrm>
              <a:off x="4051750" y="44699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24;p33">
              <a:extLst>
                <a:ext uri="{FF2B5EF4-FFF2-40B4-BE49-F238E27FC236}">
                  <a16:creationId xmlns:a16="http://schemas.microsoft.com/office/drawing/2014/main" id="{125C12F9-7C48-9BFF-E9B4-A931E962431F}"/>
                </a:ext>
              </a:extLst>
            </p:cNvPr>
            <p:cNvSpPr/>
            <p:nvPr/>
          </p:nvSpPr>
          <p:spPr>
            <a:xfrm>
              <a:off x="4041650" y="447805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25;p33">
              <a:extLst>
                <a:ext uri="{FF2B5EF4-FFF2-40B4-BE49-F238E27FC236}">
                  <a16:creationId xmlns:a16="http://schemas.microsoft.com/office/drawing/2014/main" id="{5718A1F0-05FE-D8C2-A198-C70BF8727675}"/>
                </a:ext>
              </a:extLst>
            </p:cNvPr>
            <p:cNvSpPr/>
            <p:nvPr/>
          </p:nvSpPr>
          <p:spPr>
            <a:xfrm>
              <a:off x="4058725" y="44780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26;p33">
              <a:extLst>
                <a:ext uri="{FF2B5EF4-FFF2-40B4-BE49-F238E27FC236}">
                  <a16:creationId xmlns:a16="http://schemas.microsoft.com/office/drawing/2014/main" id="{A15B8BB2-B943-B8E2-F883-5F1B4CA69313}"/>
                </a:ext>
              </a:extLst>
            </p:cNvPr>
            <p:cNvSpPr/>
            <p:nvPr/>
          </p:nvSpPr>
          <p:spPr>
            <a:xfrm>
              <a:off x="4051750" y="44881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27;p33">
              <a:extLst>
                <a:ext uri="{FF2B5EF4-FFF2-40B4-BE49-F238E27FC236}">
                  <a16:creationId xmlns:a16="http://schemas.microsoft.com/office/drawing/2014/main" id="{3EB62C86-4938-C5B9-E2B6-49131FF4D5C0}"/>
                </a:ext>
              </a:extLst>
            </p:cNvPr>
            <p:cNvSpPr/>
            <p:nvPr/>
          </p:nvSpPr>
          <p:spPr>
            <a:xfrm>
              <a:off x="4069200" y="4488125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28;p33">
              <a:extLst>
                <a:ext uri="{FF2B5EF4-FFF2-40B4-BE49-F238E27FC236}">
                  <a16:creationId xmlns:a16="http://schemas.microsoft.com/office/drawing/2014/main" id="{8B6054BC-4F87-B6E3-FC86-6F77800BCB22}"/>
                </a:ext>
              </a:extLst>
            </p:cNvPr>
            <p:cNvSpPr/>
            <p:nvPr/>
          </p:nvSpPr>
          <p:spPr>
            <a:xfrm>
              <a:off x="4058725" y="451837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29;p33">
              <a:extLst>
                <a:ext uri="{FF2B5EF4-FFF2-40B4-BE49-F238E27FC236}">
                  <a16:creationId xmlns:a16="http://schemas.microsoft.com/office/drawing/2014/main" id="{424A12B2-B9CE-E7FC-EA8F-E6F5D75046C6}"/>
                </a:ext>
              </a:extLst>
            </p:cNvPr>
            <p:cNvSpPr/>
            <p:nvPr/>
          </p:nvSpPr>
          <p:spPr>
            <a:xfrm>
              <a:off x="4069200" y="449782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30;p33">
              <a:extLst>
                <a:ext uri="{FF2B5EF4-FFF2-40B4-BE49-F238E27FC236}">
                  <a16:creationId xmlns:a16="http://schemas.microsoft.com/office/drawing/2014/main" id="{6D5B198E-1620-B6B0-0D3A-14F9FE1CF40D}"/>
                </a:ext>
              </a:extLst>
            </p:cNvPr>
            <p:cNvSpPr/>
            <p:nvPr/>
          </p:nvSpPr>
          <p:spPr>
            <a:xfrm>
              <a:off x="4126200" y="449782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31;p33">
              <a:extLst>
                <a:ext uri="{FF2B5EF4-FFF2-40B4-BE49-F238E27FC236}">
                  <a16:creationId xmlns:a16="http://schemas.microsoft.com/office/drawing/2014/main" id="{7E21AE92-8823-F98E-5E86-D907F70995F4}"/>
                </a:ext>
              </a:extLst>
            </p:cNvPr>
            <p:cNvSpPr/>
            <p:nvPr/>
          </p:nvSpPr>
          <p:spPr>
            <a:xfrm>
              <a:off x="4058725" y="45280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32;p33">
              <a:extLst>
                <a:ext uri="{FF2B5EF4-FFF2-40B4-BE49-F238E27FC236}">
                  <a16:creationId xmlns:a16="http://schemas.microsoft.com/office/drawing/2014/main" id="{E72D9C01-C811-1D69-6034-D7C6F1A81521}"/>
                </a:ext>
              </a:extLst>
            </p:cNvPr>
            <p:cNvSpPr/>
            <p:nvPr/>
          </p:nvSpPr>
          <p:spPr>
            <a:xfrm>
              <a:off x="4203350" y="4488125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33;p33">
              <a:extLst>
                <a:ext uri="{FF2B5EF4-FFF2-40B4-BE49-F238E27FC236}">
                  <a16:creationId xmlns:a16="http://schemas.microsoft.com/office/drawing/2014/main" id="{01A25B2D-8323-1D5A-CA93-7841BA79079F}"/>
                </a:ext>
              </a:extLst>
            </p:cNvPr>
            <p:cNvSpPr/>
            <p:nvPr/>
          </p:nvSpPr>
          <p:spPr>
            <a:xfrm>
              <a:off x="4150625" y="4488125"/>
              <a:ext cx="48875" cy="3900"/>
            </a:xfrm>
            <a:custGeom>
              <a:avLst/>
              <a:gdLst/>
              <a:ahLst/>
              <a:cxnLst/>
              <a:rect l="l" t="t" r="r" b="b"/>
              <a:pathLst>
                <a:path w="195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34;p33">
              <a:extLst>
                <a:ext uri="{FF2B5EF4-FFF2-40B4-BE49-F238E27FC236}">
                  <a16:creationId xmlns:a16="http://schemas.microsoft.com/office/drawing/2014/main" id="{A8D69EEC-01DD-B996-CDB0-A8F70B622C40}"/>
                </a:ext>
              </a:extLst>
            </p:cNvPr>
            <p:cNvSpPr/>
            <p:nvPr/>
          </p:nvSpPr>
          <p:spPr>
            <a:xfrm>
              <a:off x="4212275" y="449782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35;p33">
              <a:extLst>
                <a:ext uri="{FF2B5EF4-FFF2-40B4-BE49-F238E27FC236}">
                  <a16:creationId xmlns:a16="http://schemas.microsoft.com/office/drawing/2014/main" id="{AFC26716-9764-6810-78B3-AC6932348CB6}"/>
                </a:ext>
              </a:extLst>
            </p:cNvPr>
            <p:cNvSpPr/>
            <p:nvPr/>
          </p:nvSpPr>
          <p:spPr>
            <a:xfrm>
              <a:off x="4051750" y="44978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36;p33">
              <a:extLst>
                <a:ext uri="{FF2B5EF4-FFF2-40B4-BE49-F238E27FC236}">
                  <a16:creationId xmlns:a16="http://schemas.microsoft.com/office/drawing/2014/main" id="{7F356B49-6844-684D-7F49-E23C9B1EC0C7}"/>
                </a:ext>
              </a:extLst>
            </p:cNvPr>
            <p:cNvSpPr/>
            <p:nvPr/>
          </p:nvSpPr>
          <p:spPr>
            <a:xfrm>
              <a:off x="4041650" y="45083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37;p33">
              <a:extLst>
                <a:ext uri="{FF2B5EF4-FFF2-40B4-BE49-F238E27FC236}">
                  <a16:creationId xmlns:a16="http://schemas.microsoft.com/office/drawing/2014/main" id="{3C4143EB-2E1F-9217-9DC0-28935359A7E3}"/>
                </a:ext>
              </a:extLst>
            </p:cNvPr>
            <p:cNvSpPr/>
            <p:nvPr/>
          </p:nvSpPr>
          <p:spPr>
            <a:xfrm>
              <a:off x="4194425" y="4508300"/>
              <a:ext cx="39975" cy="3900"/>
            </a:xfrm>
            <a:custGeom>
              <a:avLst/>
              <a:gdLst/>
              <a:ahLst/>
              <a:cxnLst/>
              <a:rect l="l" t="t" r="r" b="b"/>
              <a:pathLst>
                <a:path w="159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38;p33">
              <a:extLst>
                <a:ext uri="{FF2B5EF4-FFF2-40B4-BE49-F238E27FC236}">
                  <a16:creationId xmlns:a16="http://schemas.microsoft.com/office/drawing/2014/main" id="{024A61AD-8061-5B13-38C7-BFC3A63CC73E}"/>
                </a:ext>
              </a:extLst>
            </p:cNvPr>
            <p:cNvSpPr/>
            <p:nvPr/>
          </p:nvSpPr>
          <p:spPr>
            <a:xfrm>
              <a:off x="4058725" y="45083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39;p33">
              <a:extLst>
                <a:ext uri="{FF2B5EF4-FFF2-40B4-BE49-F238E27FC236}">
                  <a16:creationId xmlns:a16="http://schemas.microsoft.com/office/drawing/2014/main" id="{D47D14C0-ED52-BFA5-01A3-1ECA904AC3D0}"/>
                </a:ext>
              </a:extLst>
            </p:cNvPr>
            <p:cNvSpPr/>
            <p:nvPr/>
          </p:nvSpPr>
          <p:spPr>
            <a:xfrm>
              <a:off x="4240575" y="450830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40;p33">
              <a:extLst>
                <a:ext uri="{FF2B5EF4-FFF2-40B4-BE49-F238E27FC236}">
                  <a16:creationId xmlns:a16="http://schemas.microsoft.com/office/drawing/2014/main" id="{7A0659E7-40CD-37C0-8592-59784466276B}"/>
                </a:ext>
              </a:extLst>
            </p:cNvPr>
            <p:cNvSpPr/>
            <p:nvPr/>
          </p:nvSpPr>
          <p:spPr>
            <a:xfrm>
              <a:off x="4136275" y="451837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41;p33">
              <a:extLst>
                <a:ext uri="{FF2B5EF4-FFF2-40B4-BE49-F238E27FC236}">
                  <a16:creationId xmlns:a16="http://schemas.microsoft.com/office/drawing/2014/main" id="{08C475E0-4DFE-8480-E232-B578767CCE67}"/>
                </a:ext>
              </a:extLst>
            </p:cNvPr>
            <p:cNvSpPr/>
            <p:nvPr/>
          </p:nvSpPr>
          <p:spPr>
            <a:xfrm>
              <a:off x="4125425" y="45083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42;p33">
              <a:extLst>
                <a:ext uri="{FF2B5EF4-FFF2-40B4-BE49-F238E27FC236}">
                  <a16:creationId xmlns:a16="http://schemas.microsoft.com/office/drawing/2014/main" id="{3647A5FC-87C6-4C3E-C3F8-2B2F68E481C2}"/>
                </a:ext>
              </a:extLst>
            </p:cNvPr>
            <p:cNvSpPr/>
            <p:nvPr/>
          </p:nvSpPr>
          <p:spPr>
            <a:xfrm>
              <a:off x="4041650" y="45183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43;p33">
              <a:extLst>
                <a:ext uri="{FF2B5EF4-FFF2-40B4-BE49-F238E27FC236}">
                  <a16:creationId xmlns:a16="http://schemas.microsoft.com/office/drawing/2014/main" id="{412036E7-5942-9031-FC39-F681004E4327}"/>
                </a:ext>
              </a:extLst>
            </p:cNvPr>
            <p:cNvSpPr/>
            <p:nvPr/>
          </p:nvSpPr>
          <p:spPr>
            <a:xfrm>
              <a:off x="4042450" y="4383625"/>
              <a:ext cx="5825" cy="8650"/>
            </a:xfrm>
            <a:custGeom>
              <a:avLst/>
              <a:gdLst/>
              <a:ahLst/>
              <a:cxnLst/>
              <a:rect l="l" t="t" r="r" b="b"/>
              <a:pathLst>
                <a:path w="233" h="346" extrusionOk="0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44;p33">
              <a:extLst>
                <a:ext uri="{FF2B5EF4-FFF2-40B4-BE49-F238E27FC236}">
                  <a16:creationId xmlns:a16="http://schemas.microsoft.com/office/drawing/2014/main" id="{682193F3-1AD8-E53A-D70F-5A401B3ED34B}"/>
                </a:ext>
              </a:extLst>
            </p:cNvPr>
            <p:cNvSpPr/>
            <p:nvPr/>
          </p:nvSpPr>
          <p:spPr>
            <a:xfrm>
              <a:off x="4051350" y="4381875"/>
              <a:ext cx="4675" cy="10125"/>
            </a:xfrm>
            <a:custGeom>
              <a:avLst/>
              <a:gdLst/>
              <a:ahLst/>
              <a:cxnLst/>
              <a:rect l="l" t="t" r="r" b="b"/>
              <a:pathLst>
                <a:path w="187" h="405" extrusionOk="0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45;p33">
              <a:extLst>
                <a:ext uri="{FF2B5EF4-FFF2-40B4-BE49-F238E27FC236}">
                  <a16:creationId xmlns:a16="http://schemas.microsoft.com/office/drawing/2014/main" id="{148FA9BD-90D0-AF36-37AC-E020756491D9}"/>
                </a:ext>
              </a:extLst>
            </p:cNvPr>
            <p:cNvSpPr/>
            <p:nvPr/>
          </p:nvSpPr>
          <p:spPr>
            <a:xfrm>
              <a:off x="4057550" y="4381600"/>
              <a:ext cx="5850" cy="10400"/>
            </a:xfrm>
            <a:custGeom>
              <a:avLst/>
              <a:gdLst/>
              <a:ahLst/>
              <a:cxnLst/>
              <a:rect l="l" t="t" r="r" b="b"/>
              <a:pathLst>
                <a:path w="234" h="416" extrusionOk="0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48;p33">
              <a:extLst>
                <a:ext uri="{FF2B5EF4-FFF2-40B4-BE49-F238E27FC236}">
                  <a16:creationId xmlns:a16="http://schemas.microsoft.com/office/drawing/2014/main" id="{DE950B0A-13EF-DC2C-D3C2-C1D92AEAB760}"/>
                </a:ext>
              </a:extLst>
            </p:cNvPr>
            <p:cNvSpPr/>
            <p:nvPr/>
          </p:nvSpPr>
          <p:spPr>
            <a:xfrm>
              <a:off x="3251050" y="4751025"/>
              <a:ext cx="378475" cy="438925"/>
            </a:xfrm>
            <a:custGeom>
              <a:avLst/>
              <a:gdLst/>
              <a:ahLst/>
              <a:cxnLst/>
              <a:rect l="l" t="t" r="r" b="b"/>
              <a:pathLst>
                <a:path w="15139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49;p33">
              <a:extLst>
                <a:ext uri="{FF2B5EF4-FFF2-40B4-BE49-F238E27FC236}">
                  <a16:creationId xmlns:a16="http://schemas.microsoft.com/office/drawing/2014/main" id="{0F3B255E-8015-92DE-4D97-33E65A5A1DA7}"/>
                </a:ext>
              </a:extLst>
            </p:cNvPr>
            <p:cNvSpPr/>
            <p:nvPr/>
          </p:nvSpPr>
          <p:spPr>
            <a:xfrm>
              <a:off x="3251050" y="4751025"/>
              <a:ext cx="52000" cy="438925"/>
            </a:xfrm>
            <a:custGeom>
              <a:avLst/>
              <a:gdLst/>
              <a:ahLst/>
              <a:cxnLst/>
              <a:rect l="l" t="t" r="r" b="b"/>
              <a:pathLst>
                <a:path w="2080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0;p33">
              <a:extLst>
                <a:ext uri="{FF2B5EF4-FFF2-40B4-BE49-F238E27FC236}">
                  <a16:creationId xmlns:a16="http://schemas.microsoft.com/office/drawing/2014/main" id="{70763101-0FDA-D042-3EB4-6ED034340853}"/>
                </a:ext>
              </a:extLst>
            </p:cNvPr>
            <p:cNvSpPr/>
            <p:nvPr/>
          </p:nvSpPr>
          <p:spPr>
            <a:xfrm>
              <a:off x="3575700" y="4757825"/>
              <a:ext cx="392925" cy="384850"/>
            </a:xfrm>
            <a:custGeom>
              <a:avLst/>
              <a:gdLst/>
              <a:ahLst/>
              <a:cxnLst/>
              <a:rect l="l" t="t" r="r" b="b"/>
              <a:pathLst>
                <a:path w="15717" h="15394" extrusionOk="0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1;p33">
              <a:extLst>
                <a:ext uri="{FF2B5EF4-FFF2-40B4-BE49-F238E27FC236}">
                  <a16:creationId xmlns:a16="http://schemas.microsoft.com/office/drawing/2014/main" id="{D4C9EFB2-7880-FB6B-3EC7-861B64B0548E}"/>
                </a:ext>
              </a:extLst>
            </p:cNvPr>
            <p:cNvSpPr/>
            <p:nvPr/>
          </p:nvSpPr>
          <p:spPr>
            <a:xfrm>
              <a:off x="3883075" y="4975975"/>
              <a:ext cx="308675" cy="194850"/>
            </a:xfrm>
            <a:custGeom>
              <a:avLst/>
              <a:gdLst/>
              <a:ahLst/>
              <a:cxnLst/>
              <a:rect l="l" t="t" r="r" b="b"/>
              <a:pathLst>
                <a:path w="12347" h="7794" extrusionOk="0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2;p33">
              <a:extLst>
                <a:ext uri="{FF2B5EF4-FFF2-40B4-BE49-F238E27FC236}">
                  <a16:creationId xmlns:a16="http://schemas.microsoft.com/office/drawing/2014/main" id="{68669332-8A93-C0B2-8BA9-4B59291ADBEB}"/>
                </a:ext>
              </a:extLst>
            </p:cNvPr>
            <p:cNvSpPr/>
            <p:nvPr/>
          </p:nvSpPr>
          <p:spPr>
            <a:xfrm>
              <a:off x="3998225" y="5061600"/>
              <a:ext cx="102400" cy="65150"/>
            </a:xfrm>
            <a:custGeom>
              <a:avLst/>
              <a:gdLst/>
              <a:ahLst/>
              <a:cxnLst/>
              <a:rect l="l" t="t" r="r" b="b"/>
              <a:pathLst>
                <a:path w="4096" h="2606" extrusionOk="0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3;p33">
              <a:extLst>
                <a:ext uri="{FF2B5EF4-FFF2-40B4-BE49-F238E27FC236}">
                  <a16:creationId xmlns:a16="http://schemas.microsoft.com/office/drawing/2014/main" id="{EBD5D8DE-7D0B-984D-6562-3A3563B4AC0E}"/>
                </a:ext>
              </a:extLst>
            </p:cNvPr>
            <p:cNvSpPr/>
            <p:nvPr/>
          </p:nvSpPr>
          <p:spPr>
            <a:xfrm>
              <a:off x="4012975" y="5028250"/>
              <a:ext cx="143750" cy="97900"/>
            </a:xfrm>
            <a:custGeom>
              <a:avLst/>
              <a:gdLst/>
              <a:ahLst/>
              <a:cxnLst/>
              <a:rect l="l" t="t" r="r" b="b"/>
              <a:pathLst>
                <a:path w="5750" h="3916" extrusionOk="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4;p33">
              <a:extLst>
                <a:ext uri="{FF2B5EF4-FFF2-40B4-BE49-F238E27FC236}">
                  <a16:creationId xmlns:a16="http://schemas.microsoft.com/office/drawing/2014/main" id="{F836E2BF-8DB7-31C6-28EF-54CB909498DB}"/>
                </a:ext>
              </a:extLst>
            </p:cNvPr>
            <p:cNvSpPr/>
            <p:nvPr/>
          </p:nvSpPr>
          <p:spPr>
            <a:xfrm>
              <a:off x="4035075" y="4999175"/>
              <a:ext cx="135625" cy="94775"/>
            </a:xfrm>
            <a:custGeom>
              <a:avLst/>
              <a:gdLst/>
              <a:ahLst/>
              <a:cxnLst/>
              <a:rect l="l" t="t" r="r" b="b"/>
              <a:pathLst>
                <a:path w="5425" h="3791" extrusionOk="0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5;p33">
              <a:extLst>
                <a:ext uri="{FF2B5EF4-FFF2-40B4-BE49-F238E27FC236}">
                  <a16:creationId xmlns:a16="http://schemas.microsoft.com/office/drawing/2014/main" id="{DCE7429D-52F7-49FE-80C1-ED4307DB06E7}"/>
                </a:ext>
              </a:extLst>
            </p:cNvPr>
            <p:cNvSpPr/>
            <p:nvPr/>
          </p:nvSpPr>
          <p:spPr>
            <a:xfrm>
              <a:off x="3575050" y="4755175"/>
              <a:ext cx="339075" cy="393300"/>
            </a:xfrm>
            <a:custGeom>
              <a:avLst/>
              <a:gdLst/>
              <a:ahLst/>
              <a:cxnLst/>
              <a:rect l="l" t="t" r="r" b="b"/>
              <a:pathLst>
                <a:path w="13563" h="15732" extrusionOk="0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;p33">
              <a:extLst>
                <a:ext uri="{FF2B5EF4-FFF2-40B4-BE49-F238E27FC236}">
                  <a16:creationId xmlns:a16="http://schemas.microsoft.com/office/drawing/2014/main" id="{EBF0DF8A-5717-E688-6F2B-56CC2D6856BF}"/>
                </a:ext>
              </a:extLst>
            </p:cNvPr>
            <p:cNvSpPr/>
            <p:nvPr/>
          </p:nvSpPr>
          <p:spPr>
            <a:xfrm>
              <a:off x="3820650" y="4968775"/>
              <a:ext cx="52375" cy="162625"/>
            </a:xfrm>
            <a:custGeom>
              <a:avLst/>
              <a:gdLst/>
              <a:ahLst/>
              <a:cxnLst/>
              <a:rect l="l" t="t" r="r" b="b"/>
              <a:pathLst>
                <a:path w="2095" h="6505" extrusionOk="0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7;p33">
              <a:extLst>
                <a:ext uri="{FF2B5EF4-FFF2-40B4-BE49-F238E27FC236}">
                  <a16:creationId xmlns:a16="http://schemas.microsoft.com/office/drawing/2014/main" id="{17513C97-0B05-960E-B915-66163D535B1E}"/>
                </a:ext>
              </a:extLst>
            </p:cNvPr>
            <p:cNvSpPr/>
            <p:nvPr/>
          </p:nvSpPr>
          <p:spPr>
            <a:xfrm>
              <a:off x="3578700" y="4755675"/>
              <a:ext cx="202050" cy="367975"/>
            </a:xfrm>
            <a:custGeom>
              <a:avLst/>
              <a:gdLst/>
              <a:ahLst/>
              <a:cxnLst/>
              <a:rect l="l" t="t" r="r" b="b"/>
              <a:pathLst>
                <a:path w="8082" h="14719" extrusionOk="0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8;p33">
              <a:extLst>
                <a:ext uri="{FF2B5EF4-FFF2-40B4-BE49-F238E27FC236}">
                  <a16:creationId xmlns:a16="http://schemas.microsoft.com/office/drawing/2014/main" id="{1FE95B19-A815-9838-7C94-F35BF2FE7AE4}"/>
                </a:ext>
              </a:extLst>
            </p:cNvPr>
            <p:cNvSpPr/>
            <p:nvPr/>
          </p:nvSpPr>
          <p:spPr>
            <a:xfrm>
              <a:off x="3334425" y="4739625"/>
              <a:ext cx="389325" cy="450325"/>
            </a:xfrm>
            <a:custGeom>
              <a:avLst/>
              <a:gdLst/>
              <a:ahLst/>
              <a:cxnLst/>
              <a:rect l="l" t="t" r="r" b="b"/>
              <a:pathLst>
                <a:path w="15573" h="18013" extrusionOk="0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9;p33">
              <a:extLst>
                <a:ext uri="{FF2B5EF4-FFF2-40B4-BE49-F238E27FC236}">
                  <a16:creationId xmlns:a16="http://schemas.microsoft.com/office/drawing/2014/main" id="{916C9D6A-3DF3-405A-469A-0E8950AB91E9}"/>
                </a:ext>
              </a:extLst>
            </p:cNvPr>
            <p:cNvSpPr/>
            <p:nvPr/>
          </p:nvSpPr>
          <p:spPr>
            <a:xfrm>
              <a:off x="3660900" y="4852225"/>
              <a:ext cx="49275" cy="231000"/>
            </a:xfrm>
            <a:custGeom>
              <a:avLst/>
              <a:gdLst/>
              <a:ahLst/>
              <a:cxnLst/>
              <a:rect l="l" t="t" r="r" b="b"/>
              <a:pathLst>
                <a:path w="1971" h="9240" extrusionOk="0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60;p33">
              <a:extLst>
                <a:ext uri="{FF2B5EF4-FFF2-40B4-BE49-F238E27FC236}">
                  <a16:creationId xmlns:a16="http://schemas.microsoft.com/office/drawing/2014/main" id="{371B321D-8FDD-06AA-12DD-8F54782B23F8}"/>
                </a:ext>
              </a:extLst>
            </p:cNvPr>
            <p:cNvSpPr/>
            <p:nvPr/>
          </p:nvSpPr>
          <p:spPr>
            <a:xfrm>
              <a:off x="3273950" y="4755325"/>
              <a:ext cx="458700" cy="406875"/>
            </a:xfrm>
            <a:custGeom>
              <a:avLst/>
              <a:gdLst/>
              <a:ahLst/>
              <a:cxnLst/>
              <a:rect l="l" t="t" r="r" b="b"/>
              <a:pathLst>
                <a:path w="18348" h="16275" extrusionOk="0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61;p33">
              <a:extLst>
                <a:ext uri="{FF2B5EF4-FFF2-40B4-BE49-F238E27FC236}">
                  <a16:creationId xmlns:a16="http://schemas.microsoft.com/office/drawing/2014/main" id="{063168EE-B274-8D12-7105-B53021E98CDB}"/>
                </a:ext>
              </a:extLst>
            </p:cNvPr>
            <p:cNvSpPr/>
            <p:nvPr/>
          </p:nvSpPr>
          <p:spPr>
            <a:xfrm>
              <a:off x="3732250" y="4855225"/>
              <a:ext cx="157925" cy="109450"/>
            </a:xfrm>
            <a:custGeom>
              <a:avLst/>
              <a:gdLst/>
              <a:ahLst/>
              <a:cxnLst/>
              <a:rect l="l" t="t" r="r" b="b"/>
              <a:pathLst>
                <a:path w="6317" h="4378" extrusionOk="0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62;p33">
              <a:extLst>
                <a:ext uri="{FF2B5EF4-FFF2-40B4-BE49-F238E27FC236}">
                  <a16:creationId xmlns:a16="http://schemas.microsoft.com/office/drawing/2014/main" id="{8D295780-031F-4CA7-BF07-757641A3164D}"/>
                </a:ext>
              </a:extLst>
            </p:cNvPr>
            <p:cNvSpPr/>
            <p:nvPr/>
          </p:nvSpPr>
          <p:spPr>
            <a:xfrm>
              <a:off x="3588775" y="4895400"/>
              <a:ext cx="356575" cy="199400"/>
            </a:xfrm>
            <a:custGeom>
              <a:avLst/>
              <a:gdLst/>
              <a:ahLst/>
              <a:cxnLst/>
              <a:rect l="l" t="t" r="r" b="b"/>
              <a:pathLst>
                <a:path w="14263" h="7976" extrusionOk="0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63;p33">
              <a:extLst>
                <a:ext uri="{FF2B5EF4-FFF2-40B4-BE49-F238E27FC236}">
                  <a16:creationId xmlns:a16="http://schemas.microsoft.com/office/drawing/2014/main" id="{022E214F-3244-E1E2-7864-F737B60FE5FD}"/>
                </a:ext>
              </a:extLst>
            </p:cNvPr>
            <p:cNvSpPr/>
            <p:nvPr/>
          </p:nvSpPr>
          <p:spPr>
            <a:xfrm>
              <a:off x="3730300" y="4898750"/>
              <a:ext cx="176075" cy="235000"/>
            </a:xfrm>
            <a:custGeom>
              <a:avLst/>
              <a:gdLst/>
              <a:ahLst/>
              <a:cxnLst/>
              <a:rect l="l" t="t" r="r" b="b"/>
              <a:pathLst>
                <a:path w="7043" h="9400" extrusionOk="0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64;p33">
              <a:extLst>
                <a:ext uri="{FF2B5EF4-FFF2-40B4-BE49-F238E27FC236}">
                  <a16:creationId xmlns:a16="http://schemas.microsoft.com/office/drawing/2014/main" id="{327D90E7-448A-2617-3683-9504F910AC35}"/>
                </a:ext>
              </a:extLst>
            </p:cNvPr>
            <p:cNvSpPr/>
            <p:nvPr/>
          </p:nvSpPr>
          <p:spPr>
            <a:xfrm>
              <a:off x="3790800" y="4983650"/>
              <a:ext cx="53925" cy="88375"/>
            </a:xfrm>
            <a:custGeom>
              <a:avLst/>
              <a:gdLst/>
              <a:ahLst/>
              <a:cxnLst/>
              <a:rect l="l" t="t" r="r" b="b"/>
              <a:pathLst>
                <a:path w="2157" h="3535" extrusionOk="0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65;p33">
              <a:extLst>
                <a:ext uri="{FF2B5EF4-FFF2-40B4-BE49-F238E27FC236}">
                  <a16:creationId xmlns:a16="http://schemas.microsoft.com/office/drawing/2014/main" id="{417C9715-3781-430D-0CF3-8CD302B620BE}"/>
                </a:ext>
              </a:extLst>
            </p:cNvPr>
            <p:cNvSpPr/>
            <p:nvPr/>
          </p:nvSpPr>
          <p:spPr>
            <a:xfrm>
              <a:off x="3759125" y="5013950"/>
              <a:ext cx="48750" cy="91400"/>
            </a:xfrm>
            <a:custGeom>
              <a:avLst/>
              <a:gdLst/>
              <a:ahLst/>
              <a:cxnLst/>
              <a:rect l="l" t="t" r="r" b="b"/>
              <a:pathLst>
                <a:path w="1950" h="3656" extrusionOk="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66;p33">
              <a:extLst>
                <a:ext uri="{FF2B5EF4-FFF2-40B4-BE49-F238E27FC236}">
                  <a16:creationId xmlns:a16="http://schemas.microsoft.com/office/drawing/2014/main" id="{19E7F35C-F63B-B25B-1DFD-B1E2A949F7D4}"/>
                </a:ext>
              </a:extLst>
            </p:cNvPr>
            <p:cNvSpPr/>
            <p:nvPr/>
          </p:nvSpPr>
          <p:spPr>
            <a:xfrm>
              <a:off x="3838475" y="4968925"/>
              <a:ext cx="99675" cy="48975"/>
            </a:xfrm>
            <a:custGeom>
              <a:avLst/>
              <a:gdLst/>
              <a:ahLst/>
              <a:cxnLst/>
              <a:rect l="l" t="t" r="r" b="b"/>
              <a:pathLst>
                <a:path w="3987" h="1959" extrusionOk="0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67;p33">
              <a:extLst>
                <a:ext uri="{FF2B5EF4-FFF2-40B4-BE49-F238E27FC236}">
                  <a16:creationId xmlns:a16="http://schemas.microsoft.com/office/drawing/2014/main" id="{F67498BF-FE46-9B95-7343-E59CA3AC7436}"/>
                </a:ext>
              </a:extLst>
            </p:cNvPr>
            <p:cNvSpPr/>
            <p:nvPr/>
          </p:nvSpPr>
          <p:spPr>
            <a:xfrm>
              <a:off x="3838475" y="4968925"/>
              <a:ext cx="52375" cy="119350"/>
            </a:xfrm>
            <a:custGeom>
              <a:avLst/>
              <a:gdLst/>
              <a:ahLst/>
              <a:cxnLst/>
              <a:rect l="l" t="t" r="r" b="b"/>
              <a:pathLst>
                <a:path w="2095" h="4774" extrusionOk="0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68;p33">
              <a:extLst>
                <a:ext uri="{FF2B5EF4-FFF2-40B4-BE49-F238E27FC236}">
                  <a16:creationId xmlns:a16="http://schemas.microsoft.com/office/drawing/2014/main" id="{ED7A12B7-EAEF-F87A-5414-5CE8E164254D}"/>
                </a:ext>
              </a:extLst>
            </p:cNvPr>
            <p:cNvSpPr/>
            <p:nvPr/>
          </p:nvSpPr>
          <p:spPr>
            <a:xfrm>
              <a:off x="3284025" y="4754025"/>
              <a:ext cx="390075" cy="413325"/>
            </a:xfrm>
            <a:custGeom>
              <a:avLst/>
              <a:gdLst/>
              <a:ahLst/>
              <a:cxnLst/>
              <a:rect l="l" t="t" r="r" b="b"/>
              <a:pathLst>
                <a:path w="15603" h="16533" extrusionOk="0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69;p33">
              <a:extLst>
                <a:ext uri="{FF2B5EF4-FFF2-40B4-BE49-F238E27FC236}">
                  <a16:creationId xmlns:a16="http://schemas.microsoft.com/office/drawing/2014/main" id="{93386EFC-7D0D-8EA5-AA8F-928FB8A1CC42}"/>
                </a:ext>
              </a:extLst>
            </p:cNvPr>
            <p:cNvSpPr/>
            <p:nvPr/>
          </p:nvSpPr>
          <p:spPr>
            <a:xfrm>
              <a:off x="3385225" y="4974350"/>
              <a:ext cx="131450" cy="59350"/>
            </a:xfrm>
            <a:custGeom>
              <a:avLst/>
              <a:gdLst/>
              <a:ahLst/>
              <a:cxnLst/>
              <a:rect l="l" t="t" r="r" b="b"/>
              <a:pathLst>
                <a:path w="5258" h="2374" extrusionOk="0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70;p33">
              <a:extLst>
                <a:ext uri="{FF2B5EF4-FFF2-40B4-BE49-F238E27FC236}">
                  <a16:creationId xmlns:a16="http://schemas.microsoft.com/office/drawing/2014/main" id="{C7CFBE25-BEBD-D399-9E55-C225367BD061}"/>
                </a:ext>
              </a:extLst>
            </p:cNvPr>
            <p:cNvSpPr/>
            <p:nvPr/>
          </p:nvSpPr>
          <p:spPr>
            <a:xfrm>
              <a:off x="3486025" y="4878000"/>
              <a:ext cx="103175" cy="108400"/>
            </a:xfrm>
            <a:custGeom>
              <a:avLst/>
              <a:gdLst/>
              <a:ahLst/>
              <a:cxnLst/>
              <a:rect l="l" t="t" r="r" b="b"/>
              <a:pathLst>
                <a:path w="4127" h="4336" extrusionOk="0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71;p33">
              <a:extLst>
                <a:ext uri="{FF2B5EF4-FFF2-40B4-BE49-F238E27FC236}">
                  <a16:creationId xmlns:a16="http://schemas.microsoft.com/office/drawing/2014/main" id="{D2C5747E-3C4B-BC8D-17FB-53BC6E81AE01}"/>
                </a:ext>
              </a:extLst>
            </p:cNvPr>
            <p:cNvSpPr/>
            <p:nvPr/>
          </p:nvSpPr>
          <p:spPr>
            <a:xfrm>
              <a:off x="3547300" y="4972250"/>
              <a:ext cx="72925" cy="154900"/>
            </a:xfrm>
            <a:custGeom>
              <a:avLst/>
              <a:gdLst/>
              <a:ahLst/>
              <a:cxnLst/>
              <a:rect l="l" t="t" r="r" b="b"/>
              <a:pathLst>
                <a:path w="2917" h="6196" extrusionOk="0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72;p33">
              <a:extLst>
                <a:ext uri="{FF2B5EF4-FFF2-40B4-BE49-F238E27FC236}">
                  <a16:creationId xmlns:a16="http://schemas.microsoft.com/office/drawing/2014/main" id="{96762E8F-62CB-8446-B01C-72573D9BDC28}"/>
                </a:ext>
              </a:extLst>
            </p:cNvPr>
            <p:cNvSpPr/>
            <p:nvPr/>
          </p:nvSpPr>
          <p:spPr>
            <a:xfrm>
              <a:off x="3342175" y="5111125"/>
              <a:ext cx="336975" cy="56500"/>
            </a:xfrm>
            <a:custGeom>
              <a:avLst/>
              <a:gdLst/>
              <a:ahLst/>
              <a:cxnLst/>
              <a:rect l="l" t="t" r="r" b="b"/>
              <a:pathLst>
                <a:path w="13479" h="2260" extrusionOk="0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73;p33">
              <a:extLst>
                <a:ext uri="{FF2B5EF4-FFF2-40B4-BE49-F238E27FC236}">
                  <a16:creationId xmlns:a16="http://schemas.microsoft.com/office/drawing/2014/main" id="{1DD89ECE-0B9C-D878-6767-F77CD95F8F93}"/>
                </a:ext>
              </a:extLst>
            </p:cNvPr>
            <p:cNvSpPr/>
            <p:nvPr/>
          </p:nvSpPr>
          <p:spPr>
            <a:xfrm>
              <a:off x="3538375" y="4667500"/>
              <a:ext cx="117900" cy="163425"/>
            </a:xfrm>
            <a:custGeom>
              <a:avLst/>
              <a:gdLst/>
              <a:ahLst/>
              <a:cxnLst/>
              <a:rect l="l" t="t" r="r" b="b"/>
              <a:pathLst>
                <a:path w="4716" h="6537" extrusionOk="0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74;p33">
              <a:extLst>
                <a:ext uri="{FF2B5EF4-FFF2-40B4-BE49-F238E27FC236}">
                  <a16:creationId xmlns:a16="http://schemas.microsoft.com/office/drawing/2014/main" id="{98064EBD-A0AE-0BB3-C405-0A32006AEAAD}"/>
                </a:ext>
              </a:extLst>
            </p:cNvPr>
            <p:cNvSpPr/>
            <p:nvPr/>
          </p:nvSpPr>
          <p:spPr>
            <a:xfrm>
              <a:off x="3569775" y="4668050"/>
              <a:ext cx="86500" cy="107025"/>
            </a:xfrm>
            <a:custGeom>
              <a:avLst/>
              <a:gdLst/>
              <a:ahLst/>
              <a:cxnLst/>
              <a:rect l="l" t="t" r="r" b="b"/>
              <a:pathLst>
                <a:path w="3460" h="4281" extrusionOk="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75;p33">
              <a:extLst>
                <a:ext uri="{FF2B5EF4-FFF2-40B4-BE49-F238E27FC236}">
                  <a16:creationId xmlns:a16="http://schemas.microsoft.com/office/drawing/2014/main" id="{1360C981-5C46-E6E2-B99E-EBA716CB8362}"/>
                </a:ext>
              </a:extLst>
            </p:cNvPr>
            <p:cNvSpPr/>
            <p:nvPr/>
          </p:nvSpPr>
          <p:spPr>
            <a:xfrm>
              <a:off x="3558925" y="4523800"/>
              <a:ext cx="186150" cy="234525"/>
            </a:xfrm>
            <a:custGeom>
              <a:avLst/>
              <a:gdLst/>
              <a:ahLst/>
              <a:cxnLst/>
              <a:rect l="l" t="t" r="r" b="b"/>
              <a:pathLst>
                <a:path w="7446" h="9381" extrusionOk="0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76;p33">
              <a:extLst>
                <a:ext uri="{FF2B5EF4-FFF2-40B4-BE49-F238E27FC236}">
                  <a16:creationId xmlns:a16="http://schemas.microsoft.com/office/drawing/2014/main" id="{9E7F24BC-6610-D54F-F9FF-060EEF2A83E2}"/>
                </a:ext>
              </a:extLst>
            </p:cNvPr>
            <p:cNvSpPr/>
            <p:nvPr/>
          </p:nvSpPr>
          <p:spPr>
            <a:xfrm>
              <a:off x="3658200" y="4642675"/>
              <a:ext cx="10100" cy="16850"/>
            </a:xfrm>
            <a:custGeom>
              <a:avLst/>
              <a:gdLst/>
              <a:ahLst/>
              <a:cxnLst/>
              <a:rect l="l" t="t" r="r" b="b"/>
              <a:pathLst>
                <a:path w="404" h="674" extrusionOk="0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77;p33">
              <a:extLst>
                <a:ext uri="{FF2B5EF4-FFF2-40B4-BE49-F238E27FC236}">
                  <a16:creationId xmlns:a16="http://schemas.microsoft.com/office/drawing/2014/main" id="{3C330757-76BA-1F7B-9653-B2671EB20793}"/>
                </a:ext>
              </a:extLst>
            </p:cNvPr>
            <p:cNvSpPr/>
            <p:nvPr/>
          </p:nvSpPr>
          <p:spPr>
            <a:xfrm>
              <a:off x="3649000" y="4634900"/>
              <a:ext cx="22775" cy="21650"/>
            </a:xfrm>
            <a:custGeom>
              <a:avLst/>
              <a:gdLst/>
              <a:ahLst/>
              <a:cxnLst/>
              <a:rect l="l" t="t" r="r" b="b"/>
              <a:pathLst>
                <a:path w="911" h="866" extrusionOk="0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78;p33">
              <a:extLst>
                <a:ext uri="{FF2B5EF4-FFF2-40B4-BE49-F238E27FC236}">
                  <a16:creationId xmlns:a16="http://schemas.microsoft.com/office/drawing/2014/main" id="{F5A6B20B-DEE8-351F-A746-39AA7184724D}"/>
                </a:ext>
              </a:extLst>
            </p:cNvPr>
            <p:cNvSpPr/>
            <p:nvPr/>
          </p:nvSpPr>
          <p:spPr>
            <a:xfrm>
              <a:off x="3701225" y="4650475"/>
              <a:ext cx="7400" cy="19150"/>
            </a:xfrm>
            <a:custGeom>
              <a:avLst/>
              <a:gdLst/>
              <a:ahLst/>
              <a:cxnLst/>
              <a:rect l="l" t="t" r="r" b="b"/>
              <a:pathLst>
                <a:path w="296" h="766" extrusionOk="0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79;p33">
              <a:extLst>
                <a:ext uri="{FF2B5EF4-FFF2-40B4-BE49-F238E27FC236}">
                  <a16:creationId xmlns:a16="http://schemas.microsoft.com/office/drawing/2014/main" id="{083E254B-98C6-D3CD-50E3-AEDD26902694}"/>
                </a:ext>
              </a:extLst>
            </p:cNvPr>
            <p:cNvSpPr/>
            <p:nvPr/>
          </p:nvSpPr>
          <p:spPr>
            <a:xfrm>
              <a:off x="3699475" y="4644750"/>
              <a:ext cx="22825" cy="21800"/>
            </a:xfrm>
            <a:custGeom>
              <a:avLst/>
              <a:gdLst/>
              <a:ahLst/>
              <a:cxnLst/>
              <a:rect l="l" t="t" r="r" b="b"/>
              <a:pathLst>
                <a:path w="913" h="872" extrusionOk="0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80;p33">
              <a:extLst>
                <a:ext uri="{FF2B5EF4-FFF2-40B4-BE49-F238E27FC236}">
                  <a16:creationId xmlns:a16="http://schemas.microsoft.com/office/drawing/2014/main" id="{68C57BB5-244E-7EE5-59C6-1A25D2AC54C0}"/>
                </a:ext>
              </a:extLst>
            </p:cNvPr>
            <p:cNvSpPr/>
            <p:nvPr/>
          </p:nvSpPr>
          <p:spPr>
            <a:xfrm>
              <a:off x="3650425" y="4609750"/>
              <a:ext cx="24450" cy="13725"/>
            </a:xfrm>
            <a:custGeom>
              <a:avLst/>
              <a:gdLst/>
              <a:ahLst/>
              <a:cxnLst/>
              <a:rect l="l" t="t" r="r" b="b"/>
              <a:pathLst>
                <a:path w="978" h="549" extrusionOk="0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81;p33">
              <a:extLst>
                <a:ext uri="{FF2B5EF4-FFF2-40B4-BE49-F238E27FC236}">
                  <a16:creationId xmlns:a16="http://schemas.microsoft.com/office/drawing/2014/main" id="{9EFDF738-8996-06BF-A3A4-37B5FF0B2FAF}"/>
                </a:ext>
              </a:extLst>
            </p:cNvPr>
            <p:cNvSpPr/>
            <p:nvPr/>
          </p:nvSpPr>
          <p:spPr>
            <a:xfrm>
              <a:off x="3705100" y="4619650"/>
              <a:ext cx="23675" cy="16425"/>
            </a:xfrm>
            <a:custGeom>
              <a:avLst/>
              <a:gdLst/>
              <a:ahLst/>
              <a:cxnLst/>
              <a:rect l="l" t="t" r="r" b="b"/>
              <a:pathLst>
                <a:path w="947" h="657" extrusionOk="0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82;p33">
              <a:extLst>
                <a:ext uri="{FF2B5EF4-FFF2-40B4-BE49-F238E27FC236}">
                  <a16:creationId xmlns:a16="http://schemas.microsoft.com/office/drawing/2014/main" id="{65CBA475-EAEF-C401-904D-F83AAD1200E4}"/>
                </a:ext>
              </a:extLst>
            </p:cNvPr>
            <p:cNvSpPr/>
            <p:nvPr/>
          </p:nvSpPr>
          <p:spPr>
            <a:xfrm>
              <a:off x="3647325" y="4702650"/>
              <a:ext cx="13600" cy="7650"/>
            </a:xfrm>
            <a:custGeom>
              <a:avLst/>
              <a:gdLst/>
              <a:ahLst/>
              <a:cxnLst/>
              <a:rect l="l" t="t" r="r" b="b"/>
              <a:pathLst>
                <a:path w="544" h="306" extrusionOk="0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83;p33">
              <a:extLst>
                <a:ext uri="{FF2B5EF4-FFF2-40B4-BE49-F238E27FC236}">
                  <a16:creationId xmlns:a16="http://schemas.microsoft.com/office/drawing/2014/main" id="{C62E8459-27D5-3C01-3DD9-935F9BD21C3F}"/>
                </a:ext>
              </a:extLst>
            </p:cNvPr>
            <p:cNvSpPr/>
            <p:nvPr/>
          </p:nvSpPr>
          <p:spPr>
            <a:xfrm>
              <a:off x="3658575" y="4618025"/>
              <a:ext cx="44625" cy="81450"/>
            </a:xfrm>
            <a:custGeom>
              <a:avLst/>
              <a:gdLst/>
              <a:ahLst/>
              <a:cxnLst/>
              <a:rect l="l" t="t" r="r" b="b"/>
              <a:pathLst>
                <a:path w="1785" h="3258" extrusionOk="0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84;p33">
              <a:extLst>
                <a:ext uri="{FF2B5EF4-FFF2-40B4-BE49-F238E27FC236}">
                  <a16:creationId xmlns:a16="http://schemas.microsoft.com/office/drawing/2014/main" id="{1626B9D6-8E73-02B4-C2D1-E0178AEFE632}"/>
                </a:ext>
              </a:extLst>
            </p:cNvPr>
            <p:cNvSpPr/>
            <p:nvPr/>
          </p:nvSpPr>
          <p:spPr>
            <a:xfrm>
              <a:off x="3653925" y="4684325"/>
              <a:ext cx="24050" cy="18400"/>
            </a:xfrm>
            <a:custGeom>
              <a:avLst/>
              <a:gdLst/>
              <a:ahLst/>
              <a:cxnLst/>
              <a:rect l="l" t="t" r="r" b="b"/>
              <a:pathLst>
                <a:path w="962" h="736" extrusionOk="0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85;p33">
              <a:extLst>
                <a:ext uri="{FF2B5EF4-FFF2-40B4-BE49-F238E27FC236}">
                  <a16:creationId xmlns:a16="http://schemas.microsoft.com/office/drawing/2014/main" id="{0B5D65A9-BA09-6FEE-149C-B24C658A0EF9}"/>
                </a:ext>
              </a:extLst>
            </p:cNvPr>
            <p:cNvSpPr/>
            <p:nvPr/>
          </p:nvSpPr>
          <p:spPr>
            <a:xfrm>
              <a:off x="3653925" y="4690525"/>
              <a:ext cx="12425" cy="12200"/>
            </a:xfrm>
            <a:custGeom>
              <a:avLst/>
              <a:gdLst/>
              <a:ahLst/>
              <a:cxnLst/>
              <a:rect l="l" t="t" r="r" b="b"/>
              <a:pathLst>
                <a:path w="497" h="488" extrusionOk="0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86;p33">
              <a:extLst>
                <a:ext uri="{FF2B5EF4-FFF2-40B4-BE49-F238E27FC236}">
                  <a16:creationId xmlns:a16="http://schemas.microsoft.com/office/drawing/2014/main" id="{243BCEDE-534B-67EE-649B-F529A368F050}"/>
                </a:ext>
              </a:extLst>
            </p:cNvPr>
            <p:cNvSpPr/>
            <p:nvPr/>
          </p:nvSpPr>
          <p:spPr>
            <a:xfrm>
              <a:off x="3623300" y="4613900"/>
              <a:ext cx="62050" cy="57800"/>
            </a:xfrm>
            <a:custGeom>
              <a:avLst/>
              <a:gdLst/>
              <a:ahLst/>
              <a:cxnLst/>
              <a:rect l="l" t="t" r="r" b="b"/>
              <a:pathLst>
                <a:path w="2482" h="2312" extrusionOk="0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87;p33">
              <a:extLst>
                <a:ext uri="{FF2B5EF4-FFF2-40B4-BE49-F238E27FC236}">
                  <a16:creationId xmlns:a16="http://schemas.microsoft.com/office/drawing/2014/main" id="{6E170BBF-873D-A2E3-9541-801C5EAA951A}"/>
                </a:ext>
              </a:extLst>
            </p:cNvPr>
            <p:cNvSpPr/>
            <p:nvPr/>
          </p:nvSpPr>
          <p:spPr>
            <a:xfrm>
              <a:off x="3695400" y="4626475"/>
              <a:ext cx="46575" cy="57025"/>
            </a:xfrm>
            <a:custGeom>
              <a:avLst/>
              <a:gdLst/>
              <a:ahLst/>
              <a:cxnLst/>
              <a:rect l="l" t="t" r="r" b="b"/>
              <a:pathLst>
                <a:path w="1863" h="2281" extrusionOk="0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88;p33">
              <a:extLst>
                <a:ext uri="{FF2B5EF4-FFF2-40B4-BE49-F238E27FC236}">
                  <a16:creationId xmlns:a16="http://schemas.microsoft.com/office/drawing/2014/main" id="{178820B7-BBA3-F963-66AA-7FBE83410D4B}"/>
                </a:ext>
              </a:extLst>
            </p:cNvPr>
            <p:cNvSpPr/>
            <p:nvPr/>
          </p:nvSpPr>
          <p:spPr>
            <a:xfrm>
              <a:off x="3681075" y="4641375"/>
              <a:ext cx="21350" cy="7700"/>
            </a:xfrm>
            <a:custGeom>
              <a:avLst/>
              <a:gdLst/>
              <a:ahLst/>
              <a:cxnLst/>
              <a:rect l="l" t="t" r="r" b="b"/>
              <a:pathLst>
                <a:path w="854" h="308" extrusionOk="0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89;p33">
              <a:extLst>
                <a:ext uri="{FF2B5EF4-FFF2-40B4-BE49-F238E27FC236}">
                  <a16:creationId xmlns:a16="http://schemas.microsoft.com/office/drawing/2014/main" id="{37F793F5-49E2-3C11-D3CC-63B25613993A}"/>
                </a:ext>
              </a:extLst>
            </p:cNvPr>
            <p:cNvSpPr/>
            <p:nvPr/>
          </p:nvSpPr>
          <p:spPr>
            <a:xfrm>
              <a:off x="3551950" y="4614150"/>
              <a:ext cx="79900" cy="19400"/>
            </a:xfrm>
            <a:custGeom>
              <a:avLst/>
              <a:gdLst/>
              <a:ahLst/>
              <a:cxnLst/>
              <a:rect l="l" t="t" r="r" b="b"/>
              <a:pathLst>
                <a:path w="3196" h="776" extrusionOk="0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90;p33">
              <a:extLst>
                <a:ext uri="{FF2B5EF4-FFF2-40B4-BE49-F238E27FC236}">
                  <a16:creationId xmlns:a16="http://schemas.microsoft.com/office/drawing/2014/main" id="{34FA9AC1-DFC1-1915-EEB3-5EA714346588}"/>
                </a:ext>
              </a:extLst>
            </p:cNvPr>
            <p:cNvSpPr/>
            <p:nvPr/>
          </p:nvSpPr>
          <p:spPr>
            <a:xfrm>
              <a:off x="3559325" y="4506175"/>
              <a:ext cx="210175" cy="125650"/>
            </a:xfrm>
            <a:custGeom>
              <a:avLst/>
              <a:gdLst/>
              <a:ahLst/>
              <a:cxnLst/>
              <a:rect l="l" t="t" r="r" b="b"/>
              <a:pathLst>
                <a:path w="8407" h="5026" extrusionOk="0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91;p33">
              <a:extLst>
                <a:ext uri="{FF2B5EF4-FFF2-40B4-BE49-F238E27FC236}">
                  <a16:creationId xmlns:a16="http://schemas.microsoft.com/office/drawing/2014/main" id="{89AA4BDF-B863-5E75-D8BA-9160CBA6019D}"/>
                </a:ext>
              </a:extLst>
            </p:cNvPr>
            <p:cNvSpPr/>
            <p:nvPr/>
          </p:nvSpPr>
          <p:spPr>
            <a:xfrm>
              <a:off x="3537938" y="4606375"/>
              <a:ext cx="44625" cy="68200"/>
            </a:xfrm>
            <a:custGeom>
              <a:avLst/>
              <a:gdLst/>
              <a:ahLst/>
              <a:cxnLst/>
              <a:rect l="l" t="t" r="r" b="b"/>
              <a:pathLst>
                <a:path w="1785" h="2728" extrusionOk="0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92;p33">
              <a:extLst>
                <a:ext uri="{FF2B5EF4-FFF2-40B4-BE49-F238E27FC236}">
                  <a16:creationId xmlns:a16="http://schemas.microsoft.com/office/drawing/2014/main" id="{D8A70C91-3B37-DE9D-2C25-4B89AC5F79C9}"/>
                </a:ext>
              </a:extLst>
            </p:cNvPr>
            <p:cNvSpPr/>
            <p:nvPr/>
          </p:nvSpPr>
          <p:spPr>
            <a:xfrm>
              <a:off x="3554975" y="4609114"/>
              <a:ext cx="20200" cy="45975"/>
            </a:xfrm>
            <a:custGeom>
              <a:avLst/>
              <a:gdLst/>
              <a:ahLst/>
              <a:cxnLst/>
              <a:rect l="l" t="t" r="r" b="b"/>
              <a:pathLst>
                <a:path w="808" h="1839" extrusionOk="0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93;p33">
              <a:extLst>
                <a:ext uri="{FF2B5EF4-FFF2-40B4-BE49-F238E27FC236}">
                  <a16:creationId xmlns:a16="http://schemas.microsoft.com/office/drawing/2014/main" id="{EECE617B-24BD-CE38-44B0-D322BCC6D3FD}"/>
                </a:ext>
              </a:extLst>
            </p:cNvPr>
            <p:cNvSpPr/>
            <p:nvPr/>
          </p:nvSpPr>
          <p:spPr>
            <a:xfrm>
              <a:off x="3524025" y="4737825"/>
              <a:ext cx="122950" cy="129300"/>
            </a:xfrm>
            <a:custGeom>
              <a:avLst/>
              <a:gdLst/>
              <a:ahLst/>
              <a:cxnLst/>
              <a:rect l="l" t="t" r="r" b="b"/>
              <a:pathLst>
                <a:path w="4918" h="5172" extrusionOk="0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94;p33">
              <a:extLst>
                <a:ext uri="{FF2B5EF4-FFF2-40B4-BE49-F238E27FC236}">
                  <a16:creationId xmlns:a16="http://schemas.microsoft.com/office/drawing/2014/main" id="{96D5D6C8-F049-5F96-DEAC-9A580D9FBEF3}"/>
                </a:ext>
              </a:extLst>
            </p:cNvPr>
            <p:cNvSpPr/>
            <p:nvPr/>
          </p:nvSpPr>
          <p:spPr>
            <a:xfrm>
              <a:off x="3527125" y="4765200"/>
              <a:ext cx="122175" cy="106050"/>
            </a:xfrm>
            <a:custGeom>
              <a:avLst/>
              <a:gdLst/>
              <a:ahLst/>
              <a:cxnLst/>
              <a:rect l="l" t="t" r="r" b="b"/>
              <a:pathLst>
                <a:path w="4887" h="4242" extrusionOk="0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95;p33">
              <a:extLst>
                <a:ext uri="{FF2B5EF4-FFF2-40B4-BE49-F238E27FC236}">
                  <a16:creationId xmlns:a16="http://schemas.microsoft.com/office/drawing/2014/main" id="{1B039045-A7E6-9721-CB31-49B6A3CA02E5}"/>
                </a:ext>
              </a:extLst>
            </p:cNvPr>
            <p:cNvSpPr/>
            <p:nvPr/>
          </p:nvSpPr>
          <p:spPr>
            <a:xfrm>
              <a:off x="3219650" y="5188775"/>
              <a:ext cx="1138825" cy="2725"/>
            </a:xfrm>
            <a:custGeom>
              <a:avLst/>
              <a:gdLst/>
              <a:ahLst/>
              <a:cxnLst/>
              <a:rect l="l" t="t" r="r" b="b"/>
              <a:pathLst>
                <a:path w="45553" h="109" extrusionOk="0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96;p33">
              <a:extLst>
                <a:ext uri="{FF2B5EF4-FFF2-40B4-BE49-F238E27FC236}">
                  <a16:creationId xmlns:a16="http://schemas.microsoft.com/office/drawing/2014/main" id="{721391EB-4E3B-85CD-C92F-737C4C1942D1}"/>
                </a:ext>
              </a:extLst>
            </p:cNvPr>
            <p:cNvSpPr/>
            <p:nvPr/>
          </p:nvSpPr>
          <p:spPr>
            <a:xfrm>
              <a:off x="3705500" y="5182950"/>
              <a:ext cx="386975" cy="17475"/>
            </a:xfrm>
            <a:custGeom>
              <a:avLst/>
              <a:gdLst/>
              <a:ahLst/>
              <a:cxnLst/>
              <a:rect l="l" t="t" r="r" b="b"/>
              <a:pathLst>
                <a:path w="15479" h="699" extrusionOk="0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97;p33">
              <a:extLst>
                <a:ext uri="{FF2B5EF4-FFF2-40B4-BE49-F238E27FC236}">
                  <a16:creationId xmlns:a16="http://schemas.microsoft.com/office/drawing/2014/main" id="{2F23B3A7-DC51-E4CD-8D19-77351A1C0D85}"/>
                </a:ext>
              </a:extLst>
            </p:cNvPr>
            <p:cNvSpPr/>
            <p:nvPr/>
          </p:nvSpPr>
          <p:spPr>
            <a:xfrm>
              <a:off x="3897425" y="5182950"/>
              <a:ext cx="195050" cy="17475"/>
            </a:xfrm>
            <a:custGeom>
              <a:avLst/>
              <a:gdLst/>
              <a:ahLst/>
              <a:cxnLst/>
              <a:rect l="l" t="t" r="r" b="b"/>
              <a:pathLst>
                <a:path w="7802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98;p33">
              <a:extLst>
                <a:ext uri="{FF2B5EF4-FFF2-40B4-BE49-F238E27FC236}">
                  <a16:creationId xmlns:a16="http://schemas.microsoft.com/office/drawing/2014/main" id="{724FAA22-44C5-AC65-155B-F304DE992065}"/>
                </a:ext>
              </a:extLst>
            </p:cNvPr>
            <p:cNvSpPr/>
            <p:nvPr/>
          </p:nvSpPr>
          <p:spPr>
            <a:xfrm>
              <a:off x="3918750" y="4943725"/>
              <a:ext cx="426150" cy="255925"/>
            </a:xfrm>
            <a:custGeom>
              <a:avLst/>
              <a:gdLst/>
              <a:ahLst/>
              <a:cxnLst/>
              <a:rect l="l" t="t" r="r" b="b"/>
              <a:pathLst>
                <a:path w="17046" h="10237" extrusionOk="0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99;p33">
              <a:extLst>
                <a:ext uri="{FF2B5EF4-FFF2-40B4-BE49-F238E27FC236}">
                  <a16:creationId xmlns:a16="http://schemas.microsoft.com/office/drawing/2014/main" id="{955B2ED1-90BA-DE5B-138A-112A8EB5ED77}"/>
                </a:ext>
              </a:extLst>
            </p:cNvPr>
            <p:cNvSpPr/>
            <p:nvPr/>
          </p:nvSpPr>
          <p:spPr>
            <a:xfrm>
              <a:off x="4107575" y="5048800"/>
              <a:ext cx="48875" cy="45775"/>
            </a:xfrm>
            <a:custGeom>
              <a:avLst/>
              <a:gdLst/>
              <a:ahLst/>
              <a:cxnLst/>
              <a:rect l="l" t="t" r="r" b="b"/>
              <a:pathLst>
                <a:path w="1955" h="1831" extrusionOk="0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700;p33">
              <a:extLst>
                <a:ext uri="{FF2B5EF4-FFF2-40B4-BE49-F238E27FC236}">
                  <a16:creationId xmlns:a16="http://schemas.microsoft.com/office/drawing/2014/main" id="{F748FEA3-C6FD-6ED3-6641-AABDE9CEFEBB}"/>
                </a:ext>
              </a:extLst>
            </p:cNvPr>
            <p:cNvSpPr/>
            <p:nvPr/>
          </p:nvSpPr>
          <p:spPr>
            <a:xfrm>
              <a:off x="4003275" y="5108125"/>
              <a:ext cx="310225" cy="91525"/>
            </a:xfrm>
            <a:custGeom>
              <a:avLst/>
              <a:gdLst/>
              <a:ahLst/>
              <a:cxnLst/>
              <a:rect l="l" t="t" r="r" b="b"/>
              <a:pathLst>
                <a:path w="12409" h="3661" extrusionOk="0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7" name="TextBox 6616">
            <a:extLst>
              <a:ext uri="{FF2B5EF4-FFF2-40B4-BE49-F238E27FC236}">
                <a16:creationId xmlns:a16="http://schemas.microsoft.com/office/drawing/2014/main" id="{2D7BD856-B785-ACB7-DA87-CBF5D5C854C4}"/>
              </a:ext>
            </a:extLst>
          </p:cNvPr>
          <p:cNvSpPr txBox="1"/>
          <p:nvPr/>
        </p:nvSpPr>
        <p:spPr>
          <a:xfrm>
            <a:off x="5866305" y="1873307"/>
            <a:ext cx="25586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400">
                <a:solidFill>
                  <a:srgbClr val="302F2F"/>
                </a:solidFill>
                <a:latin typeface="Oswald" panose="00000500000000000000" pitchFamily="2" charset="0"/>
              </a:rPr>
              <a:t>AI </a:t>
            </a:r>
            <a:r>
              <a:rPr lang="en" sz="4400">
                <a:solidFill>
                  <a:srgbClr val="302F2F"/>
                </a:solidFill>
                <a:latin typeface="Oswald" panose="00000500000000000000" pitchFamily="2" charset="0"/>
                <a:cs typeface="Teko" panose="020B0604020202020204" charset="0"/>
              </a:rPr>
              <a:t>Project</a:t>
            </a:r>
            <a:endParaRPr lang="en-US" sz="4400">
              <a:latin typeface="Oswald" panose="00000500000000000000" pitchFamily="2" charset="0"/>
              <a:cs typeface="Teko" panose="020B0604020202020204" charset="0"/>
            </a:endParaRPr>
          </a:p>
        </p:txBody>
      </p:sp>
      <p:sp>
        <p:nvSpPr>
          <p:cNvPr id="6618" name="TextBox 6617">
            <a:extLst>
              <a:ext uri="{FF2B5EF4-FFF2-40B4-BE49-F238E27FC236}">
                <a16:creationId xmlns:a16="http://schemas.microsoft.com/office/drawing/2014/main" id="{8D355101-96F7-D063-A173-93884CAA8CA9}"/>
              </a:ext>
            </a:extLst>
          </p:cNvPr>
          <p:cNvSpPr txBox="1"/>
          <p:nvPr/>
        </p:nvSpPr>
        <p:spPr>
          <a:xfrm>
            <a:off x="5540626" y="2638694"/>
            <a:ext cx="3097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Oswald" panose="00000500000000000000" pitchFamily="2" charset="0"/>
              </a:rPr>
              <a:t>Nguyễn Tùng Lương 	- 20214913</a:t>
            </a:r>
          </a:p>
          <a:p>
            <a:r>
              <a:rPr lang="en-US" sz="1800">
                <a:latin typeface="Oswald" panose="00000500000000000000" pitchFamily="2" charset="0"/>
              </a:rPr>
              <a:t>Nguyễn Minh Phương 	- 20214924</a:t>
            </a:r>
          </a:p>
          <a:p>
            <a:r>
              <a:rPr lang="en-US" sz="1800">
                <a:latin typeface="Oswald" panose="00000500000000000000" pitchFamily="2" charset="0"/>
              </a:rPr>
              <a:t>Nguyễn Quy Ngọc      	- 20214920</a:t>
            </a:r>
          </a:p>
          <a:p>
            <a:r>
              <a:rPr lang="en-US" sz="1800">
                <a:latin typeface="Oswald" panose="00000500000000000000" pitchFamily="2" charset="0"/>
              </a:rPr>
              <a:t>Nguyễn Tiến Doanh	- 20214881 </a:t>
            </a:r>
          </a:p>
        </p:txBody>
      </p:sp>
      <p:pic>
        <p:nvPicPr>
          <p:cNvPr id="6620" name="Graphic 6619" descr="Marker with solid fill">
            <a:extLst>
              <a:ext uri="{FF2B5EF4-FFF2-40B4-BE49-F238E27FC236}">
                <a16:creationId xmlns:a16="http://schemas.microsoft.com/office/drawing/2014/main" id="{8ED5E224-6DBB-936D-2BF7-125CA6FC6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0536" y="640110"/>
            <a:ext cx="291082" cy="291082"/>
          </a:xfrm>
          <a:prstGeom prst="rect">
            <a:avLst/>
          </a:prstGeom>
        </p:spPr>
      </p:pic>
      <p:pic>
        <p:nvPicPr>
          <p:cNvPr id="6621" name="Graphic 6620" descr="Marker with solid fill">
            <a:extLst>
              <a:ext uri="{FF2B5EF4-FFF2-40B4-BE49-F238E27FC236}">
                <a16:creationId xmlns:a16="http://schemas.microsoft.com/office/drawing/2014/main" id="{F8BA2B4A-9A05-DD1E-0DC3-47D198551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1287" y="3762396"/>
            <a:ext cx="291082" cy="291082"/>
          </a:xfrm>
          <a:prstGeom prst="rect">
            <a:avLst/>
          </a:prstGeom>
        </p:spPr>
      </p:pic>
      <p:grpSp>
        <p:nvGrpSpPr>
          <p:cNvPr id="6622" name="Google Shape;723;p33">
            <a:extLst>
              <a:ext uri="{FF2B5EF4-FFF2-40B4-BE49-F238E27FC236}">
                <a16:creationId xmlns:a16="http://schemas.microsoft.com/office/drawing/2014/main" id="{1B1D873C-DB9C-D979-CC7E-79984189F1A9}"/>
              </a:ext>
            </a:extLst>
          </p:cNvPr>
          <p:cNvGrpSpPr/>
          <p:nvPr/>
        </p:nvGrpSpPr>
        <p:grpSpPr>
          <a:xfrm>
            <a:off x="5896680" y="4154157"/>
            <a:ext cx="3247320" cy="435777"/>
            <a:chOff x="5896680" y="4472082"/>
            <a:chExt cx="3389240" cy="435777"/>
          </a:xfrm>
        </p:grpSpPr>
        <p:grpSp>
          <p:nvGrpSpPr>
            <p:cNvPr id="6623" name="Google Shape;724;p33">
              <a:extLst>
                <a:ext uri="{FF2B5EF4-FFF2-40B4-BE49-F238E27FC236}">
                  <a16:creationId xmlns:a16="http://schemas.microsoft.com/office/drawing/2014/main" id="{A6A77C97-25D1-F344-6600-D3246EF7ADD6}"/>
                </a:ext>
              </a:extLst>
            </p:cNvPr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6630" name="Google Shape;725;p33">
                <a:extLst>
                  <a:ext uri="{FF2B5EF4-FFF2-40B4-BE49-F238E27FC236}">
                    <a16:creationId xmlns:a16="http://schemas.microsoft.com/office/drawing/2014/main" id="{5257E5D9-2E35-2C55-F5FE-908E9ABCD1BF}"/>
                  </a:ext>
                </a:extLst>
              </p:cNvPr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1" name="Google Shape;726;p33">
                <a:extLst>
                  <a:ext uri="{FF2B5EF4-FFF2-40B4-BE49-F238E27FC236}">
                    <a16:creationId xmlns:a16="http://schemas.microsoft.com/office/drawing/2014/main" id="{9EC0B5F9-8EA0-91C6-CD51-6965B0A16868}"/>
                  </a:ext>
                </a:extLst>
              </p:cNvPr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4" name="Google Shape;727;p33">
              <a:extLst>
                <a:ext uri="{FF2B5EF4-FFF2-40B4-BE49-F238E27FC236}">
                  <a16:creationId xmlns:a16="http://schemas.microsoft.com/office/drawing/2014/main" id="{A9604DE3-C6A9-AA1B-7DF5-54B7F19060FD}"/>
                </a:ext>
              </a:extLst>
            </p:cNvPr>
            <p:cNvGrpSpPr/>
            <p:nvPr/>
          </p:nvGrpSpPr>
          <p:grpSpPr>
            <a:xfrm rot="-5400000">
              <a:off x="8476480" y="4098403"/>
              <a:ext cx="109695" cy="1509177"/>
              <a:chOff x="4541850" y="2791375"/>
              <a:chExt cx="15525" cy="213592"/>
            </a:xfrm>
          </p:grpSpPr>
          <p:sp>
            <p:nvSpPr>
              <p:cNvPr id="6628" name="Google Shape;728;p33">
                <a:extLst>
                  <a:ext uri="{FF2B5EF4-FFF2-40B4-BE49-F238E27FC236}">
                    <a16:creationId xmlns:a16="http://schemas.microsoft.com/office/drawing/2014/main" id="{87064C2D-358C-9F87-1A4D-144BB244998D}"/>
                  </a:ext>
                </a:extLst>
              </p:cNvPr>
              <p:cNvSpPr/>
              <p:nvPr/>
            </p:nvSpPr>
            <p:spPr>
              <a:xfrm>
                <a:off x="4548050" y="2805725"/>
                <a:ext cx="6471" cy="199242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9" name="Google Shape;729;p33">
                <a:extLst>
                  <a:ext uri="{FF2B5EF4-FFF2-40B4-BE49-F238E27FC236}">
                    <a16:creationId xmlns:a16="http://schemas.microsoft.com/office/drawing/2014/main" id="{B331502C-0F43-B8EC-AF6B-B14F31B94FA0}"/>
                  </a:ext>
                </a:extLst>
              </p:cNvPr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5" name="Google Shape;730;p33">
              <a:extLst>
                <a:ext uri="{FF2B5EF4-FFF2-40B4-BE49-F238E27FC236}">
                  <a16:creationId xmlns:a16="http://schemas.microsoft.com/office/drawing/2014/main" id="{F152D211-9909-CC7A-12C1-06793DF6B940}"/>
                </a:ext>
              </a:extLst>
            </p:cNvPr>
            <p:cNvGrpSpPr/>
            <p:nvPr/>
          </p:nvGrpSpPr>
          <p:grpSpPr>
            <a:xfrm rot="-5400000">
              <a:off x="8898555" y="4357450"/>
              <a:ext cx="109695" cy="665009"/>
              <a:chOff x="4541850" y="2791375"/>
              <a:chExt cx="15525" cy="94118"/>
            </a:xfrm>
          </p:grpSpPr>
          <p:sp>
            <p:nvSpPr>
              <p:cNvPr id="6626" name="Google Shape;731;p33">
                <a:extLst>
                  <a:ext uri="{FF2B5EF4-FFF2-40B4-BE49-F238E27FC236}">
                    <a16:creationId xmlns:a16="http://schemas.microsoft.com/office/drawing/2014/main" id="{E5B40B30-7287-ABAA-745C-923817429F2D}"/>
                  </a:ext>
                </a:extLst>
              </p:cNvPr>
              <p:cNvSpPr/>
              <p:nvPr/>
            </p:nvSpPr>
            <p:spPr>
              <a:xfrm>
                <a:off x="4548050" y="2805725"/>
                <a:ext cx="6471" cy="79768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7" name="Google Shape;732;p33">
                <a:extLst>
                  <a:ext uri="{FF2B5EF4-FFF2-40B4-BE49-F238E27FC236}">
                    <a16:creationId xmlns:a16="http://schemas.microsoft.com/office/drawing/2014/main" id="{D59E3F98-B5AC-2658-8048-46EB79597EF3}"/>
                  </a:ext>
                </a:extLst>
              </p:cNvPr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481824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70;p53">
            <a:extLst>
              <a:ext uri="{FF2B5EF4-FFF2-40B4-BE49-F238E27FC236}">
                <a16:creationId xmlns:a16="http://schemas.microsoft.com/office/drawing/2014/main" id="{9906D4B5-FEBA-6D19-4B52-468A65CA3340}"/>
              </a:ext>
            </a:extLst>
          </p:cNvPr>
          <p:cNvSpPr txBox="1">
            <a:spLocks/>
          </p:cNvSpPr>
          <p:nvPr/>
        </p:nvSpPr>
        <p:spPr>
          <a:xfrm>
            <a:off x="330852" y="-32950"/>
            <a:ext cx="3111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>
                <a:latin typeface="Teko" panose="020B0604020202020204" charset="0"/>
                <a:cs typeface="Teko" panose="020B0604020202020204" charset="0"/>
              </a:rPr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D1BBA-DB07-5C1C-0D14-1131547A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274"/>
            <a:ext cx="9144000" cy="33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5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70;p53">
            <a:extLst>
              <a:ext uri="{FF2B5EF4-FFF2-40B4-BE49-F238E27FC236}">
                <a16:creationId xmlns:a16="http://schemas.microsoft.com/office/drawing/2014/main" id="{9906D4B5-FEBA-6D19-4B52-468A65CA3340}"/>
              </a:ext>
            </a:extLst>
          </p:cNvPr>
          <p:cNvSpPr txBox="1">
            <a:spLocks/>
          </p:cNvSpPr>
          <p:nvPr/>
        </p:nvSpPr>
        <p:spPr>
          <a:xfrm>
            <a:off x="330852" y="-32950"/>
            <a:ext cx="3111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>
                <a:latin typeface="Teko" panose="020B0604020202020204" charset="0"/>
                <a:cs typeface="Teko" panose="020B0604020202020204" charset="0"/>
              </a:rPr>
              <a:t>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AACB9-BEDA-BA49-EF5C-2C9E1AF2F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86" y="0"/>
            <a:ext cx="71627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8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70;p53">
            <a:extLst>
              <a:ext uri="{FF2B5EF4-FFF2-40B4-BE49-F238E27FC236}">
                <a16:creationId xmlns:a16="http://schemas.microsoft.com/office/drawing/2014/main" id="{9906D4B5-FEBA-6D19-4B52-468A65CA3340}"/>
              </a:ext>
            </a:extLst>
          </p:cNvPr>
          <p:cNvSpPr txBox="1">
            <a:spLocks/>
          </p:cNvSpPr>
          <p:nvPr/>
        </p:nvSpPr>
        <p:spPr>
          <a:xfrm>
            <a:off x="330852" y="-32950"/>
            <a:ext cx="3111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>
                <a:latin typeface="Teko" panose="020B0604020202020204" charset="0"/>
                <a:cs typeface="Teko" panose="020B0604020202020204" charset="0"/>
              </a:rPr>
              <a:t>Analysis</a:t>
            </a:r>
          </a:p>
        </p:txBody>
      </p:sp>
      <p:graphicFrame>
        <p:nvGraphicFramePr>
          <p:cNvPr id="3" name="Google Shape;3493;p60">
            <a:extLst>
              <a:ext uri="{FF2B5EF4-FFF2-40B4-BE49-F238E27FC236}">
                <a16:creationId xmlns:a16="http://schemas.microsoft.com/office/drawing/2014/main" id="{30ABDCE3-8939-B509-EB76-7659CE552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225409"/>
              </p:ext>
            </p:extLst>
          </p:nvPr>
        </p:nvGraphicFramePr>
        <p:xfrm>
          <a:off x="1389888" y="899770"/>
          <a:ext cx="6356906" cy="372054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8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62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sym typeface="Barlow Semi Condensed Medium"/>
                        </a:rPr>
                        <a:t>Uniform cost search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sym typeface="Barlow Semi Condensed Medium"/>
                        </a:rPr>
                        <a:t>A* search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A* search with heuristic*2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2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Optimal solution</a:t>
                      </a:r>
                      <a:endParaRPr sz="18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Yes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Yes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No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Time running</a:t>
                      </a:r>
                      <a:endParaRPr sz="18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3rd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2nd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1st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2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Memory usage</a:t>
                      </a:r>
                      <a:endParaRPr sz="18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3rd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2nd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1st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04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4" name="Google Shape;2974;p55"/>
          <p:cNvGrpSpPr/>
          <p:nvPr/>
        </p:nvGrpSpPr>
        <p:grpSpPr>
          <a:xfrm>
            <a:off x="410496" y="535182"/>
            <a:ext cx="4294734" cy="4073363"/>
            <a:chOff x="2058750" y="4141775"/>
            <a:chExt cx="920925" cy="873475"/>
          </a:xfrm>
        </p:grpSpPr>
        <p:sp>
          <p:nvSpPr>
            <p:cNvPr id="2975" name="Google Shape;2975;p55"/>
            <p:cNvSpPr/>
            <p:nvPr/>
          </p:nvSpPr>
          <p:spPr>
            <a:xfrm>
              <a:off x="2878825" y="41806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3" y="962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7"/>
                    <a:pt x="16" y="497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5"/>
            <p:cNvSpPr/>
            <p:nvPr/>
          </p:nvSpPr>
          <p:spPr>
            <a:xfrm>
              <a:off x="2911400" y="41500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33" y="0"/>
                  </a:moveTo>
                  <a:lnTo>
                    <a:pt x="1" y="16"/>
                  </a:lnTo>
                  <a:lnTo>
                    <a:pt x="1179" y="31"/>
                  </a:lnTo>
                  <a:lnTo>
                    <a:pt x="1738" y="62"/>
                  </a:lnTo>
                  <a:lnTo>
                    <a:pt x="2265" y="62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2" y="961"/>
                    <a:pt x="29" y="962"/>
                  </a:cubicBezTo>
                  <a:lnTo>
                    <a:pt x="29" y="962"/>
                  </a:lnTo>
                  <a:cubicBezTo>
                    <a:pt x="16" y="813"/>
                    <a:pt x="16" y="641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39"/>
                    <a:pt x="776" y="1039"/>
                    <a:pt x="1164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5"/>
            <p:cNvSpPr/>
            <p:nvPr/>
          </p:nvSpPr>
          <p:spPr>
            <a:xfrm>
              <a:off x="2469375" y="44307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33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4" y="1039"/>
                  </a:cubicBezTo>
                  <a:lnTo>
                    <a:pt x="2343" y="1039"/>
                  </a:lnTo>
                  <a:lnTo>
                    <a:pt x="2343" y="1008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5"/>
            <p:cNvSpPr/>
            <p:nvPr/>
          </p:nvSpPr>
          <p:spPr>
            <a:xfrm>
              <a:off x="2501550" y="4400100"/>
              <a:ext cx="58575" cy="26025"/>
            </a:xfrm>
            <a:custGeom>
              <a:avLst/>
              <a:gdLst/>
              <a:ahLst/>
              <a:cxnLst/>
              <a:rect l="l" t="t" r="r" b="b"/>
              <a:pathLst>
                <a:path w="2343" h="1041" extrusionOk="0">
                  <a:moveTo>
                    <a:pt x="1149" y="1"/>
                  </a:moveTo>
                  <a:lnTo>
                    <a:pt x="1" y="16"/>
                  </a:lnTo>
                  <a:lnTo>
                    <a:pt x="1164" y="63"/>
                  </a:lnTo>
                  <a:lnTo>
                    <a:pt x="2281" y="63"/>
                  </a:lnTo>
                  <a:lnTo>
                    <a:pt x="2281" y="947"/>
                  </a:lnTo>
                  <a:lnTo>
                    <a:pt x="1164" y="947"/>
                  </a:lnTo>
                  <a:cubicBezTo>
                    <a:pt x="811" y="947"/>
                    <a:pt x="428" y="962"/>
                    <a:pt x="45" y="962"/>
                  </a:cubicBezTo>
                  <a:lnTo>
                    <a:pt x="45" y="962"/>
                  </a:lnTo>
                  <a:cubicBezTo>
                    <a:pt x="32" y="814"/>
                    <a:pt x="32" y="642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5"/>
                  </a:lnTo>
                  <a:lnTo>
                    <a:pt x="32" y="1025"/>
                  </a:lnTo>
                  <a:cubicBezTo>
                    <a:pt x="389" y="1025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2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5"/>
            <p:cNvSpPr/>
            <p:nvPr/>
          </p:nvSpPr>
          <p:spPr>
            <a:xfrm>
              <a:off x="2533750" y="44307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0" y="16"/>
                  </a:lnTo>
                  <a:lnTo>
                    <a:pt x="1163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3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0" y="16"/>
                  </a:lnTo>
                  <a:lnTo>
                    <a:pt x="16" y="512"/>
                  </a:lnTo>
                  <a:cubicBezTo>
                    <a:pt x="0" y="667"/>
                    <a:pt x="0" y="822"/>
                    <a:pt x="0" y="1008"/>
                  </a:cubicBezTo>
                  <a:lnTo>
                    <a:pt x="0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3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5"/>
            <p:cNvSpPr/>
            <p:nvPr/>
          </p:nvSpPr>
          <p:spPr>
            <a:xfrm>
              <a:off x="2059525" y="4150025"/>
              <a:ext cx="58975" cy="26000"/>
            </a:xfrm>
            <a:custGeom>
              <a:avLst/>
              <a:gdLst/>
              <a:ahLst/>
              <a:cxnLst/>
              <a:rect l="l" t="t" r="r" b="b"/>
              <a:pathLst>
                <a:path w="2359" h="1040" extrusionOk="0">
                  <a:moveTo>
                    <a:pt x="1149" y="0"/>
                  </a:moveTo>
                  <a:lnTo>
                    <a:pt x="1" y="16"/>
                  </a:lnTo>
                  <a:lnTo>
                    <a:pt x="1164" y="31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61"/>
                    <a:pt x="47" y="962"/>
                  </a:cubicBezTo>
                  <a:lnTo>
                    <a:pt x="47" y="962"/>
                  </a:lnTo>
                  <a:cubicBezTo>
                    <a:pt x="46" y="813"/>
                    <a:pt x="32" y="641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39"/>
                    <a:pt x="776" y="1039"/>
                    <a:pt x="1164" y="1039"/>
                  </a:cubicBezTo>
                  <a:lnTo>
                    <a:pt x="2358" y="1039"/>
                  </a:lnTo>
                  <a:lnTo>
                    <a:pt x="2358" y="1008"/>
                  </a:lnTo>
                  <a:lnTo>
                    <a:pt x="2358" y="31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5"/>
            <p:cNvSpPr/>
            <p:nvPr/>
          </p:nvSpPr>
          <p:spPr>
            <a:xfrm>
              <a:off x="2092100" y="47665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802" y="947"/>
                    <a:pt x="424" y="961"/>
                    <a:pt x="47" y="962"/>
                  </a:cubicBezTo>
                  <a:lnTo>
                    <a:pt x="47" y="962"/>
                  </a:lnTo>
                  <a:cubicBezTo>
                    <a:pt x="43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9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5"/>
            <p:cNvSpPr/>
            <p:nvPr/>
          </p:nvSpPr>
          <p:spPr>
            <a:xfrm>
              <a:off x="2059525" y="4735900"/>
              <a:ext cx="58975" cy="26375"/>
            </a:xfrm>
            <a:custGeom>
              <a:avLst/>
              <a:gdLst/>
              <a:ahLst/>
              <a:cxnLst/>
              <a:rect l="l" t="t" r="r" b="b"/>
              <a:pathLst>
                <a:path w="2359" h="1055" extrusionOk="0">
                  <a:moveTo>
                    <a:pt x="1149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76"/>
                    <a:pt x="47" y="977"/>
                  </a:cubicBezTo>
                  <a:lnTo>
                    <a:pt x="47" y="977"/>
                  </a:lnTo>
                  <a:cubicBezTo>
                    <a:pt x="46" y="826"/>
                    <a:pt x="32" y="662"/>
                    <a:pt x="32" y="512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55"/>
                    <a:pt x="776" y="1055"/>
                    <a:pt x="1164" y="1055"/>
                  </a:cubicBezTo>
                  <a:lnTo>
                    <a:pt x="2358" y="1055"/>
                  </a:lnTo>
                  <a:lnTo>
                    <a:pt x="2358" y="1008"/>
                  </a:lnTo>
                  <a:lnTo>
                    <a:pt x="2358" y="47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5"/>
            <p:cNvSpPr/>
            <p:nvPr/>
          </p:nvSpPr>
          <p:spPr>
            <a:xfrm>
              <a:off x="2878825" y="47665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2" y="962"/>
                    <a:pt x="29" y="962"/>
                  </a:cubicBezTo>
                  <a:lnTo>
                    <a:pt x="29" y="962"/>
                  </a:lnTo>
                  <a:cubicBezTo>
                    <a:pt x="16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5"/>
            <p:cNvSpPr/>
            <p:nvPr/>
          </p:nvSpPr>
          <p:spPr>
            <a:xfrm>
              <a:off x="2734200" y="4510625"/>
              <a:ext cx="60900" cy="501750"/>
            </a:xfrm>
            <a:custGeom>
              <a:avLst/>
              <a:gdLst/>
              <a:ahLst/>
              <a:cxnLst/>
              <a:rect l="l" t="t" r="r" b="b"/>
              <a:pathLst>
                <a:path w="2436" h="20070" extrusionOk="0">
                  <a:moveTo>
                    <a:pt x="1" y="0"/>
                  </a:moveTo>
                  <a:lnTo>
                    <a:pt x="1" y="5956"/>
                  </a:lnTo>
                  <a:lnTo>
                    <a:pt x="2327" y="9135"/>
                  </a:lnTo>
                  <a:lnTo>
                    <a:pt x="2327" y="20070"/>
                  </a:lnTo>
                  <a:lnTo>
                    <a:pt x="2436" y="20070"/>
                  </a:lnTo>
                  <a:lnTo>
                    <a:pt x="2436" y="9104"/>
                  </a:lnTo>
                  <a:lnTo>
                    <a:pt x="109" y="592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5"/>
            <p:cNvSpPr/>
            <p:nvPr/>
          </p:nvSpPr>
          <p:spPr>
            <a:xfrm>
              <a:off x="2728775" y="4498975"/>
              <a:ext cx="12825" cy="12450"/>
            </a:xfrm>
            <a:custGeom>
              <a:avLst/>
              <a:gdLst/>
              <a:ahLst/>
              <a:cxnLst/>
              <a:rect l="l" t="t" r="r" b="b"/>
              <a:pathLst>
                <a:path w="513" h="498" extrusionOk="0">
                  <a:moveTo>
                    <a:pt x="264" y="94"/>
                  </a:moveTo>
                  <a:cubicBezTo>
                    <a:pt x="357" y="94"/>
                    <a:pt x="435" y="156"/>
                    <a:pt x="419" y="249"/>
                  </a:cubicBezTo>
                  <a:cubicBezTo>
                    <a:pt x="419" y="327"/>
                    <a:pt x="357" y="404"/>
                    <a:pt x="264" y="404"/>
                  </a:cubicBezTo>
                  <a:cubicBezTo>
                    <a:pt x="187" y="404"/>
                    <a:pt x="109" y="327"/>
                    <a:pt x="109" y="249"/>
                  </a:cubicBezTo>
                  <a:cubicBezTo>
                    <a:pt x="109" y="171"/>
                    <a:pt x="171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9"/>
                    <a:pt x="125" y="497"/>
                    <a:pt x="264" y="497"/>
                  </a:cubicBezTo>
                  <a:cubicBezTo>
                    <a:pt x="388" y="497"/>
                    <a:pt x="512" y="389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5"/>
            <p:cNvSpPr/>
            <p:nvPr/>
          </p:nvSpPr>
          <p:spPr>
            <a:xfrm>
              <a:off x="2719075" y="4564900"/>
              <a:ext cx="60900" cy="447475"/>
            </a:xfrm>
            <a:custGeom>
              <a:avLst/>
              <a:gdLst/>
              <a:ahLst/>
              <a:cxnLst/>
              <a:rect l="l" t="t" r="r" b="b"/>
              <a:pathLst>
                <a:path w="2436" h="17899" extrusionOk="0">
                  <a:moveTo>
                    <a:pt x="1" y="0"/>
                  </a:moveTo>
                  <a:lnTo>
                    <a:pt x="1" y="4173"/>
                  </a:lnTo>
                  <a:lnTo>
                    <a:pt x="2327" y="7352"/>
                  </a:lnTo>
                  <a:lnTo>
                    <a:pt x="2327" y="17899"/>
                  </a:lnTo>
                  <a:lnTo>
                    <a:pt x="2436" y="17899"/>
                  </a:lnTo>
                  <a:lnTo>
                    <a:pt x="2436" y="7321"/>
                  </a:lnTo>
                  <a:lnTo>
                    <a:pt x="109" y="414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5"/>
            <p:cNvSpPr/>
            <p:nvPr/>
          </p:nvSpPr>
          <p:spPr>
            <a:xfrm>
              <a:off x="2714050" y="4553275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8" y="93"/>
                  </a:moveTo>
                  <a:cubicBezTo>
                    <a:pt x="341" y="93"/>
                    <a:pt x="419" y="171"/>
                    <a:pt x="403" y="248"/>
                  </a:cubicBezTo>
                  <a:cubicBezTo>
                    <a:pt x="403" y="326"/>
                    <a:pt x="341" y="403"/>
                    <a:pt x="248" y="403"/>
                  </a:cubicBezTo>
                  <a:cubicBezTo>
                    <a:pt x="171" y="403"/>
                    <a:pt x="93" y="341"/>
                    <a:pt x="93" y="248"/>
                  </a:cubicBezTo>
                  <a:cubicBezTo>
                    <a:pt x="93" y="171"/>
                    <a:pt x="155" y="93"/>
                    <a:pt x="248" y="93"/>
                  </a:cubicBezTo>
                  <a:close/>
                  <a:moveTo>
                    <a:pt x="248" y="0"/>
                  </a:moveTo>
                  <a:cubicBezTo>
                    <a:pt x="109" y="0"/>
                    <a:pt x="0" y="109"/>
                    <a:pt x="0" y="248"/>
                  </a:cubicBezTo>
                  <a:cubicBezTo>
                    <a:pt x="0" y="388"/>
                    <a:pt x="109" y="496"/>
                    <a:pt x="248" y="496"/>
                  </a:cubicBezTo>
                  <a:cubicBezTo>
                    <a:pt x="403" y="496"/>
                    <a:pt x="496" y="403"/>
                    <a:pt x="496" y="248"/>
                  </a:cubicBezTo>
                  <a:cubicBezTo>
                    <a:pt x="496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5"/>
            <p:cNvSpPr/>
            <p:nvPr/>
          </p:nvSpPr>
          <p:spPr>
            <a:xfrm>
              <a:off x="2807100" y="4650200"/>
              <a:ext cx="1975" cy="362575"/>
            </a:xfrm>
            <a:custGeom>
              <a:avLst/>
              <a:gdLst/>
              <a:ahLst/>
              <a:cxnLst/>
              <a:rect l="l" t="t" r="r" b="b"/>
              <a:pathLst>
                <a:path w="79" h="14503" extrusionOk="0">
                  <a:moveTo>
                    <a:pt x="0" y="1"/>
                  </a:moveTo>
                  <a:lnTo>
                    <a:pt x="0" y="14502"/>
                  </a:lnTo>
                  <a:lnTo>
                    <a:pt x="78" y="1450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5"/>
            <p:cNvSpPr/>
            <p:nvPr/>
          </p:nvSpPr>
          <p:spPr>
            <a:xfrm>
              <a:off x="2801675" y="4638575"/>
              <a:ext cx="12825" cy="12425"/>
            </a:xfrm>
            <a:custGeom>
              <a:avLst/>
              <a:gdLst/>
              <a:ahLst/>
              <a:cxnLst/>
              <a:rect l="l" t="t" r="r" b="b"/>
              <a:pathLst>
                <a:path w="513" h="497" extrusionOk="0">
                  <a:moveTo>
                    <a:pt x="248" y="78"/>
                  </a:moveTo>
                  <a:cubicBezTo>
                    <a:pt x="357" y="78"/>
                    <a:pt x="435" y="155"/>
                    <a:pt x="404" y="233"/>
                  </a:cubicBezTo>
                  <a:cubicBezTo>
                    <a:pt x="404" y="310"/>
                    <a:pt x="326" y="388"/>
                    <a:pt x="248" y="388"/>
                  </a:cubicBezTo>
                  <a:cubicBezTo>
                    <a:pt x="171" y="388"/>
                    <a:pt x="93" y="310"/>
                    <a:pt x="93" y="233"/>
                  </a:cubicBezTo>
                  <a:cubicBezTo>
                    <a:pt x="93" y="155"/>
                    <a:pt x="155" y="78"/>
                    <a:pt x="248" y="78"/>
                  </a:cubicBezTo>
                  <a:close/>
                  <a:moveTo>
                    <a:pt x="248" y="0"/>
                  </a:moveTo>
                  <a:cubicBezTo>
                    <a:pt x="124" y="0"/>
                    <a:pt x="0" y="109"/>
                    <a:pt x="0" y="248"/>
                  </a:cubicBezTo>
                  <a:cubicBezTo>
                    <a:pt x="0" y="388"/>
                    <a:pt x="124" y="497"/>
                    <a:pt x="248" y="497"/>
                  </a:cubicBezTo>
                  <a:cubicBezTo>
                    <a:pt x="388" y="497"/>
                    <a:pt x="512" y="388"/>
                    <a:pt x="512" y="248"/>
                  </a:cubicBezTo>
                  <a:cubicBezTo>
                    <a:pt x="512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5"/>
            <p:cNvSpPr/>
            <p:nvPr/>
          </p:nvSpPr>
          <p:spPr>
            <a:xfrm>
              <a:off x="2821050" y="4619950"/>
              <a:ext cx="41900" cy="392425"/>
            </a:xfrm>
            <a:custGeom>
              <a:avLst/>
              <a:gdLst/>
              <a:ahLst/>
              <a:cxnLst/>
              <a:rect l="l" t="t" r="r" b="b"/>
              <a:pathLst>
                <a:path w="1676" h="15697" extrusionOk="0">
                  <a:moveTo>
                    <a:pt x="1567" y="1"/>
                  </a:moveTo>
                  <a:lnTo>
                    <a:pt x="1567" y="5336"/>
                  </a:lnTo>
                  <a:lnTo>
                    <a:pt x="1" y="8329"/>
                  </a:lnTo>
                  <a:lnTo>
                    <a:pt x="1" y="15697"/>
                  </a:lnTo>
                  <a:lnTo>
                    <a:pt x="78" y="15697"/>
                  </a:lnTo>
                  <a:lnTo>
                    <a:pt x="78" y="8345"/>
                  </a:lnTo>
                  <a:lnTo>
                    <a:pt x="1676" y="5352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5"/>
            <p:cNvSpPr/>
            <p:nvPr/>
          </p:nvSpPr>
          <p:spPr>
            <a:xfrm>
              <a:off x="2855175" y="4608325"/>
              <a:ext cx="12425" cy="12825"/>
            </a:xfrm>
            <a:custGeom>
              <a:avLst/>
              <a:gdLst/>
              <a:ahLst/>
              <a:cxnLst/>
              <a:rect l="l" t="t" r="r" b="b"/>
              <a:pathLst>
                <a:path w="497" h="513" extrusionOk="0">
                  <a:moveTo>
                    <a:pt x="249" y="109"/>
                  </a:moveTo>
                  <a:cubicBezTo>
                    <a:pt x="342" y="109"/>
                    <a:pt x="419" y="156"/>
                    <a:pt x="404" y="264"/>
                  </a:cubicBezTo>
                  <a:cubicBezTo>
                    <a:pt x="404" y="342"/>
                    <a:pt x="326" y="419"/>
                    <a:pt x="249" y="419"/>
                  </a:cubicBezTo>
                  <a:cubicBezTo>
                    <a:pt x="171" y="419"/>
                    <a:pt x="94" y="357"/>
                    <a:pt x="94" y="264"/>
                  </a:cubicBezTo>
                  <a:cubicBezTo>
                    <a:pt x="94" y="187"/>
                    <a:pt x="156" y="109"/>
                    <a:pt x="249" y="109"/>
                  </a:cubicBezTo>
                  <a:close/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404" y="512"/>
                    <a:pt x="497" y="388"/>
                    <a:pt x="497" y="264"/>
                  </a:cubicBezTo>
                  <a:cubicBezTo>
                    <a:pt x="497" y="125"/>
                    <a:pt x="388" y="1"/>
                    <a:pt x="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5"/>
            <p:cNvSpPr/>
            <p:nvPr/>
          </p:nvSpPr>
          <p:spPr>
            <a:xfrm>
              <a:off x="2834625" y="4665700"/>
              <a:ext cx="48875" cy="346675"/>
            </a:xfrm>
            <a:custGeom>
              <a:avLst/>
              <a:gdLst/>
              <a:ahLst/>
              <a:cxnLst/>
              <a:rect l="l" t="t" r="r" b="b"/>
              <a:pathLst>
                <a:path w="1955" h="13867" extrusionOk="0">
                  <a:moveTo>
                    <a:pt x="1862" y="1"/>
                  </a:moveTo>
                  <a:lnTo>
                    <a:pt x="1862" y="3506"/>
                  </a:lnTo>
                  <a:lnTo>
                    <a:pt x="1" y="6810"/>
                  </a:lnTo>
                  <a:lnTo>
                    <a:pt x="1" y="13867"/>
                  </a:lnTo>
                  <a:lnTo>
                    <a:pt x="94" y="13867"/>
                  </a:lnTo>
                  <a:lnTo>
                    <a:pt x="94" y="6825"/>
                  </a:lnTo>
                  <a:lnTo>
                    <a:pt x="1955" y="3522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5"/>
            <p:cNvSpPr/>
            <p:nvPr/>
          </p:nvSpPr>
          <p:spPr>
            <a:xfrm>
              <a:off x="2875725" y="4654075"/>
              <a:ext cx="12825" cy="12425"/>
            </a:xfrm>
            <a:custGeom>
              <a:avLst/>
              <a:gdLst/>
              <a:ahLst/>
              <a:cxnLst/>
              <a:rect l="l" t="t" r="r" b="b"/>
              <a:pathLst>
                <a:path w="513" h="497" extrusionOk="0">
                  <a:moveTo>
                    <a:pt x="264" y="94"/>
                  </a:moveTo>
                  <a:cubicBezTo>
                    <a:pt x="357" y="94"/>
                    <a:pt x="435" y="171"/>
                    <a:pt x="419" y="249"/>
                  </a:cubicBezTo>
                  <a:cubicBezTo>
                    <a:pt x="419" y="326"/>
                    <a:pt x="357" y="404"/>
                    <a:pt x="264" y="404"/>
                  </a:cubicBezTo>
                  <a:cubicBezTo>
                    <a:pt x="187" y="404"/>
                    <a:pt x="109" y="342"/>
                    <a:pt x="109" y="249"/>
                  </a:cubicBezTo>
                  <a:cubicBezTo>
                    <a:pt x="109" y="171"/>
                    <a:pt x="156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8"/>
                    <a:pt x="125" y="497"/>
                    <a:pt x="264" y="497"/>
                  </a:cubicBezTo>
                  <a:cubicBezTo>
                    <a:pt x="419" y="497"/>
                    <a:pt x="512" y="388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5"/>
            <p:cNvSpPr/>
            <p:nvPr/>
          </p:nvSpPr>
          <p:spPr>
            <a:xfrm>
              <a:off x="2838125" y="4446250"/>
              <a:ext cx="101600" cy="101625"/>
            </a:xfrm>
            <a:custGeom>
              <a:avLst/>
              <a:gdLst/>
              <a:ahLst/>
              <a:cxnLst/>
              <a:rect l="l" t="t" r="r" b="b"/>
              <a:pathLst>
                <a:path w="4064" h="4065" extrusionOk="0">
                  <a:moveTo>
                    <a:pt x="2062" y="1081"/>
                  </a:moveTo>
                  <a:cubicBezTo>
                    <a:pt x="2395" y="1081"/>
                    <a:pt x="2714" y="1262"/>
                    <a:pt x="2885" y="1583"/>
                  </a:cubicBezTo>
                  <a:cubicBezTo>
                    <a:pt x="3118" y="2048"/>
                    <a:pt x="2963" y="2606"/>
                    <a:pt x="2497" y="2870"/>
                  </a:cubicBezTo>
                  <a:cubicBezTo>
                    <a:pt x="2353" y="2947"/>
                    <a:pt x="2199" y="2984"/>
                    <a:pt x="2049" y="2984"/>
                  </a:cubicBezTo>
                  <a:cubicBezTo>
                    <a:pt x="1715" y="2984"/>
                    <a:pt x="1397" y="2803"/>
                    <a:pt x="1225" y="2482"/>
                  </a:cubicBezTo>
                  <a:cubicBezTo>
                    <a:pt x="962" y="2017"/>
                    <a:pt x="1148" y="1443"/>
                    <a:pt x="1613" y="1195"/>
                  </a:cubicBezTo>
                  <a:cubicBezTo>
                    <a:pt x="1758" y="1118"/>
                    <a:pt x="1911" y="1081"/>
                    <a:pt x="2062" y="1081"/>
                  </a:cubicBezTo>
                  <a:close/>
                  <a:moveTo>
                    <a:pt x="1505" y="1"/>
                  </a:moveTo>
                  <a:lnTo>
                    <a:pt x="1489" y="342"/>
                  </a:lnTo>
                  <a:cubicBezTo>
                    <a:pt x="1489" y="435"/>
                    <a:pt x="1427" y="543"/>
                    <a:pt x="1334" y="574"/>
                  </a:cubicBezTo>
                  <a:cubicBezTo>
                    <a:pt x="1319" y="590"/>
                    <a:pt x="1272" y="590"/>
                    <a:pt x="1257" y="621"/>
                  </a:cubicBezTo>
                  <a:lnTo>
                    <a:pt x="1179" y="652"/>
                  </a:lnTo>
                  <a:cubicBezTo>
                    <a:pt x="1132" y="683"/>
                    <a:pt x="1086" y="698"/>
                    <a:pt x="1037" y="698"/>
                  </a:cubicBezTo>
                  <a:cubicBezTo>
                    <a:pt x="989" y="698"/>
                    <a:pt x="939" y="683"/>
                    <a:pt x="884" y="652"/>
                  </a:cubicBezTo>
                  <a:lnTo>
                    <a:pt x="605" y="466"/>
                  </a:lnTo>
                  <a:lnTo>
                    <a:pt x="0" y="1443"/>
                  </a:lnTo>
                  <a:lnTo>
                    <a:pt x="310" y="1645"/>
                  </a:lnTo>
                  <a:cubicBezTo>
                    <a:pt x="403" y="1707"/>
                    <a:pt x="450" y="1800"/>
                    <a:pt x="450" y="1893"/>
                  </a:cubicBezTo>
                  <a:lnTo>
                    <a:pt x="450" y="2063"/>
                  </a:lnTo>
                  <a:cubicBezTo>
                    <a:pt x="450" y="2172"/>
                    <a:pt x="388" y="2265"/>
                    <a:pt x="310" y="2327"/>
                  </a:cubicBezTo>
                  <a:lnTo>
                    <a:pt x="0" y="2498"/>
                  </a:lnTo>
                  <a:lnTo>
                    <a:pt x="543" y="3506"/>
                  </a:lnTo>
                  <a:lnTo>
                    <a:pt x="853" y="3335"/>
                  </a:lnTo>
                  <a:cubicBezTo>
                    <a:pt x="894" y="3308"/>
                    <a:pt x="935" y="3296"/>
                    <a:pt x="977" y="3296"/>
                  </a:cubicBezTo>
                  <a:cubicBezTo>
                    <a:pt x="1031" y="3296"/>
                    <a:pt x="1087" y="3316"/>
                    <a:pt x="1148" y="3351"/>
                  </a:cubicBezTo>
                  <a:cubicBezTo>
                    <a:pt x="1179" y="3382"/>
                    <a:pt x="1241" y="3413"/>
                    <a:pt x="1303" y="3428"/>
                  </a:cubicBezTo>
                  <a:cubicBezTo>
                    <a:pt x="1396" y="3490"/>
                    <a:pt x="1458" y="3568"/>
                    <a:pt x="1458" y="3676"/>
                  </a:cubicBezTo>
                  <a:lnTo>
                    <a:pt x="1427" y="4033"/>
                  </a:lnTo>
                  <a:lnTo>
                    <a:pt x="2575" y="4064"/>
                  </a:lnTo>
                  <a:lnTo>
                    <a:pt x="2590" y="3723"/>
                  </a:lnTo>
                  <a:cubicBezTo>
                    <a:pt x="2590" y="3614"/>
                    <a:pt x="2652" y="3521"/>
                    <a:pt x="2745" y="3490"/>
                  </a:cubicBezTo>
                  <a:cubicBezTo>
                    <a:pt x="2776" y="3459"/>
                    <a:pt x="2807" y="3459"/>
                    <a:pt x="2823" y="3444"/>
                  </a:cubicBezTo>
                  <a:cubicBezTo>
                    <a:pt x="2854" y="3428"/>
                    <a:pt x="2885" y="3428"/>
                    <a:pt x="2901" y="3413"/>
                  </a:cubicBezTo>
                  <a:cubicBezTo>
                    <a:pt x="2955" y="3382"/>
                    <a:pt x="3005" y="3366"/>
                    <a:pt x="3054" y="3366"/>
                  </a:cubicBezTo>
                  <a:cubicBezTo>
                    <a:pt x="3102" y="3366"/>
                    <a:pt x="3149" y="3382"/>
                    <a:pt x="3195" y="3413"/>
                  </a:cubicBezTo>
                  <a:lnTo>
                    <a:pt x="3474" y="3599"/>
                  </a:lnTo>
                  <a:lnTo>
                    <a:pt x="4064" y="2606"/>
                  </a:lnTo>
                  <a:lnTo>
                    <a:pt x="3754" y="2420"/>
                  </a:lnTo>
                  <a:cubicBezTo>
                    <a:pt x="3660" y="2358"/>
                    <a:pt x="3629" y="2265"/>
                    <a:pt x="3629" y="2172"/>
                  </a:cubicBezTo>
                  <a:lnTo>
                    <a:pt x="3629" y="1986"/>
                  </a:lnTo>
                  <a:cubicBezTo>
                    <a:pt x="3629" y="1893"/>
                    <a:pt x="3676" y="1800"/>
                    <a:pt x="3754" y="1738"/>
                  </a:cubicBezTo>
                  <a:lnTo>
                    <a:pt x="4064" y="1567"/>
                  </a:lnTo>
                  <a:lnTo>
                    <a:pt x="3521" y="559"/>
                  </a:lnTo>
                  <a:lnTo>
                    <a:pt x="3211" y="729"/>
                  </a:lnTo>
                  <a:cubicBezTo>
                    <a:pt x="3168" y="751"/>
                    <a:pt x="3124" y="763"/>
                    <a:pt x="3081" y="763"/>
                  </a:cubicBezTo>
                  <a:cubicBezTo>
                    <a:pt x="3031" y="763"/>
                    <a:pt x="2981" y="747"/>
                    <a:pt x="2932" y="714"/>
                  </a:cubicBezTo>
                  <a:cubicBezTo>
                    <a:pt x="2885" y="667"/>
                    <a:pt x="2823" y="652"/>
                    <a:pt x="2776" y="636"/>
                  </a:cubicBezTo>
                  <a:cubicBezTo>
                    <a:pt x="2668" y="574"/>
                    <a:pt x="2621" y="481"/>
                    <a:pt x="2637" y="388"/>
                  </a:cubicBezTo>
                  <a:lnTo>
                    <a:pt x="2652" y="32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5"/>
            <p:cNvSpPr/>
            <p:nvPr/>
          </p:nvSpPr>
          <p:spPr>
            <a:xfrm>
              <a:off x="2104565" y="4254700"/>
              <a:ext cx="70975" cy="70600"/>
            </a:xfrm>
            <a:custGeom>
              <a:avLst/>
              <a:gdLst/>
              <a:ahLst/>
              <a:cxnLst/>
              <a:rect l="l" t="t" r="r" b="b"/>
              <a:pathLst>
                <a:path w="2839" h="2824" extrusionOk="0">
                  <a:moveTo>
                    <a:pt x="1397" y="761"/>
                  </a:moveTo>
                  <a:cubicBezTo>
                    <a:pt x="1769" y="761"/>
                    <a:pt x="2063" y="1040"/>
                    <a:pt x="2063" y="1412"/>
                  </a:cubicBezTo>
                  <a:cubicBezTo>
                    <a:pt x="2063" y="1769"/>
                    <a:pt x="1769" y="2079"/>
                    <a:pt x="1397" y="2079"/>
                  </a:cubicBezTo>
                  <a:cubicBezTo>
                    <a:pt x="1024" y="2079"/>
                    <a:pt x="745" y="1784"/>
                    <a:pt x="745" y="1412"/>
                  </a:cubicBezTo>
                  <a:cubicBezTo>
                    <a:pt x="745" y="1040"/>
                    <a:pt x="1024" y="761"/>
                    <a:pt x="1397" y="761"/>
                  </a:cubicBezTo>
                  <a:close/>
                  <a:moveTo>
                    <a:pt x="1071" y="1"/>
                  </a:moveTo>
                  <a:lnTo>
                    <a:pt x="373" y="404"/>
                  </a:lnTo>
                  <a:lnTo>
                    <a:pt x="481" y="621"/>
                  </a:lnTo>
                  <a:cubicBezTo>
                    <a:pt x="528" y="668"/>
                    <a:pt x="528" y="745"/>
                    <a:pt x="481" y="807"/>
                  </a:cubicBezTo>
                  <a:cubicBezTo>
                    <a:pt x="466" y="854"/>
                    <a:pt x="450" y="885"/>
                    <a:pt x="419" y="900"/>
                  </a:cubicBezTo>
                  <a:cubicBezTo>
                    <a:pt x="392" y="956"/>
                    <a:pt x="339" y="1011"/>
                    <a:pt x="273" y="1011"/>
                  </a:cubicBezTo>
                  <a:cubicBezTo>
                    <a:pt x="265" y="1011"/>
                    <a:pt x="257" y="1011"/>
                    <a:pt x="249" y="1009"/>
                  </a:cubicBezTo>
                  <a:lnTo>
                    <a:pt x="1" y="1009"/>
                  </a:lnTo>
                  <a:lnTo>
                    <a:pt x="1" y="1815"/>
                  </a:lnTo>
                  <a:lnTo>
                    <a:pt x="249" y="1815"/>
                  </a:lnTo>
                  <a:cubicBezTo>
                    <a:pt x="326" y="1815"/>
                    <a:pt x="388" y="1862"/>
                    <a:pt x="419" y="1908"/>
                  </a:cubicBezTo>
                  <a:cubicBezTo>
                    <a:pt x="450" y="1955"/>
                    <a:pt x="466" y="1986"/>
                    <a:pt x="481" y="2017"/>
                  </a:cubicBezTo>
                  <a:cubicBezTo>
                    <a:pt x="528" y="2064"/>
                    <a:pt x="528" y="2157"/>
                    <a:pt x="481" y="2203"/>
                  </a:cubicBezTo>
                  <a:lnTo>
                    <a:pt x="373" y="2420"/>
                  </a:lnTo>
                  <a:lnTo>
                    <a:pt x="1071" y="2824"/>
                  </a:lnTo>
                  <a:lnTo>
                    <a:pt x="1179" y="2622"/>
                  </a:lnTo>
                  <a:cubicBezTo>
                    <a:pt x="1226" y="2560"/>
                    <a:pt x="1288" y="2513"/>
                    <a:pt x="1366" y="2513"/>
                  </a:cubicBezTo>
                  <a:lnTo>
                    <a:pt x="1474" y="2513"/>
                  </a:lnTo>
                  <a:cubicBezTo>
                    <a:pt x="1552" y="2513"/>
                    <a:pt x="1614" y="2560"/>
                    <a:pt x="1645" y="2622"/>
                  </a:cubicBezTo>
                  <a:lnTo>
                    <a:pt x="1769" y="2824"/>
                  </a:lnTo>
                  <a:lnTo>
                    <a:pt x="2467" y="2420"/>
                  </a:lnTo>
                  <a:lnTo>
                    <a:pt x="2343" y="2203"/>
                  </a:lnTo>
                  <a:cubicBezTo>
                    <a:pt x="2312" y="2157"/>
                    <a:pt x="2312" y="2064"/>
                    <a:pt x="2343" y="2017"/>
                  </a:cubicBezTo>
                  <a:cubicBezTo>
                    <a:pt x="2374" y="1971"/>
                    <a:pt x="2389" y="1939"/>
                    <a:pt x="2405" y="1908"/>
                  </a:cubicBezTo>
                  <a:cubicBezTo>
                    <a:pt x="2446" y="1867"/>
                    <a:pt x="2488" y="1813"/>
                    <a:pt x="2551" y="1813"/>
                  </a:cubicBezTo>
                  <a:cubicBezTo>
                    <a:pt x="2559" y="1813"/>
                    <a:pt x="2567" y="1814"/>
                    <a:pt x="2575" y="1815"/>
                  </a:cubicBezTo>
                  <a:lnTo>
                    <a:pt x="2839" y="1815"/>
                  </a:lnTo>
                  <a:lnTo>
                    <a:pt x="2839" y="1009"/>
                  </a:lnTo>
                  <a:lnTo>
                    <a:pt x="2575" y="1009"/>
                  </a:lnTo>
                  <a:cubicBezTo>
                    <a:pt x="2498" y="1009"/>
                    <a:pt x="2451" y="962"/>
                    <a:pt x="2405" y="900"/>
                  </a:cubicBezTo>
                  <a:cubicBezTo>
                    <a:pt x="2389" y="869"/>
                    <a:pt x="2374" y="823"/>
                    <a:pt x="2343" y="807"/>
                  </a:cubicBezTo>
                  <a:cubicBezTo>
                    <a:pt x="2312" y="745"/>
                    <a:pt x="2312" y="668"/>
                    <a:pt x="2343" y="621"/>
                  </a:cubicBezTo>
                  <a:lnTo>
                    <a:pt x="2467" y="404"/>
                  </a:lnTo>
                  <a:lnTo>
                    <a:pt x="1769" y="1"/>
                  </a:lnTo>
                  <a:lnTo>
                    <a:pt x="1645" y="202"/>
                  </a:lnTo>
                  <a:cubicBezTo>
                    <a:pt x="1614" y="264"/>
                    <a:pt x="1552" y="311"/>
                    <a:pt x="1474" y="311"/>
                  </a:cubicBezTo>
                  <a:lnTo>
                    <a:pt x="1366" y="311"/>
                  </a:lnTo>
                  <a:cubicBezTo>
                    <a:pt x="1288" y="311"/>
                    <a:pt x="1226" y="264"/>
                    <a:pt x="1179" y="202"/>
                  </a:cubicBez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5"/>
            <p:cNvSpPr/>
            <p:nvPr/>
          </p:nvSpPr>
          <p:spPr>
            <a:xfrm>
              <a:off x="2764825" y="4526900"/>
              <a:ext cx="71375" cy="70975"/>
            </a:xfrm>
            <a:custGeom>
              <a:avLst/>
              <a:gdLst/>
              <a:ahLst/>
              <a:cxnLst/>
              <a:rect l="l" t="t" r="r" b="b"/>
              <a:pathLst>
                <a:path w="2855" h="2839" extrusionOk="0">
                  <a:moveTo>
                    <a:pt x="1412" y="776"/>
                  </a:moveTo>
                  <a:cubicBezTo>
                    <a:pt x="1769" y="776"/>
                    <a:pt x="2079" y="1071"/>
                    <a:pt x="2079" y="1443"/>
                  </a:cubicBezTo>
                  <a:cubicBezTo>
                    <a:pt x="2079" y="1815"/>
                    <a:pt x="1785" y="2094"/>
                    <a:pt x="1412" y="2094"/>
                  </a:cubicBezTo>
                  <a:cubicBezTo>
                    <a:pt x="1056" y="2094"/>
                    <a:pt x="761" y="1815"/>
                    <a:pt x="761" y="1443"/>
                  </a:cubicBezTo>
                  <a:cubicBezTo>
                    <a:pt x="761" y="1071"/>
                    <a:pt x="1056" y="776"/>
                    <a:pt x="1412" y="776"/>
                  </a:cubicBezTo>
                  <a:close/>
                  <a:moveTo>
                    <a:pt x="1009" y="1"/>
                  </a:moveTo>
                  <a:lnTo>
                    <a:pt x="1009" y="264"/>
                  </a:lnTo>
                  <a:cubicBezTo>
                    <a:pt x="1009" y="342"/>
                    <a:pt x="978" y="388"/>
                    <a:pt x="916" y="435"/>
                  </a:cubicBezTo>
                  <a:cubicBezTo>
                    <a:pt x="869" y="450"/>
                    <a:pt x="838" y="466"/>
                    <a:pt x="823" y="497"/>
                  </a:cubicBezTo>
                  <a:cubicBezTo>
                    <a:pt x="792" y="512"/>
                    <a:pt x="757" y="520"/>
                    <a:pt x="722" y="520"/>
                  </a:cubicBezTo>
                  <a:cubicBezTo>
                    <a:pt x="687" y="520"/>
                    <a:pt x="652" y="512"/>
                    <a:pt x="621" y="497"/>
                  </a:cubicBezTo>
                  <a:lnTo>
                    <a:pt x="404" y="373"/>
                  </a:lnTo>
                  <a:lnTo>
                    <a:pt x="1" y="1071"/>
                  </a:lnTo>
                  <a:lnTo>
                    <a:pt x="218" y="1195"/>
                  </a:lnTo>
                  <a:cubicBezTo>
                    <a:pt x="280" y="1226"/>
                    <a:pt x="311" y="1288"/>
                    <a:pt x="311" y="1365"/>
                  </a:cubicBezTo>
                  <a:lnTo>
                    <a:pt x="311" y="1427"/>
                  </a:lnTo>
                  <a:lnTo>
                    <a:pt x="311" y="1474"/>
                  </a:lnTo>
                  <a:cubicBezTo>
                    <a:pt x="311" y="1551"/>
                    <a:pt x="280" y="1614"/>
                    <a:pt x="218" y="1645"/>
                  </a:cubicBezTo>
                  <a:lnTo>
                    <a:pt x="1" y="1769"/>
                  </a:lnTo>
                  <a:lnTo>
                    <a:pt x="404" y="2467"/>
                  </a:lnTo>
                  <a:lnTo>
                    <a:pt x="621" y="2342"/>
                  </a:lnTo>
                  <a:cubicBezTo>
                    <a:pt x="652" y="2327"/>
                    <a:pt x="687" y="2319"/>
                    <a:pt x="722" y="2319"/>
                  </a:cubicBezTo>
                  <a:cubicBezTo>
                    <a:pt x="757" y="2319"/>
                    <a:pt x="792" y="2327"/>
                    <a:pt x="823" y="2342"/>
                  </a:cubicBezTo>
                  <a:cubicBezTo>
                    <a:pt x="854" y="2373"/>
                    <a:pt x="900" y="2389"/>
                    <a:pt x="916" y="2405"/>
                  </a:cubicBezTo>
                  <a:cubicBezTo>
                    <a:pt x="978" y="2451"/>
                    <a:pt x="1025" y="2498"/>
                    <a:pt x="1009" y="2575"/>
                  </a:cubicBezTo>
                  <a:lnTo>
                    <a:pt x="1009" y="2839"/>
                  </a:lnTo>
                  <a:lnTo>
                    <a:pt x="1831" y="2839"/>
                  </a:lnTo>
                  <a:lnTo>
                    <a:pt x="1831" y="2575"/>
                  </a:lnTo>
                  <a:cubicBezTo>
                    <a:pt x="1831" y="2498"/>
                    <a:pt x="1862" y="2451"/>
                    <a:pt x="1924" y="2405"/>
                  </a:cubicBezTo>
                  <a:cubicBezTo>
                    <a:pt x="1955" y="2389"/>
                    <a:pt x="2002" y="2373"/>
                    <a:pt x="2017" y="2342"/>
                  </a:cubicBezTo>
                  <a:cubicBezTo>
                    <a:pt x="2048" y="2327"/>
                    <a:pt x="2083" y="2319"/>
                    <a:pt x="2118" y="2319"/>
                  </a:cubicBezTo>
                  <a:cubicBezTo>
                    <a:pt x="2153" y="2319"/>
                    <a:pt x="2188" y="2327"/>
                    <a:pt x="2219" y="2342"/>
                  </a:cubicBezTo>
                  <a:lnTo>
                    <a:pt x="2420" y="2467"/>
                  </a:lnTo>
                  <a:lnTo>
                    <a:pt x="2839" y="1769"/>
                  </a:lnTo>
                  <a:lnTo>
                    <a:pt x="2622" y="1645"/>
                  </a:lnTo>
                  <a:cubicBezTo>
                    <a:pt x="2560" y="1614"/>
                    <a:pt x="2529" y="1551"/>
                    <a:pt x="2529" y="1474"/>
                  </a:cubicBezTo>
                  <a:lnTo>
                    <a:pt x="2529" y="1427"/>
                  </a:lnTo>
                  <a:lnTo>
                    <a:pt x="2529" y="1365"/>
                  </a:lnTo>
                  <a:cubicBezTo>
                    <a:pt x="2529" y="1288"/>
                    <a:pt x="2560" y="1226"/>
                    <a:pt x="2622" y="1195"/>
                  </a:cubicBezTo>
                  <a:lnTo>
                    <a:pt x="2855" y="1071"/>
                  </a:lnTo>
                  <a:lnTo>
                    <a:pt x="2451" y="373"/>
                  </a:lnTo>
                  <a:lnTo>
                    <a:pt x="2234" y="497"/>
                  </a:lnTo>
                  <a:cubicBezTo>
                    <a:pt x="2203" y="512"/>
                    <a:pt x="2168" y="520"/>
                    <a:pt x="2133" y="520"/>
                  </a:cubicBezTo>
                  <a:cubicBezTo>
                    <a:pt x="2099" y="520"/>
                    <a:pt x="2064" y="512"/>
                    <a:pt x="2033" y="497"/>
                  </a:cubicBezTo>
                  <a:cubicBezTo>
                    <a:pt x="2002" y="466"/>
                    <a:pt x="1955" y="450"/>
                    <a:pt x="1940" y="435"/>
                  </a:cubicBezTo>
                  <a:cubicBezTo>
                    <a:pt x="1878" y="388"/>
                    <a:pt x="1816" y="342"/>
                    <a:pt x="1847" y="264"/>
                  </a:cubicBezTo>
                  <a:lnTo>
                    <a:pt x="18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5"/>
            <p:cNvSpPr/>
            <p:nvPr/>
          </p:nvSpPr>
          <p:spPr>
            <a:xfrm>
              <a:off x="2307700" y="4488125"/>
              <a:ext cx="123325" cy="524650"/>
            </a:xfrm>
            <a:custGeom>
              <a:avLst/>
              <a:gdLst/>
              <a:ahLst/>
              <a:cxnLst/>
              <a:rect l="l" t="t" r="r" b="b"/>
              <a:pathLst>
                <a:path w="4933" h="20986" extrusionOk="0">
                  <a:moveTo>
                    <a:pt x="0" y="1"/>
                  </a:moveTo>
                  <a:lnTo>
                    <a:pt x="0" y="20985"/>
                  </a:lnTo>
                  <a:lnTo>
                    <a:pt x="4932" y="20985"/>
                  </a:lnTo>
                  <a:lnTo>
                    <a:pt x="4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5"/>
            <p:cNvSpPr/>
            <p:nvPr/>
          </p:nvSpPr>
          <p:spPr>
            <a:xfrm>
              <a:off x="2081650" y="4488125"/>
              <a:ext cx="226075" cy="524650"/>
            </a:xfrm>
            <a:custGeom>
              <a:avLst/>
              <a:gdLst/>
              <a:ahLst/>
              <a:cxnLst/>
              <a:rect l="l" t="t" r="r" b="b"/>
              <a:pathLst>
                <a:path w="9043" h="20986" extrusionOk="0">
                  <a:moveTo>
                    <a:pt x="0" y="1"/>
                  </a:moveTo>
                  <a:lnTo>
                    <a:pt x="0" y="20985"/>
                  </a:lnTo>
                  <a:lnTo>
                    <a:pt x="9042" y="20985"/>
                  </a:lnTo>
                  <a:lnTo>
                    <a:pt x="90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5"/>
            <p:cNvSpPr/>
            <p:nvPr/>
          </p:nvSpPr>
          <p:spPr>
            <a:xfrm>
              <a:off x="2095975" y="49526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5"/>
            <p:cNvSpPr/>
            <p:nvPr/>
          </p:nvSpPr>
          <p:spPr>
            <a:xfrm>
              <a:off x="2171600" y="49600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5"/>
            <p:cNvSpPr/>
            <p:nvPr/>
          </p:nvSpPr>
          <p:spPr>
            <a:xfrm>
              <a:off x="2171600" y="49666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2171600" y="4972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5"/>
            <p:cNvSpPr/>
            <p:nvPr/>
          </p:nvSpPr>
          <p:spPr>
            <a:xfrm>
              <a:off x="2171600" y="49797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5"/>
            <p:cNvSpPr/>
            <p:nvPr/>
          </p:nvSpPr>
          <p:spPr>
            <a:xfrm>
              <a:off x="2171600" y="49859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5"/>
            <p:cNvSpPr/>
            <p:nvPr/>
          </p:nvSpPr>
          <p:spPr>
            <a:xfrm>
              <a:off x="21514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5"/>
            <p:cNvSpPr/>
            <p:nvPr/>
          </p:nvSpPr>
          <p:spPr>
            <a:xfrm>
              <a:off x="21390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5"/>
            <p:cNvSpPr/>
            <p:nvPr/>
          </p:nvSpPr>
          <p:spPr>
            <a:xfrm>
              <a:off x="21266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5"/>
            <p:cNvSpPr/>
            <p:nvPr/>
          </p:nvSpPr>
          <p:spPr>
            <a:xfrm>
              <a:off x="21138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5"/>
            <p:cNvSpPr/>
            <p:nvPr/>
          </p:nvSpPr>
          <p:spPr>
            <a:xfrm>
              <a:off x="2101800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5"/>
            <p:cNvSpPr/>
            <p:nvPr/>
          </p:nvSpPr>
          <p:spPr>
            <a:xfrm>
              <a:off x="21514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5"/>
            <p:cNvSpPr/>
            <p:nvPr/>
          </p:nvSpPr>
          <p:spPr>
            <a:xfrm>
              <a:off x="21390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5"/>
            <p:cNvSpPr/>
            <p:nvPr/>
          </p:nvSpPr>
          <p:spPr>
            <a:xfrm>
              <a:off x="21266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5"/>
            <p:cNvSpPr/>
            <p:nvPr/>
          </p:nvSpPr>
          <p:spPr>
            <a:xfrm>
              <a:off x="21138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5"/>
            <p:cNvSpPr/>
            <p:nvPr/>
          </p:nvSpPr>
          <p:spPr>
            <a:xfrm>
              <a:off x="2101800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5"/>
            <p:cNvSpPr/>
            <p:nvPr/>
          </p:nvSpPr>
          <p:spPr>
            <a:xfrm>
              <a:off x="21514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21390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21266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5"/>
            <p:cNvSpPr/>
            <p:nvPr/>
          </p:nvSpPr>
          <p:spPr>
            <a:xfrm>
              <a:off x="21138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5"/>
            <p:cNvSpPr/>
            <p:nvPr/>
          </p:nvSpPr>
          <p:spPr>
            <a:xfrm>
              <a:off x="2101800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5"/>
            <p:cNvSpPr/>
            <p:nvPr/>
          </p:nvSpPr>
          <p:spPr>
            <a:xfrm>
              <a:off x="2163850" y="49600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5"/>
            <p:cNvSpPr/>
            <p:nvPr/>
          </p:nvSpPr>
          <p:spPr>
            <a:xfrm>
              <a:off x="2095975" y="48983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5"/>
            <p:cNvSpPr/>
            <p:nvPr/>
          </p:nvSpPr>
          <p:spPr>
            <a:xfrm>
              <a:off x="2171600" y="49057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5"/>
            <p:cNvSpPr/>
            <p:nvPr/>
          </p:nvSpPr>
          <p:spPr>
            <a:xfrm>
              <a:off x="2171600" y="49123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5"/>
            <p:cNvSpPr/>
            <p:nvPr/>
          </p:nvSpPr>
          <p:spPr>
            <a:xfrm>
              <a:off x="2171600" y="49185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5"/>
            <p:cNvSpPr/>
            <p:nvPr/>
          </p:nvSpPr>
          <p:spPr>
            <a:xfrm>
              <a:off x="2171600" y="49255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5"/>
            <p:cNvSpPr/>
            <p:nvPr/>
          </p:nvSpPr>
          <p:spPr>
            <a:xfrm>
              <a:off x="2171600" y="49317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5"/>
            <p:cNvSpPr/>
            <p:nvPr/>
          </p:nvSpPr>
          <p:spPr>
            <a:xfrm>
              <a:off x="2151050" y="4905325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5"/>
            <p:cNvSpPr/>
            <p:nvPr/>
          </p:nvSpPr>
          <p:spPr>
            <a:xfrm>
              <a:off x="2138625" y="49053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5"/>
            <p:cNvSpPr/>
            <p:nvPr/>
          </p:nvSpPr>
          <p:spPr>
            <a:xfrm>
              <a:off x="2126625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5"/>
            <p:cNvSpPr/>
            <p:nvPr/>
          </p:nvSpPr>
          <p:spPr>
            <a:xfrm>
              <a:off x="2113825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5"/>
            <p:cNvSpPr/>
            <p:nvPr/>
          </p:nvSpPr>
          <p:spPr>
            <a:xfrm>
              <a:off x="2101800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33" y="295"/>
                    <a:pt x="311" y="249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5"/>
            <p:cNvSpPr/>
            <p:nvPr/>
          </p:nvSpPr>
          <p:spPr>
            <a:xfrm>
              <a:off x="2151050" y="491657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5"/>
            <p:cNvSpPr/>
            <p:nvPr/>
          </p:nvSpPr>
          <p:spPr>
            <a:xfrm>
              <a:off x="2138625" y="49165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5"/>
            <p:cNvSpPr/>
            <p:nvPr/>
          </p:nvSpPr>
          <p:spPr>
            <a:xfrm>
              <a:off x="2126625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5"/>
            <p:cNvSpPr/>
            <p:nvPr/>
          </p:nvSpPr>
          <p:spPr>
            <a:xfrm>
              <a:off x="2113825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5"/>
            <p:cNvSpPr/>
            <p:nvPr/>
          </p:nvSpPr>
          <p:spPr>
            <a:xfrm>
              <a:off x="2101800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5"/>
            <p:cNvSpPr/>
            <p:nvPr/>
          </p:nvSpPr>
          <p:spPr>
            <a:xfrm>
              <a:off x="2151050" y="492782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0"/>
                  </a:moveTo>
                  <a:cubicBezTo>
                    <a:pt x="78" y="0"/>
                    <a:pt x="0" y="62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2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5"/>
            <p:cNvSpPr/>
            <p:nvPr/>
          </p:nvSpPr>
          <p:spPr>
            <a:xfrm>
              <a:off x="2138625" y="49278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5"/>
            <p:cNvSpPr/>
            <p:nvPr/>
          </p:nvSpPr>
          <p:spPr>
            <a:xfrm>
              <a:off x="2126625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5"/>
            <p:cNvSpPr/>
            <p:nvPr/>
          </p:nvSpPr>
          <p:spPr>
            <a:xfrm>
              <a:off x="2113825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5"/>
            <p:cNvSpPr/>
            <p:nvPr/>
          </p:nvSpPr>
          <p:spPr>
            <a:xfrm>
              <a:off x="2101800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5"/>
            <p:cNvSpPr/>
            <p:nvPr/>
          </p:nvSpPr>
          <p:spPr>
            <a:xfrm>
              <a:off x="2163850" y="4905725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5"/>
            <p:cNvSpPr/>
            <p:nvPr/>
          </p:nvSpPr>
          <p:spPr>
            <a:xfrm>
              <a:off x="2095975" y="48440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5"/>
            <p:cNvSpPr/>
            <p:nvPr/>
          </p:nvSpPr>
          <p:spPr>
            <a:xfrm>
              <a:off x="2171600" y="48510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5"/>
            <p:cNvSpPr/>
            <p:nvPr/>
          </p:nvSpPr>
          <p:spPr>
            <a:xfrm>
              <a:off x="2171600" y="48580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5"/>
            <p:cNvSpPr/>
            <p:nvPr/>
          </p:nvSpPr>
          <p:spPr>
            <a:xfrm>
              <a:off x="2171600" y="4864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5"/>
            <p:cNvSpPr/>
            <p:nvPr/>
          </p:nvSpPr>
          <p:spPr>
            <a:xfrm>
              <a:off x="2171600" y="4871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5"/>
            <p:cNvSpPr/>
            <p:nvPr/>
          </p:nvSpPr>
          <p:spPr>
            <a:xfrm>
              <a:off x="2171600" y="48774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5"/>
            <p:cNvSpPr/>
            <p:nvPr/>
          </p:nvSpPr>
          <p:spPr>
            <a:xfrm>
              <a:off x="21514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5"/>
            <p:cNvSpPr/>
            <p:nvPr/>
          </p:nvSpPr>
          <p:spPr>
            <a:xfrm>
              <a:off x="21390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5"/>
            <p:cNvSpPr/>
            <p:nvPr/>
          </p:nvSpPr>
          <p:spPr>
            <a:xfrm>
              <a:off x="21266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5"/>
            <p:cNvSpPr/>
            <p:nvPr/>
          </p:nvSpPr>
          <p:spPr>
            <a:xfrm>
              <a:off x="21138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5"/>
            <p:cNvSpPr/>
            <p:nvPr/>
          </p:nvSpPr>
          <p:spPr>
            <a:xfrm>
              <a:off x="2101800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5"/>
            <p:cNvSpPr/>
            <p:nvPr/>
          </p:nvSpPr>
          <p:spPr>
            <a:xfrm>
              <a:off x="21514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5"/>
            <p:cNvSpPr/>
            <p:nvPr/>
          </p:nvSpPr>
          <p:spPr>
            <a:xfrm>
              <a:off x="21390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5"/>
            <p:cNvSpPr/>
            <p:nvPr/>
          </p:nvSpPr>
          <p:spPr>
            <a:xfrm>
              <a:off x="21266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5"/>
            <p:cNvSpPr/>
            <p:nvPr/>
          </p:nvSpPr>
          <p:spPr>
            <a:xfrm>
              <a:off x="21138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5"/>
            <p:cNvSpPr/>
            <p:nvPr/>
          </p:nvSpPr>
          <p:spPr>
            <a:xfrm>
              <a:off x="2101800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5"/>
            <p:cNvSpPr/>
            <p:nvPr/>
          </p:nvSpPr>
          <p:spPr>
            <a:xfrm>
              <a:off x="21514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5"/>
            <p:cNvSpPr/>
            <p:nvPr/>
          </p:nvSpPr>
          <p:spPr>
            <a:xfrm>
              <a:off x="21390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5"/>
            <p:cNvSpPr/>
            <p:nvPr/>
          </p:nvSpPr>
          <p:spPr>
            <a:xfrm>
              <a:off x="21266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5"/>
            <p:cNvSpPr/>
            <p:nvPr/>
          </p:nvSpPr>
          <p:spPr>
            <a:xfrm>
              <a:off x="21138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5"/>
            <p:cNvSpPr/>
            <p:nvPr/>
          </p:nvSpPr>
          <p:spPr>
            <a:xfrm>
              <a:off x="2101800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5"/>
            <p:cNvSpPr/>
            <p:nvPr/>
          </p:nvSpPr>
          <p:spPr>
            <a:xfrm>
              <a:off x="2163850" y="4851050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1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5"/>
            <p:cNvSpPr/>
            <p:nvPr/>
          </p:nvSpPr>
          <p:spPr>
            <a:xfrm>
              <a:off x="2095975" y="478980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5"/>
            <p:cNvSpPr/>
            <p:nvPr/>
          </p:nvSpPr>
          <p:spPr>
            <a:xfrm>
              <a:off x="2171600" y="47967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5"/>
            <p:cNvSpPr/>
            <p:nvPr/>
          </p:nvSpPr>
          <p:spPr>
            <a:xfrm>
              <a:off x="2171600" y="48033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5"/>
            <p:cNvSpPr/>
            <p:nvPr/>
          </p:nvSpPr>
          <p:spPr>
            <a:xfrm>
              <a:off x="2171600" y="48099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5"/>
            <p:cNvSpPr/>
            <p:nvPr/>
          </p:nvSpPr>
          <p:spPr>
            <a:xfrm>
              <a:off x="2171600" y="48169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5"/>
            <p:cNvSpPr/>
            <p:nvPr/>
          </p:nvSpPr>
          <p:spPr>
            <a:xfrm>
              <a:off x="2171600" y="48231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5"/>
            <p:cNvSpPr/>
            <p:nvPr/>
          </p:nvSpPr>
          <p:spPr>
            <a:xfrm>
              <a:off x="21514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5"/>
            <p:cNvSpPr/>
            <p:nvPr/>
          </p:nvSpPr>
          <p:spPr>
            <a:xfrm>
              <a:off x="21390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5"/>
            <p:cNvSpPr/>
            <p:nvPr/>
          </p:nvSpPr>
          <p:spPr>
            <a:xfrm>
              <a:off x="21266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5"/>
            <p:cNvSpPr/>
            <p:nvPr/>
          </p:nvSpPr>
          <p:spPr>
            <a:xfrm>
              <a:off x="21138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5"/>
            <p:cNvSpPr/>
            <p:nvPr/>
          </p:nvSpPr>
          <p:spPr>
            <a:xfrm>
              <a:off x="2101800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5"/>
            <p:cNvSpPr/>
            <p:nvPr/>
          </p:nvSpPr>
          <p:spPr>
            <a:xfrm>
              <a:off x="21514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5"/>
            <p:cNvSpPr/>
            <p:nvPr/>
          </p:nvSpPr>
          <p:spPr>
            <a:xfrm>
              <a:off x="21390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5"/>
            <p:cNvSpPr/>
            <p:nvPr/>
          </p:nvSpPr>
          <p:spPr>
            <a:xfrm>
              <a:off x="21266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5"/>
            <p:cNvSpPr/>
            <p:nvPr/>
          </p:nvSpPr>
          <p:spPr>
            <a:xfrm>
              <a:off x="21138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5"/>
            <p:cNvSpPr/>
            <p:nvPr/>
          </p:nvSpPr>
          <p:spPr>
            <a:xfrm>
              <a:off x="2101800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5"/>
            <p:cNvSpPr/>
            <p:nvPr/>
          </p:nvSpPr>
          <p:spPr>
            <a:xfrm>
              <a:off x="21514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6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5"/>
            <p:cNvSpPr/>
            <p:nvPr/>
          </p:nvSpPr>
          <p:spPr>
            <a:xfrm>
              <a:off x="21390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5"/>
            <p:cNvSpPr/>
            <p:nvPr/>
          </p:nvSpPr>
          <p:spPr>
            <a:xfrm>
              <a:off x="21266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5"/>
            <p:cNvSpPr/>
            <p:nvPr/>
          </p:nvSpPr>
          <p:spPr>
            <a:xfrm>
              <a:off x="21138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5"/>
            <p:cNvSpPr/>
            <p:nvPr/>
          </p:nvSpPr>
          <p:spPr>
            <a:xfrm>
              <a:off x="2101800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5"/>
            <p:cNvSpPr/>
            <p:nvPr/>
          </p:nvSpPr>
          <p:spPr>
            <a:xfrm>
              <a:off x="2163850" y="4796775"/>
              <a:ext cx="1950" cy="30250"/>
            </a:xfrm>
            <a:custGeom>
              <a:avLst/>
              <a:gdLst/>
              <a:ahLst/>
              <a:cxnLst/>
              <a:rect l="l" t="t" r="r" b="b"/>
              <a:pathLst>
                <a:path w="78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5"/>
            <p:cNvSpPr/>
            <p:nvPr/>
          </p:nvSpPr>
          <p:spPr>
            <a:xfrm>
              <a:off x="2095975" y="4734725"/>
              <a:ext cx="195450" cy="45400"/>
            </a:xfrm>
            <a:custGeom>
              <a:avLst/>
              <a:gdLst/>
              <a:ahLst/>
              <a:cxnLst/>
              <a:rect l="l" t="t" r="r" b="b"/>
              <a:pathLst>
                <a:path w="7818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5"/>
            <p:cNvSpPr/>
            <p:nvPr/>
          </p:nvSpPr>
          <p:spPr>
            <a:xfrm>
              <a:off x="2171600" y="47428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5"/>
            <p:cNvSpPr/>
            <p:nvPr/>
          </p:nvSpPr>
          <p:spPr>
            <a:xfrm>
              <a:off x="2171600" y="47490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5"/>
            <p:cNvSpPr/>
            <p:nvPr/>
          </p:nvSpPr>
          <p:spPr>
            <a:xfrm>
              <a:off x="2171600" y="47556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5"/>
            <p:cNvSpPr/>
            <p:nvPr/>
          </p:nvSpPr>
          <p:spPr>
            <a:xfrm>
              <a:off x="2171600" y="47626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5"/>
            <p:cNvSpPr/>
            <p:nvPr/>
          </p:nvSpPr>
          <p:spPr>
            <a:xfrm>
              <a:off x="2171600" y="47688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5"/>
            <p:cNvSpPr/>
            <p:nvPr/>
          </p:nvSpPr>
          <p:spPr>
            <a:xfrm>
              <a:off x="21514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5"/>
            <p:cNvSpPr/>
            <p:nvPr/>
          </p:nvSpPr>
          <p:spPr>
            <a:xfrm>
              <a:off x="21390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5"/>
            <p:cNvSpPr/>
            <p:nvPr/>
          </p:nvSpPr>
          <p:spPr>
            <a:xfrm>
              <a:off x="21266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5"/>
                  </a:cubicBezTo>
                  <a:cubicBezTo>
                    <a:pt x="310" y="47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5"/>
            <p:cNvSpPr/>
            <p:nvPr/>
          </p:nvSpPr>
          <p:spPr>
            <a:xfrm>
              <a:off x="21138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5"/>
            <p:cNvSpPr/>
            <p:nvPr/>
          </p:nvSpPr>
          <p:spPr>
            <a:xfrm>
              <a:off x="2101800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5"/>
            <p:cNvSpPr/>
            <p:nvPr/>
          </p:nvSpPr>
          <p:spPr>
            <a:xfrm>
              <a:off x="21514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5"/>
            <p:cNvSpPr/>
            <p:nvPr/>
          </p:nvSpPr>
          <p:spPr>
            <a:xfrm>
              <a:off x="21390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5"/>
            <p:cNvSpPr/>
            <p:nvPr/>
          </p:nvSpPr>
          <p:spPr>
            <a:xfrm>
              <a:off x="21266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5"/>
            <p:cNvSpPr/>
            <p:nvPr/>
          </p:nvSpPr>
          <p:spPr>
            <a:xfrm>
              <a:off x="21138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5"/>
            <p:cNvSpPr/>
            <p:nvPr/>
          </p:nvSpPr>
          <p:spPr>
            <a:xfrm>
              <a:off x="2101800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5"/>
            <p:cNvSpPr/>
            <p:nvPr/>
          </p:nvSpPr>
          <p:spPr>
            <a:xfrm>
              <a:off x="21514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5"/>
            <p:cNvSpPr/>
            <p:nvPr/>
          </p:nvSpPr>
          <p:spPr>
            <a:xfrm>
              <a:off x="21390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5"/>
            <p:cNvSpPr/>
            <p:nvPr/>
          </p:nvSpPr>
          <p:spPr>
            <a:xfrm>
              <a:off x="21266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5"/>
            <p:cNvSpPr/>
            <p:nvPr/>
          </p:nvSpPr>
          <p:spPr>
            <a:xfrm>
              <a:off x="21138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5"/>
            <p:cNvSpPr/>
            <p:nvPr/>
          </p:nvSpPr>
          <p:spPr>
            <a:xfrm>
              <a:off x="2101800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5"/>
            <p:cNvSpPr/>
            <p:nvPr/>
          </p:nvSpPr>
          <p:spPr>
            <a:xfrm>
              <a:off x="2163850" y="4742875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5"/>
            <p:cNvSpPr/>
            <p:nvPr/>
          </p:nvSpPr>
          <p:spPr>
            <a:xfrm>
              <a:off x="2095975" y="4680450"/>
              <a:ext cx="195450" cy="45375"/>
            </a:xfrm>
            <a:custGeom>
              <a:avLst/>
              <a:gdLst/>
              <a:ahLst/>
              <a:cxnLst/>
              <a:rect l="l" t="t" r="r" b="b"/>
              <a:pathLst>
                <a:path w="7818" h="1815" extrusionOk="0">
                  <a:moveTo>
                    <a:pt x="1" y="0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5"/>
            <p:cNvSpPr/>
            <p:nvPr/>
          </p:nvSpPr>
          <p:spPr>
            <a:xfrm>
              <a:off x="2171600" y="46886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5"/>
            <p:cNvSpPr/>
            <p:nvPr/>
          </p:nvSpPr>
          <p:spPr>
            <a:xfrm>
              <a:off x="2171600" y="4694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5"/>
            <p:cNvSpPr/>
            <p:nvPr/>
          </p:nvSpPr>
          <p:spPr>
            <a:xfrm>
              <a:off x="2171600" y="47013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5"/>
            <p:cNvSpPr/>
            <p:nvPr/>
          </p:nvSpPr>
          <p:spPr>
            <a:xfrm>
              <a:off x="2171600" y="47083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5"/>
            <p:cNvSpPr/>
            <p:nvPr/>
          </p:nvSpPr>
          <p:spPr>
            <a:xfrm>
              <a:off x="2171600" y="47145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5"/>
            <p:cNvSpPr/>
            <p:nvPr/>
          </p:nvSpPr>
          <p:spPr>
            <a:xfrm>
              <a:off x="21514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5"/>
            <p:cNvSpPr/>
            <p:nvPr/>
          </p:nvSpPr>
          <p:spPr>
            <a:xfrm>
              <a:off x="21390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5"/>
            <p:cNvSpPr/>
            <p:nvPr/>
          </p:nvSpPr>
          <p:spPr>
            <a:xfrm>
              <a:off x="21266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5"/>
            <p:cNvSpPr/>
            <p:nvPr/>
          </p:nvSpPr>
          <p:spPr>
            <a:xfrm>
              <a:off x="21138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5"/>
            <p:cNvSpPr/>
            <p:nvPr/>
          </p:nvSpPr>
          <p:spPr>
            <a:xfrm>
              <a:off x="2101800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5"/>
            <p:cNvSpPr/>
            <p:nvPr/>
          </p:nvSpPr>
          <p:spPr>
            <a:xfrm>
              <a:off x="21514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5"/>
            <p:cNvSpPr/>
            <p:nvPr/>
          </p:nvSpPr>
          <p:spPr>
            <a:xfrm>
              <a:off x="21390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5"/>
            <p:cNvSpPr/>
            <p:nvPr/>
          </p:nvSpPr>
          <p:spPr>
            <a:xfrm>
              <a:off x="21266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5"/>
            <p:cNvSpPr/>
            <p:nvPr/>
          </p:nvSpPr>
          <p:spPr>
            <a:xfrm>
              <a:off x="21138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5"/>
            <p:cNvSpPr/>
            <p:nvPr/>
          </p:nvSpPr>
          <p:spPr>
            <a:xfrm>
              <a:off x="2101800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5"/>
            <p:cNvSpPr/>
            <p:nvPr/>
          </p:nvSpPr>
          <p:spPr>
            <a:xfrm>
              <a:off x="21514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5"/>
            <p:cNvSpPr/>
            <p:nvPr/>
          </p:nvSpPr>
          <p:spPr>
            <a:xfrm>
              <a:off x="21390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5"/>
            <p:cNvSpPr/>
            <p:nvPr/>
          </p:nvSpPr>
          <p:spPr>
            <a:xfrm>
              <a:off x="21266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5"/>
            <p:cNvSpPr/>
            <p:nvPr/>
          </p:nvSpPr>
          <p:spPr>
            <a:xfrm>
              <a:off x="21138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5"/>
            <p:cNvSpPr/>
            <p:nvPr/>
          </p:nvSpPr>
          <p:spPr>
            <a:xfrm>
              <a:off x="2101800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5"/>
            <p:cNvSpPr/>
            <p:nvPr/>
          </p:nvSpPr>
          <p:spPr>
            <a:xfrm>
              <a:off x="2163850" y="46886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4"/>
                  </a:lnTo>
                  <a:lnTo>
                    <a:pt x="78" y="119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5"/>
            <p:cNvSpPr/>
            <p:nvPr/>
          </p:nvSpPr>
          <p:spPr>
            <a:xfrm>
              <a:off x="2095975" y="46265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5"/>
            <p:cNvSpPr/>
            <p:nvPr/>
          </p:nvSpPr>
          <p:spPr>
            <a:xfrm>
              <a:off x="2171600" y="46343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5"/>
            <p:cNvSpPr/>
            <p:nvPr/>
          </p:nvSpPr>
          <p:spPr>
            <a:xfrm>
              <a:off x="2171600" y="46405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5"/>
            <p:cNvSpPr/>
            <p:nvPr/>
          </p:nvSpPr>
          <p:spPr>
            <a:xfrm>
              <a:off x="2171600" y="46471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5"/>
            <p:cNvSpPr/>
            <p:nvPr/>
          </p:nvSpPr>
          <p:spPr>
            <a:xfrm>
              <a:off x="2171600" y="46540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5"/>
            <p:cNvSpPr/>
            <p:nvPr/>
          </p:nvSpPr>
          <p:spPr>
            <a:xfrm>
              <a:off x="2171600" y="46602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5"/>
            <p:cNvSpPr/>
            <p:nvPr/>
          </p:nvSpPr>
          <p:spPr>
            <a:xfrm>
              <a:off x="2151050" y="463392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48"/>
                    <a:pt x="78" y="310"/>
                    <a:pt x="171" y="310"/>
                  </a:cubicBezTo>
                  <a:cubicBezTo>
                    <a:pt x="248" y="310"/>
                    <a:pt x="326" y="248"/>
                    <a:pt x="326" y="155"/>
                  </a:cubicBezTo>
                  <a:cubicBezTo>
                    <a:pt x="326" y="78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5"/>
            <p:cNvSpPr/>
            <p:nvPr/>
          </p:nvSpPr>
          <p:spPr>
            <a:xfrm>
              <a:off x="2138625" y="46339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48"/>
                    <a:pt x="63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5"/>
            <p:cNvSpPr/>
            <p:nvPr/>
          </p:nvSpPr>
          <p:spPr>
            <a:xfrm>
              <a:off x="2126625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5"/>
            <p:cNvSpPr/>
            <p:nvPr/>
          </p:nvSpPr>
          <p:spPr>
            <a:xfrm>
              <a:off x="2113825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5"/>
            <p:cNvSpPr/>
            <p:nvPr/>
          </p:nvSpPr>
          <p:spPr>
            <a:xfrm>
              <a:off x="2101800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49" y="295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5"/>
            <p:cNvSpPr/>
            <p:nvPr/>
          </p:nvSpPr>
          <p:spPr>
            <a:xfrm>
              <a:off x="2151050" y="4645150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5"/>
            <p:cNvSpPr/>
            <p:nvPr/>
          </p:nvSpPr>
          <p:spPr>
            <a:xfrm>
              <a:off x="2138625" y="4645150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5"/>
            <p:cNvSpPr/>
            <p:nvPr/>
          </p:nvSpPr>
          <p:spPr>
            <a:xfrm>
              <a:off x="2126625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5"/>
            <p:cNvSpPr/>
            <p:nvPr/>
          </p:nvSpPr>
          <p:spPr>
            <a:xfrm>
              <a:off x="2113825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5"/>
            <p:cNvSpPr/>
            <p:nvPr/>
          </p:nvSpPr>
          <p:spPr>
            <a:xfrm>
              <a:off x="2101800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5"/>
            <p:cNvSpPr/>
            <p:nvPr/>
          </p:nvSpPr>
          <p:spPr>
            <a:xfrm>
              <a:off x="2151050" y="4656400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3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5"/>
            <p:cNvSpPr/>
            <p:nvPr/>
          </p:nvSpPr>
          <p:spPr>
            <a:xfrm>
              <a:off x="2138625" y="4656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5"/>
            <p:cNvSpPr/>
            <p:nvPr/>
          </p:nvSpPr>
          <p:spPr>
            <a:xfrm>
              <a:off x="2126625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5"/>
            <p:cNvSpPr/>
            <p:nvPr/>
          </p:nvSpPr>
          <p:spPr>
            <a:xfrm>
              <a:off x="2113825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5"/>
            <p:cNvSpPr/>
            <p:nvPr/>
          </p:nvSpPr>
          <p:spPr>
            <a:xfrm>
              <a:off x="2101800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5"/>
            <p:cNvSpPr/>
            <p:nvPr/>
          </p:nvSpPr>
          <p:spPr>
            <a:xfrm>
              <a:off x="2163850" y="46343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5"/>
            <p:cNvSpPr/>
            <p:nvPr/>
          </p:nvSpPr>
          <p:spPr>
            <a:xfrm>
              <a:off x="2095975" y="45722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5"/>
            <p:cNvSpPr/>
            <p:nvPr/>
          </p:nvSpPr>
          <p:spPr>
            <a:xfrm>
              <a:off x="2171600" y="45796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5"/>
            <p:cNvSpPr/>
            <p:nvPr/>
          </p:nvSpPr>
          <p:spPr>
            <a:xfrm>
              <a:off x="2171600" y="4586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5"/>
            <p:cNvSpPr/>
            <p:nvPr/>
          </p:nvSpPr>
          <p:spPr>
            <a:xfrm>
              <a:off x="2171600" y="45928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5"/>
            <p:cNvSpPr/>
            <p:nvPr/>
          </p:nvSpPr>
          <p:spPr>
            <a:xfrm>
              <a:off x="2171600" y="4599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5"/>
            <p:cNvSpPr/>
            <p:nvPr/>
          </p:nvSpPr>
          <p:spPr>
            <a:xfrm>
              <a:off x="2171600" y="46060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5"/>
            <p:cNvSpPr/>
            <p:nvPr/>
          </p:nvSpPr>
          <p:spPr>
            <a:xfrm>
              <a:off x="2151050" y="4579625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5"/>
            <p:cNvSpPr/>
            <p:nvPr/>
          </p:nvSpPr>
          <p:spPr>
            <a:xfrm>
              <a:off x="2138625" y="45796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5"/>
            <p:cNvSpPr/>
            <p:nvPr/>
          </p:nvSpPr>
          <p:spPr>
            <a:xfrm>
              <a:off x="21266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5"/>
            <p:cNvSpPr/>
            <p:nvPr/>
          </p:nvSpPr>
          <p:spPr>
            <a:xfrm>
              <a:off x="21138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5"/>
            <p:cNvSpPr/>
            <p:nvPr/>
          </p:nvSpPr>
          <p:spPr>
            <a:xfrm>
              <a:off x="2101800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5"/>
            <p:cNvSpPr/>
            <p:nvPr/>
          </p:nvSpPr>
          <p:spPr>
            <a:xfrm>
              <a:off x="21514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49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5"/>
            <p:cNvSpPr/>
            <p:nvPr/>
          </p:nvSpPr>
          <p:spPr>
            <a:xfrm>
              <a:off x="21390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5"/>
            <p:cNvSpPr/>
            <p:nvPr/>
          </p:nvSpPr>
          <p:spPr>
            <a:xfrm>
              <a:off x="21266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5"/>
            <p:cNvSpPr/>
            <p:nvPr/>
          </p:nvSpPr>
          <p:spPr>
            <a:xfrm>
              <a:off x="21138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5"/>
            <p:cNvSpPr/>
            <p:nvPr/>
          </p:nvSpPr>
          <p:spPr>
            <a:xfrm>
              <a:off x="2101800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5"/>
            <p:cNvSpPr/>
            <p:nvPr/>
          </p:nvSpPr>
          <p:spPr>
            <a:xfrm>
              <a:off x="21514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5"/>
            <p:cNvSpPr/>
            <p:nvPr/>
          </p:nvSpPr>
          <p:spPr>
            <a:xfrm>
              <a:off x="21390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55"/>
            <p:cNvSpPr/>
            <p:nvPr/>
          </p:nvSpPr>
          <p:spPr>
            <a:xfrm>
              <a:off x="21266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55"/>
            <p:cNvSpPr/>
            <p:nvPr/>
          </p:nvSpPr>
          <p:spPr>
            <a:xfrm>
              <a:off x="21138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5"/>
            <p:cNvSpPr/>
            <p:nvPr/>
          </p:nvSpPr>
          <p:spPr>
            <a:xfrm>
              <a:off x="2101800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5"/>
            <p:cNvSpPr/>
            <p:nvPr/>
          </p:nvSpPr>
          <p:spPr>
            <a:xfrm>
              <a:off x="2163850" y="4579625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1"/>
                  </a:moveTo>
                  <a:lnTo>
                    <a:pt x="0" y="1211"/>
                  </a:lnTo>
                  <a:lnTo>
                    <a:pt x="78" y="121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5"/>
            <p:cNvSpPr/>
            <p:nvPr/>
          </p:nvSpPr>
          <p:spPr>
            <a:xfrm>
              <a:off x="2095975" y="45179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5"/>
            <p:cNvSpPr/>
            <p:nvPr/>
          </p:nvSpPr>
          <p:spPr>
            <a:xfrm>
              <a:off x="2171600" y="45253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5"/>
            <p:cNvSpPr/>
            <p:nvPr/>
          </p:nvSpPr>
          <p:spPr>
            <a:xfrm>
              <a:off x="2171600" y="45319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5"/>
            <p:cNvSpPr/>
            <p:nvPr/>
          </p:nvSpPr>
          <p:spPr>
            <a:xfrm>
              <a:off x="2171600" y="45385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5"/>
            <p:cNvSpPr/>
            <p:nvPr/>
          </p:nvSpPr>
          <p:spPr>
            <a:xfrm>
              <a:off x="2171600" y="4545500"/>
              <a:ext cx="110900" cy="3925"/>
            </a:xfrm>
            <a:custGeom>
              <a:avLst/>
              <a:gdLst/>
              <a:ahLst/>
              <a:cxnLst/>
              <a:rect l="l" t="t" r="r" b="b"/>
              <a:pathLst>
                <a:path w="4436" h="157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5"/>
            <p:cNvSpPr/>
            <p:nvPr/>
          </p:nvSpPr>
          <p:spPr>
            <a:xfrm>
              <a:off x="2171600" y="45517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5"/>
            <p:cNvSpPr/>
            <p:nvPr/>
          </p:nvSpPr>
          <p:spPr>
            <a:xfrm>
              <a:off x="21514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32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49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5"/>
            <p:cNvSpPr/>
            <p:nvPr/>
          </p:nvSpPr>
          <p:spPr>
            <a:xfrm>
              <a:off x="21390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32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5"/>
            <p:cNvSpPr/>
            <p:nvPr/>
          </p:nvSpPr>
          <p:spPr>
            <a:xfrm>
              <a:off x="21266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5"/>
            <p:cNvSpPr/>
            <p:nvPr/>
          </p:nvSpPr>
          <p:spPr>
            <a:xfrm>
              <a:off x="21138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5"/>
            <p:cNvSpPr/>
            <p:nvPr/>
          </p:nvSpPr>
          <p:spPr>
            <a:xfrm>
              <a:off x="2101800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32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5"/>
            <p:cNvSpPr/>
            <p:nvPr/>
          </p:nvSpPr>
          <p:spPr>
            <a:xfrm>
              <a:off x="21514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5"/>
            <p:cNvSpPr/>
            <p:nvPr/>
          </p:nvSpPr>
          <p:spPr>
            <a:xfrm>
              <a:off x="21390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5"/>
            <p:cNvSpPr/>
            <p:nvPr/>
          </p:nvSpPr>
          <p:spPr>
            <a:xfrm>
              <a:off x="21266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5"/>
            <p:cNvSpPr/>
            <p:nvPr/>
          </p:nvSpPr>
          <p:spPr>
            <a:xfrm>
              <a:off x="21138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5"/>
            <p:cNvSpPr/>
            <p:nvPr/>
          </p:nvSpPr>
          <p:spPr>
            <a:xfrm>
              <a:off x="2101800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5"/>
            <p:cNvSpPr/>
            <p:nvPr/>
          </p:nvSpPr>
          <p:spPr>
            <a:xfrm>
              <a:off x="21514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55"/>
            <p:cNvSpPr/>
            <p:nvPr/>
          </p:nvSpPr>
          <p:spPr>
            <a:xfrm>
              <a:off x="21390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55"/>
            <p:cNvSpPr/>
            <p:nvPr/>
          </p:nvSpPr>
          <p:spPr>
            <a:xfrm>
              <a:off x="21266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55"/>
            <p:cNvSpPr/>
            <p:nvPr/>
          </p:nvSpPr>
          <p:spPr>
            <a:xfrm>
              <a:off x="21138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55"/>
            <p:cNvSpPr/>
            <p:nvPr/>
          </p:nvSpPr>
          <p:spPr>
            <a:xfrm>
              <a:off x="2101800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55"/>
            <p:cNvSpPr/>
            <p:nvPr/>
          </p:nvSpPr>
          <p:spPr>
            <a:xfrm>
              <a:off x="2163850" y="4525350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55"/>
            <p:cNvSpPr/>
            <p:nvPr/>
          </p:nvSpPr>
          <p:spPr>
            <a:xfrm>
              <a:off x="2127400" y="4473775"/>
              <a:ext cx="257475" cy="14000"/>
            </a:xfrm>
            <a:custGeom>
              <a:avLst/>
              <a:gdLst/>
              <a:ahLst/>
              <a:cxnLst/>
              <a:rect l="l" t="t" r="r" b="b"/>
              <a:pathLst>
                <a:path w="10299" h="560" extrusionOk="0">
                  <a:moveTo>
                    <a:pt x="0" y="1"/>
                  </a:moveTo>
                  <a:lnTo>
                    <a:pt x="0" y="559"/>
                  </a:lnTo>
                  <a:lnTo>
                    <a:pt x="10299" y="559"/>
                  </a:lnTo>
                  <a:lnTo>
                    <a:pt x="10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55"/>
            <p:cNvSpPr/>
            <p:nvPr/>
          </p:nvSpPr>
          <p:spPr>
            <a:xfrm>
              <a:off x="2399575" y="4141775"/>
              <a:ext cx="229975" cy="126150"/>
            </a:xfrm>
            <a:custGeom>
              <a:avLst/>
              <a:gdLst/>
              <a:ahLst/>
              <a:cxnLst/>
              <a:rect l="l" t="t" r="r" b="b"/>
              <a:pathLst>
                <a:path w="9199" h="5046" extrusionOk="0">
                  <a:moveTo>
                    <a:pt x="5519" y="112"/>
                  </a:moveTo>
                  <a:cubicBezTo>
                    <a:pt x="6734" y="112"/>
                    <a:pt x="7756" y="1063"/>
                    <a:pt x="7787" y="2284"/>
                  </a:cubicBezTo>
                  <a:lnTo>
                    <a:pt x="7787" y="2331"/>
                  </a:lnTo>
                  <a:lnTo>
                    <a:pt x="7833" y="2331"/>
                  </a:lnTo>
                  <a:cubicBezTo>
                    <a:pt x="8500" y="2408"/>
                    <a:pt x="9027" y="2967"/>
                    <a:pt x="9027" y="3649"/>
                  </a:cubicBezTo>
                  <a:cubicBezTo>
                    <a:pt x="9027" y="4363"/>
                    <a:pt x="8454" y="4968"/>
                    <a:pt x="7709" y="4968"/>
                  </a:cubicBezTo>
                  <a:lnTo>
                    <a:pt x="1195" y="4968"/>
                  </a:lnTo>
                  <a:lnTo>
                    <a:pt x="1195" y="4999"/>
                  </a:lnTo>
                  <a:lnTo>
                    <a:pt x="1180" y="4999"/>
                  </a:lnTo>
                  <a:cubicBezTo>
                    <a:pt x="1133" y="4983"/>
                    <a:pt x="1118" y="4983"/>
                    <a:pt x="1087" y="4983"/>
                  </a:cubicBezTo>
                  <a:cubicBezTo>
                    <a:pt x="466" y="4875"/>
                    <a:pt x="47" y="4301"/>
                    <a:pt x="156" y="3696"/>
                  </a:cubicBezTo>
                  <a:cubicBezTo>
                    <a:pt x="240" y="3135"/>
                    <a:pt x="717" y="2752"/>
                    <a:pt x="1254" y="2752"/>
                  </a:cubicBezTo>
                  <a:cubicBezTo>
                    <a:pt x="1311" y="2752"/>
                    <a:pt x="1369" y="2756"/>
                    <a:pt x="1428" y="2765"/>
                  </a:cubicBezTo>
                  <a:lnTo>
                    <a:pt x="1474" y="2765"/>
                  </a:lnTo>
                  <a:lnTo>
                    <a:pt x="1474" y="2719"/>
                  </a:lnTo>
                  <a:cubicBezTo>
                    <a:pt x="1505" y="2021"/>
                    <a:pt x="2095" y="1478"/>
                    <a:pt x="2793" y="1478"/>
                  </a:cubicBezTo>
                  <a:cubicBezTo>
                    <a:pt x="2979" y="1478"/>
                    <a:pt x="3196" y="1509"/>
                    <a:pt x="3366" y="1602"/>
                  </a:cubicBezTo>
                  <a:lnTo>
                    <a:pt x="3413" y="1633"/>
                  </a:lnTo>
                  <a:lnTo>
                    <a:pt x="3429" y="1586"/>
                  </a:lnTo>
                  <a:cubicBezTo>
                    <a:pt x="3739" y="733"/>
                    <a:pt x="4545" y="160"/>
                    <a:pt x="5460" y="113"/>
                  </a:cubicBezTo>
                  <a:cubicBezTo>
                    <a:pt x="5480" y="113"/>
                    <a:pt x="5499" y="112"/>
                    <a:pt x="5519" y="112"/>
                  </a:cubicBezTo>
                  <a:close/>
                  <a:moveTo>
                    <a:pt x="5547" y="1"/>
                  </a:moveTo>
                  <a:cubicBezTo>
                    <a:pt x="4613" y="1"/>
                    <a:pt x="3724" y="564"/>
                    <a:pt x="3366" y="1493"/>
                  </a:cubicBezTo>
                  <a:cubicBezTo>
                    <a:pt x="3196" y="1400"/>
                    <a:pt x="2979" y="1354"/>
                    <a:pt x="2793" y="1354"/>
                  </a:cubicBezTo>
                  <a:cubicBezTo>
                    <a:pt x="2064" y="1354"/>
                    <a:pt x="1474" y="1912"/>
                    <a:pt x="1397" y="2641"/>
                  </a:cubicBezTo>
                  <a:lnTo>
                    <a:pt x="1242" y="2641"/>
                  </a:lnTo>
                  <a:cubicBezTo>
                    <a:pt x="637" y="2641"/>
                    <a:pt x="125" y="3106"/>
                    <a:pt x="47" y="3696"/>
                  </a:cubicBezTo>
                  <a:cubicBezTo>
                    <a:pt x="1" y="4363"/>
                    <a:pt x="466" y="4968"/>
                    <a:pt x="1118" y="5045"/>
                  </a:cubicBezTo>
                  <a:lnTo>
                    <a:pt x="7725" y="5045"/>
                  </a:lnTo>
                  <a:cubicBezTo>
                    <a:pt x="8454" y="5045"/>
                    <a:pt x="9027" y="4518"/>
                    <a:pt x="9105" y="3804"/>
                  </a:cubicBezTo>
                  <a:cubicBezTo>
                    <a:pt x="9198" y="3029"/>
                    <a:pt x="8655" y="2331"/>
                    <a:pt x="7880" y="2222"/>
                  </a:cubicBezTo>
                  <a:cubicBezTo>
                    <a:pt x="7849" y="1292"/>
                    <a:pt x="7259" y="485"/>
                    <a:pt x="6391" y="160"/>
                  </a:cubicBezTo>
                  <a:cubicBezTo>
                    <a:pt x="6114" y="52"/>
                    <a:pt x="5828" y="1"/>
                    <a:pt x="5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55"/>
            <p:cNvSpPr/>
            <p:nvPr/>
          </p:nvSpPr>
          <p:spPr>
            <a:xfrm>
              <a:off x="2499225" y="4217475"/>
              <a:ext cx="29500" cy="24850"/>
            </a:xfrm>
            <a:custGeom>
              <a:avLst/>
              <a:gdLst/>
              <a:ahLst/>
              <a:cxnLst/>
              <a:rect l="l" t="t" r="r" b="b"/>
              <a:pathLst>
                <a:path w="1180" h="994" extrusionOk="0">
                  <a:moveTo>
                    <a:pt x="1" y="1"/>
                  </a:moveTo>
                  <a:lnTo>
                    <a:pt x="1" y="993"/>
                  </a:lnTo>
                  <a:lnTo>
                    <a:pt x="1180" y="99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55"/>
            <p:cNvSpPr/>
            <p:nvPr/>
          </p:nvSpPr>
          <p:spPr>
            <a:xfrm>
              <a:off x="2489150" y="4192275"/>
              <a:ext cx="50425" cy="25225"/>
            </a:xfrm>
            <a:custGeom>
              <a:avLst/>
              <a:gdLst/>
              <a:ahLst/>
              <a:cxnLst/>
              <a:rect l="l" t="t" r="r" b="b"/>
              <a:pathLst>
                <a:path w="2017" h="1009" extrusionOk="0">
                  <a:moveTo>
                    <a:pt x="1009" y="1"/>
                  </a:moveTo>
                  <a:lnTo>
                    <a:pt x="1" y="1009"/>
                  </a:lnTo>
                  <a:lnTo>
                    <a:pt x="2017" y="10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55"/>
            <p:cNvSpPr/>
            <p:nvPr/>
          </p:nvSpPr>
          <p:spPr>
            <a:xfrm>
              <a:off x="2659375" y="4241125"/>
              <a:ext cx="4275" cy="1975"/>
            </a:xfrm>
            <a:custGeom>
              <a:avLst/>
              <a:gdLst/>
              <a:ahLst/>
              <a:cxnLst/>
              <a:rect l="l" t="t" r="r" b="b"/>
              <a:pathLst>
                <a:path w="171" h="79" extrusionOk="0">
                  <a:moveTo>
                    <a:pt x="0" y="1"/>
                  </a:moveTo>
                  <a:lnTo>
                    <a:pt x="0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55"/>
            <p:cNvSpPr/>
            <p:nvPr/>
          </p:nvSpPr>
          <p:spPr>
            <a:xfrm>
              <a:off x="2669850" y="4241125"/>
              <a:ext cx="23275" cy="1975"/>
            </a:xfrm>
            <a:custGeom>
              <a:avLst/>
              <a:gdLst/>
              <a:ahLst/>
              <a:cxnLst/>
              <a:rect l="l" t="t" r="r" b="b"/>
              <a:pathLst>
                <a:path w="931" h="79" extrusionOk="0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605" y="1"/>
                  </a:moveTo>
                  <a:lnTo>
                    <a:pt x="605" y="79"/>
                  </a:lnTo>
                  <a:lnTo>
                    <a:pt x="931" y="7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55"/>
            <p:cNvSpPr/>
            <p:nvPr/>
          </p:nvSpPr>
          <p:spPr>
            <a:xfrm>
              <a:off x="2699300" y="4241125"/>
              <a:ext cx="5450" cy="5475"/>
            </a:xfrm>
            <a:custGeom>
              <a:avLst/>
              <a:gdLst/>
              <a:ahLst/>
              <a:cxnLst/>
              <a:rect l="l" t="t" r="r" b="b"/>
              <a:pathLst>
                <a:path w="218" h="219" extrusionOk="0">
                  <a:moveTo>
                    <a:pt x="1" y="1"/>
                  </a:moveTo>
                  <a:lnTo>
                    <a:pt x="1" y="79"/>
                  </a:lnTo>
                  <a:lnTo>
                    <a:pt x="140" y="79"/>
                  </a:lnTo>
                  <a:lnTo>
                    <a:pt x="140" y="218"/>
                  </a:lnTo>
                  <a:lnTo>
                    <a:pt x="218" y="21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55"/>
            <p:cNvSpPr/>
            <p:nvPr/>
          </p:nvSpPr>
          <p:spPr>
            <a:xfrm>
              <a:off x="2702800" y="4252775"/>
              <a:ext cx="1950" cy="114400"/>
            </a:xfrm>
            <a:custGeom>
              <a:avLst/>
              <a:gdLst/>
              <a:ahLst/>
              <a:cxnLst/>
              <a:rect l="l" t="t" r="r" b="b"/>
              <a:pathLst>
                <a:path w="78" h="4576" extrusionOk="0">
                  <a:moveTo>
                    <a:pt x="0" y="0"/>
                  </a:moveTo>
                  <a:lnTo>
                    <a:pt x="0" y="341"/>
                  </a:lnTo>
                  <a:lnTo>
                    <a:pt x="78" y="341"/>
                  </a:lnTo>
                  <a:lnTo>
                    <a:pt x="78" y="0"/>
                  </a:lnTo>
                  <a:close/>
                  <a:moveTo>
                    <a:pt x="0" y="605"/>
                  </a:moveTo>
                  <a:lnTo>
                    <a:pt x="0" y="946"/>
                  </a:lnTo>
                  <a:lnTo>
                    <a:pt x="78" y="946"/>
                  </a:lnTo>
                  <a:lnTo>
                    <a:pt x="78" y="605"/>
                  </a:lnTo>
                  <a:close/>
                  <a:moveTo>
                    <a:pt x="0" y="1194"/>
                  </a:moveTo>
                  <a:lnTo>
                    <a:pt x="0" y="1551"/>
                  </a:lnTo>
                  <a:lnTo>
                    <a:pt x="78" y="1551"/>
                  </a:lnTo>
                  <a:lnTo>
                    <a:pt x="78" y="1194"/>
                  </a:lnTo>
                  <a:close/>
                  <a:moveTo>
                    <a:pt x="0" y="1799"/>
                  </a:moveTo>
                  <a:lnTo>
                    <a:pt x="0" y="2156"/>
                  </a:lnTo>
                  <a:lnTo>
                    <a:pt x="78" y="2156"/>
                  </a:lnTo>
                  <a:lnTo>
                    <a:pt x="78" y="1799"/>
                  </a:lnTo>
                  <a:close/>
                  <a:moveTo>
                    <a:pt x="0" y="2404"/>
                  </a:moveTo>
                  <a:lnTo>
                    <a:pt x="0" y="2745"/>
                  </a:lnTo>
                  <a:lnTo>
                    <a:pt x="78" y="2745"/>
                  </a:lnTo>
                  <a:lnTo>
                    <a:pt x="78" y="2404"/>
                  </a:lnTo>
                  <a:close/>
                  <a:moveTo>
                    <a:pt x="0" y="3025"/>
                  </a:moveTo>
                  <a:lnTo>
                    <a:pt x="0" y="3366"/>
                  </a:lnTo>
                  <a:lnTo>
                    <a:pt x="78" y="3366"/>
                  </a:lnTo>
                  <a:lnTo>
                    <a:pt x="78" y="3025"/>
                  </a:lnTo>
                  <a:close/>
                  <a:moveTo>
                    <a:pt x="0" y="3629"/>
                  </a:moveTo>
                  <a:lnTo>
                    <a:pt x="0" y="3971"/>
                  </a:lnTo>
                  <a:lnTo>
                    <a:pt x="78" y="3971"/>
                  </a:lnTo>
                  <a:lnTo>
                    <a:pt x="78" y="3629"/>
                  </a:lnTo>
                  <a:close/>
                  <a:moveTo>
                    <a:pt x="0" y="4219"/>
                  </a:moveTo>
                  <a:lnTo>
                    <a:pt x="0" y="4576"/>
                  </a:lnTo>
                  <a:lnTo>
                    <a:pt x="78" y="4576"/>
                  </a:lnTo>
                  <a:lnTo>
                    <a:pt x="78" y="42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5"/>
            <p:cNvSpPr/>
            <p:nvPr/>
          </p:nvSpPr>
          <p:spPr>
            <a:xfrm>
              <a:off x="2702800" y="4373350"/>
              <a:ext cx="1950" cy="4300"/>
            </a:xfrm>
            <a:custGeom>
              <a:avLst/>
              <a:gdLst/>
              <a:ahLst/>
              <a:cxnLst/>
              <a:rect l="l" t="t" r="r" b="b"/>
              <a:pathLst>
                <a:path w="78" h="172" extrusionOk="0">
                  <a:moveTo>
                    <a:pt x="0" y="1"/>
                  </a:moveTo>
                  <a:lnTo>
                    <a:pt x="0" y="171"/>
                  </a:lnTo>
                  <a:lnTo>
                    <a:pt x="78" y="17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5"/>
            <p:cNvSpPr/>
            <p:nvPr/>
          </p:nvSpPr>
          <p:spPr>
            <a:xfrm>
              <a:off x="2655500" y="42380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47" y="311"/>
                    <a:pt x="155" y="311"/>
                  </a:cubicBezTo>
                  <a:cubicBezTo>
                    <a:pt x="248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55"/>
            <p:cNvSpPr/>
            <p:nvPr/>
          </p:nvSpPr>
          <p:spPr>
            <a:xfrm>
              <a:off x="2699300" y="4373700"/>
              <a:ext cx="7775" cy="7825"/>
            </a:xfrm>
            <a:custGeom>
              <a:avLst/>
              <a:gdLst/>
              <a:ahLst/>
              <a:cxnLst/>
              <a:rect l="l" t="t" r="r" b="b"/>
              <a:pathLst>
                <a:path w="311" h="313" extrusionOk="0">
                  <a:moveTo>
                    <a:pt x="136" y="0"/>
                  </a:moveTo>
                  <a:cubicBezTo>
                    <a:pt x="66" y="0"/>
                    <a:pt x="1" y="72"/>
                    <a:pt x="1" y="157"/>
                  </a:cubicBezTo>
                  <a:cubicBezTo>
                    <a:pt x="1" y="266"/>
                    <a:pt x="78" y="312"/>
                    <a:pt x="156" y="312"/>
                  </a:cubicBezTo>
                  <a:cubicBezTo>
                    <a:pt x="264" y="312"/>
                    <a:pt x="311" y="235"/>
                    <a:pt x="311" y="157"/>
                  </a:cubicBezTo>
                  <a:cubicBezTo>
                    <a:pt x="311" y="80"/>
                    <a:pt x="233" y="2"/>
                    <a:pt x="156" y="2"/>
                  </a:cubicBezTo>
                  <a:cubicBezTo>
                    <a:pt x="149" y="1"/>
                    <a:pt x="142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55"/>
            <p:cNvSpPr/>
            <p:nvPr/>
          </p:nvSpPr>
          <p:spPr>
            <a:xfrm>
              <a:off x="2365075" y="4241125"/>
              <a:ext cx="4300" cy="1975"/>
            </a:xfrm>
            <a:custGeom>
              <a:avLst/>
              <a:gdLst/>
              <a:ahLst/>
              <a:cxnLst/>
              <a:rect l="l" t="t" r="r" b="b"/>
              <a:pathLst>
                <a:path w="172" h="79" extrusionOk="0">
                  <a:moveTo>
                    <a:pt x="1" y="1"/>
                  </a:moveTo>
                  <a:lnTo>
                    <a:pt x="1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5"/>
            <p:cNvSpPr/>
            <p:nvPr/>
          </p:nvSpPr>
          <p:spPr>
            <a:xfrm>
              <a:off x="2336000" y="4241125"/>
              <a:ext cx="22900" cy="1975"/>
            </a:xfrm>
            <a:custGeom>
              <a:avLst/>
              <a:gdLst/>
              <a:ahLst/>
              <a:cxnLst/>
              <a:rect l="l" t="t" r="r" b="b"/>
              <a:pathLst>
                <a:path w="916" h="79" extrusionOk="0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574" y="1"/>
                  </a:moveTo>
                  <a:lnTo>
                    <a:pt x="574" y="79"/>
                  </a:lnTo>
                  <a:lnTo>
                    <a:pt x="915" y="79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5"/>
            <p:cNvSpPr/>
            <p:nvPr/>
          </p:nvSpPr>
          <p:spPr>
            <a:xfrm>
              <a:off x="2323975" y="4241125"/>
              <a:ext cx="5075" cy="5475"/>
            </a:xfrm>
            <a:custGeom>
              <a:avLst/>
              <a:gdLst/>
              <a:ahLst/>
              <a:cxnLst/>
              <a:rect l="l" t="t" r="r" b="b"/>
              <a:pathLst>
                <a:path w="203" h="219" extrusionOk="0">
                  <a:moveTo>
                    <a:pt x="1" y="1"/>
                  </a:moveTo>
                  <a:lnTo>
                    <a:pt x="1" y="218"/>
                  </a:lnTo>
                  <a:lnTo>
                    <a:pt x="94" y="218"/>
                  </a:lnTo>
                  <a:lnTo>
                    <a:pt x="94" y="79"/>
                  </a:lnTo>
                  <a:lnTo>
                    <a:pt x="202" y="7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5"/>
            <p:cNvSpPr/>
            <p:nvPr/>
          </p:nvSpPr>
          <p:spPr>
            <a:xfrm>
              <a:off x="2324375" y="4252375"/>
              <a:ext cx="1950" cy="80300"/>
            </a:xfrm>
            <a:custGeom>
              <a:avLst/>
              <a:gdLst/>
              <a:ahLst/>
              <a:cxnLst/>
              <a:rect l="l" t="t" r="r" b="b"/>
              <a:pathLst>
                <a:path w="78" h="3212" extrusionOk="0">
                  <a:moveTo>
                    <a:pt x="0" y="1"/>
                  </a:moveTo>
                  <a:lnTo>
                    <a:pt x="0" y="326"/>
                  </a:lnTo>
                  <a:lnTo>
                    <a:pt x="78" y="326"/>
                  </a:lnTo>
                  <a:lnTo>
                    <a:pt x="78" y="1"/>
                  </a:lnTo>
                  <a:close/>
                  <a:moveTo>
                    <a:pt x="0" y="575"/>
                  </a:moveTo>
                  <a:lnTo>
                    <a:pt x="0" y="900"/>
                  </a:lnTo>
                  <a:lnTo>
                    <a:pt x="78" y="900"/>
                  </a:lnTo>
                  <a:lnTo>
                    <a:pt x="78" y="575"/>
                  </a:lnTo>
                  <a:close/>
                  <a:moveTo>
                    <a:pt x="0" y="1164"/>
                  </a:moveTo>
                  <a:lnTo>
                    <a:pt x="0" y="1490"/>
                  </a:lnTo>
                  <a:lnTo>
                    <a:pt x="78" y="1490"/>
                  </a:lnTo>
                  <a:lnTo>
                    <a:pt x="78" y="1164"/>
                  </a:lnTo>
                  <a:close/>
                  <a:moveTo>
                    <a:pt x="0" y="1738"/>
                  </a:moveTo>
                  <a:lnTo>
                    <a:pt x="0" y="2064"/>
                  </a:lnTo>
                  <a:lnTo>
                    <a:pt x="78" y="2064"/>
                  </a:lnTo>
                  <a:lnTo>
                    <a:pt x="78" y="1738"/>
                  </a:lnTo>
                  <a:close/>
                  <a:moveTo>
                    <a:pt x="0" y="2296"/>
                  </a:moveTo>
                  <a:lnTo>
                    <a:pt x="0" y="2637"/>
                  </a:lnTo>
                  <a:lnTo>
                    <a:pt x="78" y="2637"/>
                  </a:lnTo>
                  <a:lnTo>
                    <a:pt x="78" y="2296"/>
                  </a:lnTo>
                  <a:close/>
                  <a:moveTo>
                    <a:pt x="0" y="2886"/>
                  </a:moveTo>
                  <a:lnTo>
                    <a:pt x="0" y="3211"/>
                  </a:lnTo>
                  <a:lnTo>
                    <a:pt x="78" y="3211"/>
                  </a:lnTo>
                  <a:lnTo>
                    <a:pt x="78" y="28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5"/>
            <p:cNvSpPr/>
            <p:nvPr/>
          </p:nvSpPr>
          <p:spPr>
            <a:xfrm>
              <a:off x="2323975" y="4338850"/>
              <a:ext cx="1975" cy="4275"/>
            </a:xfrm>
            <a:custGeom>
              <a:avLst/>
              <a:gdLst/>
              <a:ahLst/>
              <a:cxnLst/>
              <a:rect l="l" t="t" r="r" b="b"/>
              <a:pathLst>
                <a:path w="79" h="171" extrusionOk="0">
                  <a:moveTo>
                    <a:pt x="1" y="0"/>
                  </a:moveTo>
                  <a:lnTo>
                    <a:pt x="1" y="171"/>
                  </a:lnTo>
                  <a:lnTo>
                    <a:pt x="78" y="17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5"/>
            <p:cNvSpPr/>
            <p:nvPr/>
          </p:nvSpPr>
          <p:spPr>
            <a:xfrm>
              <a:off x="2365475" y="42380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49"/>
                    <a:pt x="62" y="311"/>
                    <a:pt x="155" y="311"/>
                  </a:cubicBezTo>
                  <a:cubicBezTo>
                    <a:pt x="248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5"/>
            <p:cNvSpPr/>
            <p:nvPr/>
          </p:nvSpPr>
          <p:spPr>
            <a:xfrm>
              <a:off x="2320875" y="4338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64"/>
                    <a:pt x="78" y="311"/>
                    <a:pt x="156" y="311"/>
                  </a:cubicBezTo>
                  <a:cubicBezTo>
                    <a:pt x="249" y="311"/>
                    <a:pt x="311" y="233"/>
                    <a:pt x="311" y="155"/>
                  </a:cubicBezTo>
                  <a:cubicBezTo>
                    <a:pt x="311" y="62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55"/>
            <p:cNvSpPr/>
            <p:nvPr/>
          </p:nvSpPr>
          <p:spPr>
            <a:xfrm>
              <a:off x="2442225" y="4536600"/>
              <a:ext cx="126050" cy="475775"/>
            </a:xfrm>
            <a:custGeom>
              <a:avLst/>
              <a:gdLst/>
              <a:ahLst/>
              <a:cxnLst/>
              <a:rect l="l" t="t" r="r" b="b"/>
              <a:pathLst>
                <a:path w="5042" h="19031" extrusionOk="0">
                  <a:moveTo>
                    <a:pt x="1" y="0"/>
                  </a:moveTo>
                  <a:lnTo>
                    <a:pt x="1" y="19031"/>
                  </a:lnTo>
                  <a:lnTo>
                    <a:pt x="5042" y="1903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55"/>
            <p:cNvSpPr/>
            <p:nvPr/>
          </p:nvSpPr>
          <p:spPr>
            <a:xfrm>
              <a:off x="2210375" y="4536600"/>
              <a:ext cx="232275" cy="475775"/>
            </a:xfrm>
            <a:custGeom>
              <a:avLst/>
              <a:gdLst/>
              <a:ahLst/>
              <a:cxnLst/>
              <a:rect l="l" t="t" r="r" b="b"/>
              <a:pathLst>
                <a:path w="9291" h="19031" extrusionOk="0">
                  <a:moveTo>
                    <a:pt x="0" y="0"/>
                  </a:moveTo>
                  <a:lnTo>
                    <a:pt x="0" y="19031"/>
                  </a:lnTo>
                  <a:lnTo>
                    <a:pt x="9290" y="19031"/>
                  </a:lnTo>
                  <a:lnTo>
                    <a:pt x="9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5"/>
            <p:cNvSpPr/>
            <p:nvPr/>
          </p:nvSpPr>
          <p:spPr>
            <a:xfrm>
              <a:off x="2224325" y="4950700"/>
              <a:ext cx="200500" cy="45775"/>
            </a:xfrm>
            <a:custGeom>
              <a:avLst/>
              <a:gdLst/>
              <a:ahLst/>
              <a:cxnLst/>
              <a:rect l="l" t="t" r="r" b="b"/>
              <a:pathLst>
                <a:path w="8020" h="1831" extrusionOk="0">
                  <a:moveTo>
                    <a:pt x="1" y="1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5"/>
            <p:cNvSpPr/>
            <p:nvPr/>
          </p:nvSpPr>
          <p:spPr>
            <a:xfrm>
              <a:off x="2302250" y="49584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5"/>
            <p:cNvSpPr/>
            <p:nvPr/>
          </p:nvSpPr>
          <p:spPr>
            <a:xfrm>
              <a:off x="2302250" y="49650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5"/>
            <p:cNvSpPr/>
            <p:nvPr/>
          </p:nvSpPr>
          <p:spPr>
            <a:xfrm>
              <a:off x="2302250" y="49720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5"/>
            <p:cNvSpPr/>
            <p:nvPr/>
          </p:nvSpPr>
          <p:spPr>
            <a:xfrm>
              <a:off x="2302250" y="49786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5"/>
            <p:cNvSpPr/>
            <p:nvPr/>
          </p:nvSpPr>
          <p:spPr>
            <a:xfrm>
              <a:off x="2302250" y="49856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5"/>
            <p:cNvSpPr/>
            <p:nvPr/>
          </p:nvSpPr>
          <p:spPr>
            <a:xfrm>
              <a:off x="2281700" y="49584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5"/>
            <p:cNvSpPr/>
            <p:nvPr/>
          </p:nvSpPr>
          <p:spPr>
            <a:xfrm>
              <a:off x="22689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5"/>
            <p:cNvSpPr/>
            <p:nvPr/>
          </p:nvSpPr>
          <p:spPr>
            <a:xfrm>
              <a:off x="2256500" y="49584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5"/>
            <p:cNvSpPr/>
            <p:nvPr/>
          </p:nvSpPr>
          <p:spPr>
            <a:xfrm>
              <a:off x="22433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5"/>
            <p:cNvSpPr/>
            <p:nvPr/>
          </p:nvSpPr>
          <p:spPr>
            <a:xfrm>
              <a:off x="22309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5"/>
            <p:cNvSpPr/>
            <p:nvPr/>
          </p:nvSpPr>
          <p:spPr>
            <a:xfrm>
              <a:off x="2281700" y="49700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5"/>
            <p:cNvSpPr/>
            <p:nvPr/>
          </p:nvSpPr>
          <p:spPr>
            <a:xfrm>
              <a:off x="22689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5"/>
            <p:cNvSpPr/>
            <p:nvPr/>
          </p:nvSpPr>
          <p:spPr>
            <a:xfrm>
              <a:off x="2256500" y="49700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5"/>
            <p:cNvSpPr/>
            <p:nvPr/>
          </p:nvSpPr>
          <p:spPr>
            <a:xfrm>
              <a:off x="22433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5"/>
            <p:cNvSpPr/>
            <p:nvPr/>
          </p:nvSpPr>
          <p:spPr>
            <a:xfrm>
              <a:off x="22309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5"/>
            <p:cNvSpPr/>
            <p:nvPr/>
          </p:nvSpPr>
          <p:spPr>
            <a:xfrm>
              <a:off x="2281700" y="49817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5"/>
            <p:cNvSpPr/>
            <p:nvPr/>
          </p:nvSpPr>
          <p:spPr>
            <a:xfrm>
              <a:off x="22689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5"/>
            <p:cNvSpPr/>
            <p:nvPr/>
          </p:nvSpPr>
          <p:spPr>
            <a:xfrm>
              <a:off x="2256500" y="49817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5"/>
            <p:cNvSpPr/>
            <p:nvPr/>
          </p:nvSpPr>
          <p:spPr>
            <a:xfrm>
              <a:off x="22433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5"/>
            <p:cNvSpPr/>
            <p:nvPr/>
          </p:nvSpPr>
          <p:spPr>
            <a:xfrm>
              <a:off x="22309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5"/>
            <p:cNvSpPr/>
            <p:nvPr/>
          </p:nvSpPr>
          <p:spPr>
            <a:xfrm>
              <a:off x="2294900" y="4958450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5"/>
            <p:cNvSpPr/>
            <p:nvPr/>
          </p:nvSpPr>
          <p:spPr>
            <a:xfrm>
              <a:off x="2224325" y="4894875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5"/>
            <p:cNvSpPr/>
            <p:nvPr/>
          </p:nvSpPr>
          <p:spPr>
            <a:xfrm>
              <a:off x="2302250" y="49026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5"/>
            <p:cNvSpPr/>
            <p:nvPr/>
          </p:nvSpPr>
          <p:spPr>
            <a:xfrm>
              <a:off x="2302250" y="490920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5"/>
            <p:cNvSpPr/>
            <p:nvPr/>
          </p:nvSpPr>
          <p:spPr>
            <a:xfrm>
              <a:off x="2302250" y="49162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5"/>
            <p:cNvSpPr/>
            <p:nvPr/>
          </p:nvSpPr>
          <p:spPr>
            <a:xfrm>
              <a:off x="2302250" y="49227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5"/>
            <p:cNvSpPr/>
            <p:nvPr/>
          </p:nvSpPr>
          <p:spPr>
            <a:xfrm>
              <a:off x="2302250" y="492975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5"/>
            <p:cNvSpPr/>
            <p:nvPr/>
          </p:nvSpPr>
          <p:spPr>
            <a:xfrm>
              <a:off x="2281700" y="49026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5"/>
            <p:cNvSpPr/>
            <p:nvPr/>
          </p:nvSpPr>
          <p:spPr>
            <a:xfrm>
              <a:off x="22689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5"/>
            <p:cNvSpPr/>
            <p:nvPr/>
          </p:nvSpPr>
          <p:spPr>
            <a:xfrm>
              <a:off x="2256500" y="49026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5"/>
            <p:cNvSpPr/>
            <p:nvPr/>
          </p:nvSpPr>
          <p:spPr>
            <a:xfrm>
              <a:off x="22433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5"/>
            <p:cNvSpPr/>
            <p:nvPr/>
          </p:nvSpPr>
          <p:spPr>
            <a:xfrm>
              <a:off x="22309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5"/>
            <p:cNvSpPr/>
            <p:nvPr/>
          </p:nvSpPr>
          <p:spPr>
            <a:xfrm>
              <a:off x="2281700" y="49142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5"/>
            <p:cNvSpPr/>
            <p:nvPr/>
          </p:nvSpPr>
          <p:spPr>
            <a:xfrm>
              <a:off x="22689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5"/>
            <p:cNvSpPr/>
            <p:nvPr/>
          </p:nvSpPr>
          <p:spPr>
            <a:xfrm>
              <a:off x="2256500" y="49142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5"/>
            <p:cNvSpPr/>
            <p:nvPr/>
          </p:nvSpPr>
          <p:spPr>
            <a:xfrm>
              <a:off x="22433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5"/>
            <p:cNvSpPr/>
            <p:nvPr/>
          </p:nvSpPr>
          <p:spPr>
            <a:xfrm>
              <a:off x="22309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5"/>
            <p:cNvSpPr/>
            <p:nvPr/>
          </p:nvSpPr>
          <p:spPr>
            <a:xfrm>
              <a:off x="2281700" y="49258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5"/>
            <p:cNvSpPr/>
            <p:nvPr/>
          </p:nvSpPr>
          <p:spPr>
            <a:xfrm>
              <a:off x="22689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5"/>
            <p:cNvSpPr/>
            <p:nvPr/>
          </p:nvSpPr>
          <p:spPr>
            <a:xfrm>
              <a:off x="2256500" y="49258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5"/>
            <p:cNvSpPr/>
            <p:nvPr/>
          </p:nvSpPr>
          <p:spPr>
            <a:xfrm>
              <a:off x="22433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5"/>
            <p:cNvSpPr/>
            <p:nvPr/>
          </p:nvSpPr>
          <p:spPr>
            <a:xfrm>
              <a:off x="22309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5"/>
            <p:cNvSpPr/>
            <p:nvPr/>
          </p:nvSpPr>
          <p:spPr>
            <a:xfrm>
              <a:off x="2294900" y="490262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5"/>
            <p:cNvSpPr/>
            <p:nvPr/>
          </p:nvSpPr>
          <p:spPr>
            <a:xfrm>
              <a:off x="2224325" y="4839025"/>
              <a:ext cx="200500" cy="46175"/>
            </a:xfrm>
            <a:custGeom>
              <a:avLst/>
              <a:gdLst/>
              <a:ahLst/>
              <a:cxnLst/>
              <a:rect l="l" t="t" r="r" b="b"/>
              <a:pathLst>
                <a:path w="8020" h="1847" extrusionOk="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5"/>
            <p:cNvSpPr/>
            <p:nvPr/>
          </p:nvSpPr>
          <p:spPr>
            <a:xfrm>
              <a:off x="2302250" y="484677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5"/>
            <p:cNvSpPr/>
            <p:nvPr/>
          </p:nvSpPr>
          <p:spPr>
            <a:xfrm>
              <a:off x="2302250" y="48537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5"/>
            <p:cNvSpPr/>
            <p:nvPr/>
          </p:nvSpPr>
          <p:spPr>
            <a:xfrm>
              <a:off x="2302250" y="48603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5"/>
            <p:cNvSpPr/>
            <p:nvPr/>
          </p:nvSpPr>
          <p:spPr>
            <a:xfrm>
              <a:off x="2302250" y="486732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5"/>
            <p:cNvSpPr/>
            <p:nvPr/>
          </p:nvSpPr>
          <p:spPr>
            <a:xfrm>
              <a:off x="2302250" y="48739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5"/>
            <p:cNvSpPr/>
            <p:nvPr/>
          </p:nvSpPr>
          <p:spPr>
            <a:xfrm>
              <a:off x="2281700" y="48467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5"/>
            <p:cNvSpPr/>
            <p:nvPr/>
          </p:nvSpPr>
          <p:spPr>
            <a:xfrm>
              <a:off x="22689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5"/>
            <p:cNvSpPr/>
            <p:nvPr/>
          </p:nvSpPr>
          <p:spPr>
            <a:xfrm>
              <a:off x="2256500" y="48467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5"/>
            <p:cNvSpPr/>
            <p:nvPr/>
          </p:nvSpPr>
          <p:spPr>
            <a:xfrm>
              <a:off x="22433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5"/>
            <p:cNvSpPr/>
            <p:nvPr/>
          </p:nvSpPr>
          <p:spPr>
            <a:xfrm>
              <a:off x="22309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5"/>
            <p:cNvSpPr/>
            <p:nvPr/>
          </p:nvSpPr>
          <p:spPr>
            <a:xfrm>
              <a:off x="2281700" y="48584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5"/>
            <p:cNvSpPr/>
            <p:nvPr/>
          </p:nvSpPr>
          <p:spPr>
            <a:xfrm>
              <a:off x="22689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5"/>
            <p:cNvSpPr/>
            <p:nvPr/>
          </p:nvSpPr>
          <p:spPr>
            <a:xfrm>
              <a:off x="2256500" y="48584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5"/>
            <p:cNvSpPr/>
            <p:nvPr/>
          </p:nvSpPr>
          <p:spPr>
            <a:xfrm>
              <a:off x="22433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5"/>
            <p:cNvSpPr/>
            <p:nvPr/>
          </p:nvSpPr>
          <p:spPr>
            <a:xfrm>
              <a:off x="22309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5"/>
            <p:cNvSpPr/>
            <p:nvPr/>
          </p:nvSpPr>
          <p:spPr>
            <a:xfrm>
              <a:off x="2281700" y="48700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5"/>
            <p:cNvSpPr/>
            <p:nvPr/>
          </p:nvSpPr>
          <p:spPr>
            <a:xfrm>
              <a:off x="22689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5"/>
            <p:cNvSpPr/>
            <p:nvPr/>
          </p:nvSpPr>
          <p:spPr>
            <a:xfrm>
              <a:off x="2256500" y="48700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5"/>
            <p:cNvSpPr/>
            <p:nvPr/>
          </p:nvSpPr>
          <p:spPr>
            <a:xfrm>
              <a:off x="22433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5"/>
            <p:cNvSpPr/>
            <p:nvPr/>
          </p:nvSpPr>
          <p:spPr>
            <a:xfrm>
              <a:off x="22309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5"/>
            <p:cNvSpPr/>
            <p:nvPr/>
          </p:nvSpPr>
          <p:spPr>
            <a:xfrm>
              <a:off x="2294900" y="484677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5"/>
            <p:cNvSpPr/>
            <p:nvPr/>
          </p:nvSpPr>
          <p:spPr>
            <a:xfrm>
              <a:off x="2224325" y="4783200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5"/>
            <p:cNvSpPr/>
            <p:nvPr/>
          </p:nvSpPr>
          <p:spPr>
            <a:xfrm>
              <a:off x="2302250" y="47913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5"/>
            <p:cNvSpPr/>
            <p:nvPr/>
          </p:nvSpPr>
          <p:spPr>
            <a:xfrm>
              <a:off x="2302250" y="47979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5"/>
            <p:cNvSpPr/>
            <p:nvPr/>
          </p:nvSpPr>
          <p:spPr>
            <a:xfrm>
              <a:off x="2302250" y="48049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5"/>
            <p:cNvSpPr/>
            <p:nvPr/>
          </p:nvSpPr>
          <p:spPr>
            <a:xfrm>
              <a:off x="2302250" y="48115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5"/>
            <p:cNvSpPr/>
            <p:nvPr/>
          </p:nvSpPr>
          <p:spPr>
            <a:xfrm>
              <a:off x="2302250" y="48184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5"/>
            <p:cNvSpPr/>
            <p:nvPr/>
          </p:nvSpPr>
          <p:spPr>
            <a:xfrm>
              <a:off x="2281700" y="47913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5"/>
            <p:cNvSpPr/>
            <p:nvPr/>
          </p:nvSpPr>
          <p:spPr>
            <a:xfrm>
              <a:off x="22689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5"/>
            <p:cNvSpPr/>
            <p:nvPr/>
          </p:nvSpPr>
          <p:spPr>
            <a:xfrm>
              <a:off x="2256500" y="47913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5"/>
            <p:cNvSpPr/>
            <p:nvPr/>
          </p:nvSpPr>
          <p:spPr>
            <a:xfrm>
              <a:off x="22433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5"/>
            <p:cNvSpPr/>
            <p:nvPr/>
          </p:nvSpPr>
          <p:spPr>
            <a:xfrm>
              <a:off x="22309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5"/>
            <p:cNvSpPr/>
            <p:nvPr/>
          </p:nvSpPr>
          <p:spPr>
            <a:xfrm>
              <a:off x="2281700" y="48029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47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5"/>
            <p:cNvSpPr/>
            <p:nvPr/>
          </p:nvSpPr>
          <p:spPr>
            <a:xfrm>
              <a:off x="22689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5"/>
            <p:cNvSpPr/>
            <p:nvPr/>
          </p:nvSpPr>
          <p:spPr>
            <a:xfrm>
              <a:off x="2256500" y="48029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5"/>
            <p:cNvSpPr/>
            <p:nvPr/>
          </p:nvSpPr>
          <p:spPr>
            <a:xfrm>
              <a:off x="22433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5"/>
            <p:cNvSpPr/>
            <p:nvPr/>
          </p:nvSpPr>
          <p:spPr>
            <a:xfrm>
              <a:off x="22309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5"/>
            <p:cNvSpPr/>
            <p:nvPr/>
          </p:nvSpPr>
          <p:spPr>
            <a:xfrm>
              <a:off x="2281700" y="48146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5"/>
            <p:cNvSpPr/>
            <p:nvPr/>
          </p:nvSpPr>
          <p:spPr>
            <a:xfrm>
              <a:off x="22689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5"/>
            <p:cNvSpPr/>
            <p:nvPr/>
          </p:nvSpPr>
          <p:spPr>
            <a:xfrm>
              <a:off x="2256500" y="48146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5"/>
            <p:cNvSpPr/>
            <p:nvPr/>
          </p:nvSpPr>
          <p:spPr>
            <a:xfrm>
              <a:off x="22433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5"/>
            <p:cNvSpPr/>
            <p:nvPr/>
          </p:nvSpPr>
          <p:spPr>
            <a:xfrm>
              <a:off x="22309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5"/>
            <p:cNvSpPr/>
            <p:nvPr/>
          </p:nvSpPr>
          <p:spPr>
            <a:xfrm>
              <a:off x="2294900" y="4791350"/>
              <a:ext cx="2350" cy="31025"/>
            </a:xfrm>
            <a:custGeom>
              <a:avLst/>
              <a:gdLst/>
              <a:ahLst/>
              <a:cxnLst/>
              <a:rect l="l" t="t" r="r" b="b"/>
              <a:pathLst>
                <a:path w="9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5"/>
            <p:cNvSpPr/>
            <p:nvPr/>
          </p:nvSpPr>
          <p:spPr>
            <a:xfrm>
              <a:off x="2224325" y="4727750"/>
              <a:ext cx="200500" cy="45775"/>
            </a:xfrm>
            <a:custGeom>
              <a:avLst/>
              <a:gdLst/>
              <a:ahLst/>
              <a:cxnLst/>
              <a:rect l="l" t="t" r="r" b="b"/>
              <a:pathLst>
                <a:path w="8020" h="1831" extrusionOk="0">
                  <a:moveTo>
                    <a:pt x="1" y="0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5"/>
            <p:cNvSpPr/>
            <p:nvPr/>
          </p:nvSpPr>
          <p:spPr>
            <a:xfrm>
              <a:off x="2302250" y="47355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5"/>
            <p:cNvSpPr/>
            <p:nvPr/>
          </p:nvSpPr>
          <p:spPr>
            <a:xfrm>
              <a:off x="2302250" y="47421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5"/>
            <p:cNvSpPr/>
            <p:nvPr/>
          </p:nvSpPr>
          <p:spPr>
            <a:xfrm>
              <a:off x="2302250" y="47490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5"/>
            <p:cNvSpPr/>
            <p:nvPr/>
          </p:nvSpPr>
          <p:spPr>
            <a:xfrm>
              <a:off x="2302250" y="47556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5"/>
            <p:cNvSpPr/>
            <p:nvPr/>
          </p:nvSpPr>
          <p:spPr>
            <a:xfrm>
              <a:off x="2302250" y="47626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5"/>
            <p:cNvSpPr/>
            <p:nvPr/>
          </p:nvSpPr>
          <p:spPr>
            <a:xfrm>
              <a:off x="2281700" y="47355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5"/>
            <p:cNvSpPr/>
            <p:nvPr/>
          </p:nvSpPr>
          <p:spPr>
            <a:xfrm>
              <a:off x="22689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5"/>
            <p:cNvSpPr/>
            <p:nvPr/>
          </p:nvSpPr>
          <p:spPr>
            <a:xfrm>
              <a:off x="2256500" y="47355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5"/>
            <p:cNvSpPr/>
            <p:nvPr/>
          </p:nvSpPr>
          <p:spPr>
            <a:xfrm>
              <a:off x="22433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5"/>
            <p:cNvSpPr/>
            <p:nvPr/>
          </p:nvSpPr>
          <p:spPr>
            <a:xfrm>
              <a:off x="22309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5"/>
            <p:cNvSpPr/>
            <p:nvPr/>
          </p:nvSpPr>
          <p:spPr>
            <a:xfrm>
              <a:off x="2281700" y="47471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79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5"/>
            <p:cNvSpPr/>
            <p:nvPr/>
          </p:nvSpPr>
          <p:spPr>
            <a:xfrm>
              <a:off x="22689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5"/>
            <p:cNvSpPr/>
            <p:nvPr/>
          </p:nvSpPr>
          <p:spPr>
            <a:xfrm>
              <a:off x="2256500" y="47471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5"/>
            <p:cNvSpPr/>
            <p:nvPr/>
          </p:nvSpPr>
          <p:spPr>
            <a:xfrm>
              <a:off x="22433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5"/>
            <p:cNvSpPr/>
            <p:nvPr/>
          </p:nvSpPr>
          <p:spPr>
            <a:xfrm>
              <a:off x="22309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79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5"/>
            <p:cNvSpPr/>
            <p:nvPr/>
          </p:nvSpPr>
          <p:spPr>
            <a:xfrm>
              <a:off x="2281700" y="47587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5"/>
            <p:cNvSpPr/>
            <p:nvPr/>
          </p:nvSpPr>
          <p:spPr>
            <a:xfrm>
              <a:off x="22689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5"/>
            <p:cNvSpPr/>
            <p:nvPr/>
          </p:nvSpPr>
          <p:spPr>
            <a:xfrm>
              <a:off x="2256500" y="47587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5"/>
            <p:cNvSpPr/>
            <p:nvPr/>
          </p:nvSpPr>
          <p:spPr>
            <a:xfrm>
              <a:off x="22433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5"/>
            <p:cNvSpPr/>
            <p:nvPr/>
          </p:nvSpPr>
          <p:spPr>
            <a:xfrm>
              <a:off x="22309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5"/>
            <p:cNvSpPr/>
            <p:nvPr/>
          </p:nvSpPr>
          <p:spPr>
            <a:xfrm>
              <a:off x="2294900" y="4735500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5"/>
            <p:cNvSpPr/>
            <p:nvPr/>
          </p:nvSpPr>
          <p:spPr>
            <a:xfrm>
              <a:off x="2224325" y="4671925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5"/>
            <p:cNvSpPr/>
            <p:nvPr/>
          </p:nvSpPr>
          <p:spPr>
            <a:xfrm>
              <a:off x="2302250" y="46796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5"/>
            <p:cNvSpPr/>
            <p:nvPr/>
          </p:nvSpPr>
          <p:spPr>
            <a:xfrm>
              <a:off x="2302250" y="468625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5"/>
            <p:cNvSpPr/>
            <p:nvPr/>
          </p:nvSpPr>
          <p:spPr>
            <a:xfrm>
              <a:off x="2302250" y="46932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5"/>
            <p:cNvSpPr/>
            <p:nvPr/>
          </p:nvSpPr>
          <p:spPr>
            <a:xfrm>
              <a:off x="2302250" y="46998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5"/>
            <p:cNvSpPr/>
            <p:nvPr/>
          </p:nvSpPr>
          <p:spPr>
            <a:xfrm>
              <a:off x="2302250" y="470680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5"/>
            <p:cNvSpPr/>
            <p:nvPr/>
          </p:nvSpPr>
          <p:spPr>
            <a:xfrm>
              <a:off x="2281700" y="46796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5"/>
            <p:cNvSpPr/>
            <p:nvPr/>
          </p:nvSpPr>
          <p:spPr>
            <a:xfrm>
              <a:off x="22689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5"/>
            <p:cNvSpPr/>
            <p:nvPr/>
          </p:nvSpPr>
          <p:spPr>
            <a:xfrm>
              <a:off x="2256500" y="46796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5"/>
            <p:cNvSpPr/>
            <p:nvPr/>
          </p:nvSpPr>
          <p:spPr>
            <a:xfrm>
              <a:off x="22433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5"/>
            <p:cNvSpPr/>
            <p:nvPr/>
          </p:nvSpPr>
          <p:spPr>
            <a:xfrm>
              <a:off x="22309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5"/>
            <p:cNvSpPr/>
            <p:nvPr/>
          </p:nvSpPr>
          <p:spPr>
            <a:xfrm>
              <a:off x="2281700" y="46913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5"/>
            <p:cNvSpPr/>
            <p:nvPr/>
          </p:nvSpPr>
          <p:spPr>
            <a:xfrm>
              <a:off x="22689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5"/>
            <p:cNvSpPr/>
            <p:nvPr/>
          </p:nvSpPr>
          <p:spPr>
            <a:xfrm>
              <a:off x="2256500" y="46913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5"/>
            <p:cNvSpPr/>
            <p:nvPr/>
          </p:nvSpPr>
          <p:spPr>
            <a:xfrm>
              <a:off x="22433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5"/>
            <p:cNvSpPr/>
            <p:nvPr/>
          </p:nvSpPr>
          <p:spPr>
            <a:xfrm>
              <a:off x="22309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5"/>
            <p:cNvSpPr/>
            <p:nvPr/>
          </p:nvSpPr>
          <p:spPr>
            <a:xfrm>
              <a:off x="2281700" y="47029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5"/>
            <p:cNvSpPr/>
            <p:nvPr/>
          </p:nvSpPr>
          <p:spPr>
            <a:xfrm>
              <a:off x="22689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5"/>
            <p:cNvSpPr/>
            <p:nvPr/>
          </p:nvSpPr>
          <p:spPr>
            <a:xfrm>
              <a:off x="2256500" y="47029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5"/>
            <p:cNvSpPr/>
            <p:nvPr/>
          </p:nvSpPr>
          <p:spPr>
            <a:xfrm>
              <a:off x="22433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5"/>
            <p:cNvSpPr/>
            <p:nvPr/>
          </p:nvSpPr>
          <p:spPr>
            <a:xfrm>
              <a:off x="22309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5"/>
            <p:cNvSpPr/>
            <p:nvPr/>
          </p:nvSpPr>
          <p:spPr>
            <a:xfrm>
              <a:off x="2294900" y="467967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5"/>
            <p:cNvSpPr/>
            <p:nvPr/>
          </p:nvSpPr>
          <p:spPr>
            <a:xfrm>
              <a:off x="2224325" y="4616075"/>
              <a:ext cx="200500" cy="46175"/>
            </a:xfrm>
            <a:custGeom>
              <a:avLst/>
              <a:gdLst/>
              <a:ahLst/>
              <a:cxnLst/>
              <a:rect l="l" t="t" r="r" b="b"/>
              <a:pathLst>
                <a:path w="8020" h="1847" extrusionOk="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5"/>
            <p:cNvSpPr/>
            <p:nvPr/>
          </p:nvSpPr>
          <p:spPr>
            <a:xfrm>
              <a:off x="2302250" y="462382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5"/>
            <p:cNvSpPr/>
            <p:nvPr/>
          </p:nvSpPr>
          <p:spPr>
            <a:xfrm>
              <a:off x="2302250" y="46308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5"/>
            <p:cNvSpPr/>
            <p:nvPr/>
          </p:nvSpPr>
          <p:spPr>
            <a:xfrm>
              <a:off x="2302250" y="46374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5"/>
            <p:cNvSpPr/>
            <p:nvPr/>
          </p:nvSpPr>
          <p:spPr>
            <a:xfrm>
              <a:off x="2302250" y="464437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5"/>
            <p:cNvSpPr/>
            <p:nvPr/>
          </p:nvSpPr>
          <p:spPr>
            <a:xfrm>
              <a:off x="2302250" y="46509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5"/>
            <p:cNvSpPr/>
            <p:nvPr/>
          </p:nvSpPr>
          <p:spPr>
            <a:xfrm>
              <a:off x="2281700" y="46238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5"/>
            <p:cNvSpPr/>
            <p:nvPr/>
          </p:nvSpPr>
          <p:spPr>
            <a:xfrm>
              <a:off x="22689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5"/>
            <p:cNvSpPr/>
            <p:nvPr/>
          </p:nvSpPr>
          <p:spPr>
            <a:xfrm>
              <a:off x="2256500" y="46238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5"/>
            <p:cNvSpPr/>
            <p:nvPr/>
          </p:nvSpPr>
          <p:spPr>
            <a:xfrm>
              <a:off x="22433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5"/>
            <p:cNvSpPr/>
            <p:nvPr/>
          </p:nvSpPr>
          <p:spPr>
            <a:xfrm>
              <a:off x="22309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5"/>
            <p:cNvSpPr/>
            <p:nvPr/>
          </p:nvSpPr>
          <p:spPr>
            <a:xfrm>
              <a:off x="2281700" y="46354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5"/>
            <p:cNvSpPr/>
            <p:nvPr/>
          </p:nvSpPr>
          <p:spPr>
            <a:xfrm>
              <a:off x="22689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5"/>
            <p:cNvSpPr/>
            <p:nvPr/>
          </p:nvSpPr>
          <p:spPr>
            <a:xfrm>
              <a:off x="2256500" y="46354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5"/>
            <p:cNvSpPr/>
            <p:nvPr/>
          </p:nvSpPr>
          <p:spPr>
            <a:xfrm>
              <a:off x="22433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5"/>
            <p:cNvSpPr/>
            <p:nvPr/>
          </p:nvSpPr>
          <p:spPr>
            <a:xfrm>
              <a:off x="22309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5"/>
            <p:cNvSpPr/>
            <p:nvPr/>
          </p:nvSpPr>
          <p:spPr>
            <a:xfrm>
              <a:off x="2281700" y="46471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5"/>
            <p:cNvSpPr/>
            <p:nvPr/>
          </p:nvSpPr>
          <p:spPr>
            <a:xfrm>
              <a:off x="22689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5"/>
            <p:cNvSpPr/>
            <p:nvPr/>
          </p:nvSpPr>
          <p:spPr>
            <a:xfrm>
              <a:off x="2256500" y="46471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5"/>
            <p:cNvSpPr/>
            <p:nvPr/>
          </p:nvSpPr>
          <p:spPr>
            <a:xfrm>
              <a:off x="22433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5"/>
            <p:cNvSpPr/>
            <p:nvPr/>
          </p:nvSpPr>
          <p:spPr>
            <a:xfrm>
              <a:off x="22309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5"/>
            <p:cNvSpPr/>
            <p:nvPr/>
          </p:nvSpPr>
          <p:spPr>
            <a:xfrm>
              <a:off x="2294900" y="462382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5"/>
            <p:cNvSpPr/>
            <p:nvPr/>
          </p:nvSpPr>
          <p:spPr>
            <a:xfrm>
              <a:off x="2224325" y="4560250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5"/>
            <p:cNvSpPr/>
            <p:nvPr/>
          </p:nvSpPr>
          <p:spPr>
            <a:xfrm>
              <a:off x="2302250" y="45684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5"/>
            <p:cNvSpPr/>
            <p:nvPr/>
          </p:nvSpPr>
          <p:spPr>
            <a:xfrm>
              <a:off x="2302250" y="45749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5"/>
            <p:cNvSpPr/>
            <p:nvPr/>
          </p:nvSpPr>
          <p:spPr>
            <a:xfrm>
              <a:off x="2302250" y="45819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5"/>
            <p:cNvSpPr/>
            <p:nvPr/>
          </p:nvSpPr>
          <p:spPr>
            <a:xfrm>
              <a:off x="2302250" y="45885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5"/>
            <p:cNvSpPr/>
            <p:nvPr/>
          </p:nvSpPr>
          <p:spPr>
            <a:xfrm>
              <a:off x="2302250" y="45955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5"/>
            <p:cNvSpPr/>
            <p:nvPr/>
          </p:nvSpPr>
          <p:spPr>
            <a:xfrm>
              <a:off x="2281700" y="4568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5"/>
            <p:cNvSpPr/>
            <p:nvPr/>
          </p:nvSpPr>
          <p:spPr>
            <a:xfrm>
              <a:off x="22689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5"/>
            <p:cNvSpPr/>
            <p:nvPr/>
          </p:nvSpPr>
          <p:spPr>
            <a:xfrm>
              <a:off x="2256500" y="4568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5"/>
            <p:cNvSpPr/>
            <p:nvPr/>
          </p:nvSpPr>
          <p:spPr>
            <a:xfrm>
              <a:off x="22433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5"/>
            <p:cNvSpPr/>
            <p:nvPr/>
          </p:nvSpPr>
          <p:spPr>
            <a:xfrm>
              <a:off x="22309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5"/>
            <p:cNvSpPr/>
            <p:nvPr/>
          </p:nvSpPr>
          <p:spPr>
            <a:xfrm>
              <a:off x="2281700" y="45800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5"/>
            <p:cNvSpPr/>
            <p:nvPr/>
          </p:nvSpPr>
          <p:spPr>
            <a:xfrm>
              <a:off x="22689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5"/>
            <p:cNvSpPr/>
            <p:nvPr/>
          </p:nvSpPr>
          <p:spPr>
            <a:xfrm>
              <a:off x="2256500" y="45800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5"/>
            <p:cNvSpPr/>
            <p:nvPr/>
          </p:nvSpPr>
          <p:spPr>
            <a:xfrm>
              <a:off x="22433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5"/>
            <p:cNvSpPr/>
            <p:nvPr/>
          </p:nvSpPr>
          <p:spPr>
            <a:xfrm>
              <a:off x="22309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5"/>
            <p:cNvSpPr/>
            <p:nvPr/>
          </p:nvSpPr>
          <p:spPr>
            <a:xfrm>
              <a:off x="2281700" y="45916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5"/>
            <p:cNvSpPr/>
            <p:nvPr/>
          </p:nvSpPr>
          <p:spPr>
            <a:xfrm>
              <a:off x="22689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5"/>
            <p:cNvSpPr/>
            <p:nvPr/>
          </p:nvSpPr>
          <p:spPr>
            <a:xfrm>
              <a:off x="2256500" y="45916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5"/>
            <p:cNvSpPr/>
            <p:nvPr/>
          </p:nvSpPr>
          <p:spPr>
            <a:xfrm>
              <a:off x="22433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5"/>
            <p:cNvSpPr/>
            <p:nvPr/>
          </p:nvSpPr>
          <p:spPr>
            <a:xfrm>
              <a:off x="22309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5"/>
            <p:cNvSpPr/>
            <p:nvPr/>
          </p:nvSpPr>
          <p:spPr>
            <a:xfrm>
              <a:off x="2294900" y="4568400"/>
              <a:ext cx="2350" cy="31025"/>
            </a:xfrm>
            <a:custGeom>
              <a:avLst/>
              <a:gdLst/>
              <a:ahLst/>
              <a:cxnLst/>
              <a:rect l="l" t="t" r="r" b="b"/>
              <a:pathLst>
                <a:path w="9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5"/>
            <p:cNvSpPr/>
            <p:nvPr/>
          </p:nvSpPr>
          <p:spPr>
            <a:xfrm>
              <a:off x="2257275" y="4522250"/>
              <a:ext cx="263700" cy="14375"/>
            </a:xfrm>
            <a:custGeom>
              <a:avLst/>
              <a:gdLst/>
              <a:ahLst/>
              <a:cxnLst/>
              <a:rect l="l" t="t" r="r" b="b"/>
              <a:pathLst>
                <a:path w="10548" h="575" extrusionOk="0">
                  <a:moveTo>
                    <a:pt x="1" y="0"/>
                  </a:moveTo>
                  <a:lnTo>
                    <a:pt x="1" y="574"/>
                  </a:lnTo>
                  <a:lnTo>
                    <a:pt x="10547" y="574"/>
                  </a:lnTo>
                  <a:lnTo>
                    <a:pt x="105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5"/>
            <p:cNvSpPr/>
            <p:nvPr/>
          </p:nvSpPr>
          <p:spPr>
            <a:xfrm>
              <a:off x="2058750" y="5011175"/>
              <a:ext cx="911225" cy="2375"/>
            </a:xfrm>
            <a:custGeom>
              <a:avLst/>
              <a:gdLst/>
              <a:ahLst/>
              <a:cxnLst/>
              <a:rect l="l" t="t" r="r" b="b"/>
              <a:pathLst>
                <a:path w="36449" h="95" extrusionOk="0">
                  <a:moveTo>
                    <a:pt x="18225" y="1"/>
                  </a:moveTo>
                  <a:lnTo>
                    <a:pt x="9105" y="17"/>
                  </a:lnTo>
                  <a:lnTo>
                    <a:pt x="4561" y="17"/>
                  </a:lnTo>
                  <a:lnTo>
                    <a:pt x="1" y="48"/>
                  </a:lnTo>
                  <a:lnTo>
                    <a:pt x="4561" y="63"/>
                  </a:lnTo>
                  <a:lnTo>
                    <a:pt x="9105" y="79"/>
                  </a:lnTo>
                  <a:lnTo>
                    <a:pt x="18225" y="94"/>
                  </a:lnTo>
                  <a:lnTo>
                    <a:pt x="27329" y="79"/>
                  </a:lnTo>
                  <a:lnTo>
                    <a:pt x="31889" y="63"/>
                  </a:lnTo>
                  <a:lnTo>
                    <a:pt x="36448" y="48"/>
                  </a:lnTo>
                  <a:lnTo>
                    <a:pt x="31889" y="17"/>
                  </a:lnTo>
                  <a:lnTo>
                    <a:pt x="27329" y="17"/>
                  </a:lnTo>
                  <a:lnTo>
                    <a:pt x="18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5"/>
            <p:cNvSpPr/>
            <p:nvPr/>
          </p:nvSpPr>
          <p:spPr>
            <a:xfrm>
              <a:off x="2473650" y="4795225"/>
              <a:ext cx="146200" cy="191600"/>
            </a:xfrm>
            <a:custGeom>
              <a:avLst/>
              <a:gdLst/>
              <a:ahLst/>
              <a:cxnLst/>
              <a:rect l="l" t="t" r="r" b="b"/>
              <a:pathLst>
                <a:path w="5848" h="7664" extrusionOk="0">
                  <a:moveTo>
                    <a:pt x="3831" y="0"/>
                  </a:moveTo>
                  <a:lnTo>
                    <a:pt x="1241" y="2109"/>
                  </a:lnTo>
                  <a:cubicBezTo>
                    <a:pt x="729" y="2513"/>
                    <a:pt x="310" y="2869"/>
                    <a:pt x="109" y="3071"/>
                  </a:cubicBezTo>
                  <a:cubicBezTo>
                    <a:pt x="31" y="3149"/>
                    <a:pt x="0" y="3211"/>
                    <a:pt x="0" y="3226"/>
                  </a:cubicBezTo>
                  <a:cubicBezTo>
                    <a:pt x="16" y="3459"/>
                    <a:pt x="3102" y="7553"/>
                    <a:pt x="3257" y="7646"/>
                  </a:cubicBezTo>
                  <a:cubicBezTo>
                    <a:pt x="3274" y="7658"/>
                    <a:pt x="3292" y="7663"/>
                    <a:pt x="3312" y="7663"/>
                  </a:cubicBezTo>
                  <a:cubicBezTo>
                    <a:pt x="3476" y="7663"/>
                    <a:pt x="3724" y="7294"/>
                    <a:pt x="3738" y="7073"/>
                  </a:cubicBezTo>
                  <a:cubicBezTo>
                    <a:pt x="3738" y="6824"/>
                    <a:pt x="3273" y="4715"/>
                    <a:pt x="3273" y="4715"/>
                  </a:cubicBezTo>
                  <a:lnTo>
                    <a:pt x="5847" y="2590"/>
                  </a:lnTo>
                  <a:lnTo>
                    <a:pt x="3831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5"/>
            <p:cNvSpPr/>
            <p:nvPr/>
          </p:nvSpPr>
          <p:spPr>
            <a:xfrm>
              <a:off x="2472875" y="4837100"/>
              <a:ext cx="95800" cy="149725"/>
            </a:xfrm>
            <a:custGeom>
              <a:avLst/>
              <a:gdLst/>
              <a:ahLst/>
              <a:cxnLst/>
              <a:rect l="l" t="t" r="r" b="b"/>
              <a:pathLst>
                <a:path w="3832" h="5989" extrusionOk="0">
                  <a:moveTo>
                    <a:pt x="1799" y="0"/>
                  </a:moveTo>
                  <a:lnTo>
                    <a:pt x="1256" y="434"/>
                  </a:lnTo>
                  <a:cubicBezTo>
                    <a:pt x="745" y="838"/>
                    <a:pt x="326" y="1194"/>
                    <a:pt x="124" y="1396"/>
                  </a:cubicBezTo>
                  <a:cubicBezTo>
                    <a:pt x="93" y="1443"/>
                    <a:pt x="31" y="1505"/>
                    <a:pt x="0" y="1551"/>
                  </a:cubicBezTo>
                  <a:cubicBezTo>
                    <a:pt x="31" y="1784"/>
                    <a:pt x="3102" y="5878"/>
                    <a:pt x="3257" y="5971"/>
                  </a:cubicBezTo>
                  <a:cubicBezTo>
                    <a:pt x="3276" y="5983"/>
                    <a:pt x="3295" y="5988"/>
                    <a:pt x="3316" y="5988"/>
                  </a:cubicBezTo>
                  <a:cubicBezTo>
                    <a:pt x="3488" y="5988"/>
                    <a:pt x="3726" y="5619"/>
                    <a:pt x="3754" y="5398"/>
                  </a:cubicBezTo>
                  <a:cubicBezTo>
                    <a:pt x="3754" y="5149"/>
                    <a:pt x="3288" y="3040"/>
                    <a:pt x="3288" y="3040"/>
                  </a:cubicBezTo>
                  <a:lnTo>
                    <a:pt x="3831" y="2621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5"/>
            <p:cNvSpPr/>
            <p:nvPr/>
          </p:nvSpPr>
          <p:spPr>
            <a:xfrm>
              <a:off x="2472475" y="4847950"/>
              <a:ext cx="93875" cy="139550"/>
            </a:xfrm>
            <a:custGeom>
              <a:avLst/>
              <a:gdLst/>
              <a:ahLst/>
              <a:cxnLst/>
              <a:rect l="l" t="t" r="r" b="b"/>
              <a:pathLst>
                <a:path w="3755" h="5582" extrusionOk="0">
                  <a:moveTo>
                    <a:pt x="1288" y="0"/>
                  </a:moveTo>
                  <a:lnTo>
                    <a:pt x="1272" y="16"/>
                  </a:lnTo>
                  <a:cubicBezTo>
                    <a:pt x="559" y="574"/>
                    <a:pt x="1" y="1071"/>
                    <a:pt x="1" y="1148"/>
                  </a:cubicBezTo>
                  <a:cubicBezTo>
                    <a:pt x="32" y="1381"/>
                    <a:pt x="3103" y="5460"/>
                    <a:pt x="3258" y="5568"/>
                  </a:cubicBezTo>
                  <a:cubicBezTo>
                    <a:pt x="3272" y="5577"/>
                    <a:pt x="3288" y="5581"/>
                    <a:pt x="3305" y="5581"/>
                  </a:cubicBezTo>
                  <a:cubicBezTo>
                    <a:pt x="3469" y="5581"/>
                    <a:pt x="3723" y="5205"/>
                    <a:pt x="3723" y="4995"/>
                  </a:cubicBezTo>
                  <a:cubicBezTo>
                    <a:pt x="3754" y="4746"/>
                    <a:pt x="3258" y="2653"/>
                    <a:pt x="3258" y="2653"/>
                  </a:cubicBezTo>
                  <a:lnTo>
                    <a:pt x="3304" y="26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5"/>
            <p:cNvSpPr/>
            <p:nvPr/>
          </p:nvSpPr>
          <p:spPr>
            <a:xfrm>
              <a:off x="2478300" y="4878975"/>
              <a:ext cx="78925" cy="104125"/>
            </a:xfrm>
            <a:custGeom>
              <a:avLst/>
              <a:gdLst/>
              <a:ahLst/>
              <a:cxnLst/>
              <a:rect l="l" t="t" r="r" b="b"/>
              <a:pathLst>
                <a:path w="3157" h="4165" extrusionOk="0">
                  <a:moveTo>
                    <a:pt x="0" y="0"/>
                  </a:moveTo>
                  <a:lnTo>
                    <a:pt x="0" y="0"/>
                  </a:lnTo>
                  <a:cubicBezTo>
                    <a:pt x="497" y="714"/>
                    <a:pt x="2606" y="3490"/>
                    <a:pt x="3149" y="4141"/>
                  </a:cubicBezTo>
                  <a:cubicBezTo>
                    <a:pt x="2637" y="3443"/>
                    <a:pt x="543" y="652"/>
                    <a:pt x="0" y="0"/>
                  </a:cubicBezTo>
                  <a:close/>
                  <a:moveTo>
                    <a:pt x="3149" y="4141"/>
                  </a:moveTo>
                  <a:cubicBezTo>
                    <a:pt x="3149" y="4157"/>
                    <a:pt x="3153" y="4165"/>
                    <a:pt x="3155" y="4165"/>
                  </a:cubicBezTo>
                  <a:cubicBezTo>
                    <a:pt x="3157" y="4165"/>
                    <a:pt x="3157" y="4157"/>
                    <a:pt x="3149" y="41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5"/>
            <p:cNvSpPr/>
            <p:nvPr/>
          </p:nvSpPr>
          <p:spPr>
            <a:xfrm>
              <a:off x="2538000" y="4902225"/>
              <a:ext cx="20975" cy="17475"/>
            </a:xfrm>
            <a:custGeom>
              <a:avLst/>
              <a:gdLst/>
              <a:ahLst/>
              <a:cxnLst/>
              <a:rect l="l" t="t" r="r" b="b"/>
              <a:pathLst>
                <a:path w="839" h="699" extrusionOk="0">
                  <a:moveTo>
                    <a:pt x="16" y="1"/>
                  </a:moveTo>
                  <a:cubicBezTo>
                    <a:pt x="1" y="1"/>
                    <a:pt x="1" y="16"/>
                    <a:pt x="16" y="16"/>
                  </a:cubicBezTo>
                  <a:cubicBezTo>
                    <a:pt x="295" y="218"/>
                    <a:pt x="559" y="451"/>
                    <a:pt x="792" y="699"/>
                  </a:cubicBezTo>
                  <a:lnTo>
                    <a:pt x="838" y="699"/>
                  </a:lnTo>
                  <a:cubicBezTo>
                    <a:pt x="823" y="699"/>
                    <a:pt x="823" y="699"/>
                    <a:pt x="823" y="683"/>
                  </a:cubicBez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5"/>
            <p:cNvSpPr/>
            <p:nvPr/>
          </p:nvSpPr>
          <p:spPr>
            <a:xfrm>
              <a:off x="2538400" y="4909600"/>
              <a:ext cx="20575" cy="17650"/>
            </a:xfrm>
            <a:custGeom>
              <a:avLst/>
              <a:gdLst/>
              <a:ahLst/>
              <a:cxnLst/>
              <a:rect l="l" t="t" r="r" b="b"/>
              <a:pathLst>
                <a:path w="823" h="706" extrusionOk="0">
                  <a:moveTo>
                    <a:pt x="31" y="0"/>
                  </a:moveTo>
                  <a:cubicBezTo>
                    <a:pt x="0" y="0"/>
                    <a:pt x="0" y="16"/>
                    <a:pt x="31" y="16"/>
                  </a:cubicBezTo>
                  <a:cubicBezTo>
                    <a:pt x="295" y="202"/>
                    <a:pt x="574" y="435"/>
                    <a:pt x="776" y="698"/>
                  </a:cubicBezTo>
                  <a:cubicBezTo>
                    <a:pt x="776" y="698"/>
                    <a:pt x="790" y="705"/>
                    <a:pt x="803" y="705"/>
                  </a:cubicBezTo>
                  <a:cubicBezTo>
                    <a:pt x="810" y="705"/>
                    <a:pt x="817" y="704"/>
                    <a:pt x="822" y="698"/>
                  </a:cubicBezTo>
                  <a:lnTo>
                    <a:pt x="822" y="667"/>
                  </a:lnTo>
                  <a:cubicBezTo>
                    <a:pt x="667" y="357"/>
                    <a:pt x="373" y="78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5"/>
            <p:cNvSpPr/>
            <p:nvPr/>
          </p:nvSpPr>
          <p:spPr>
            <a:xfrm>
              <a:off x="2539550" y="4916575"/>
              <a:ext cx="20200" cy="17475"/>
            </a:xfrm>
            <a:custGeom>
              <a:avLst/>
              <a:gdLst/>
              <a:ahLst/>
              <a:cxnLst/>
              <a:rect l="l" t="t" r="r" b="b"/>
              <a:pathLst>
                <a:path w="808" h="699" extrusionOk="0">
                  <a:moveTo>
                    <a:pt x="16" y="1"/>
                  </a:moveTo>
                  <a:cubicBezTo>
                    <a:pt x="1" y="1"/>
                    <a:pt x="1" y="32"/>
                    <a:pt x="16" y="32"/>
                  </a:cubicBezTo>
                  <a:cubicBezTo>
                    <a:pt x="280" y="218"/>
                    <a:pt x="559" y="450"/>
                    <a:pt x="776" y="699"/>
                  </a:cubicBezTo>
                  <a:lnTo>
                    <a:pt x="807" y="699"/>
                  </a:lnTo>
                  <a:lnTo>
                    <a:pt x="807" y="683"/>
                  </a:ln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5"/>
            <p:cNvSpPr/>
            <p:nvPr/>
          </p:nvSpPr>
          <p:spPr>
            <a:xfrm>
              <a:off x="2505450" y="4518375"/>
              <a:ext cx="200475" cy="403650"/>
            </a:xfrm>
            <a:custGeom>
              <a:avLst/>
              <a:gdLst/>
              <a:ahLst/>
              <a:cxnLst/>
              <a:rect l="l" t="t" r="r" b="b"/>
              <a:pathLst>
                <a:path w="8019" h="16146" extrusionOk="0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5"/>
            <p:cNvSpPr/>
            <p:nvPr/>
          </p:nvSpPr>
          <p:spPr>
            <a:xfrm>
              <a:off x="2505450" y="4518375"/>
              <a:ext cx="200475" cy="403650"/>
            </a:xfrm>
            <a:custGeom>
              <a:avLst/>
              <a:gdLst/>
              <a:ahLst/>
              <a:cxnLst/>
              <a:rect l="l" t="t" r="r" b="b"/>
              <a:pathLst>
                <a:path w="8019" h="16146" extrusionOk="0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5"/>
            <p:cNvSpPr/>
            <p:nvPr/>
          </p:nvSpPr>
          <p:spPr>
            <a:xfrm>
              <a:off x="2526375" y="4840975"/>
              <a:ext cx="52750" cy="63225"/>
            </a:xfrm>
            <a:custGeom>
              <a:avLst/>
              <a:gdLst/>
              <a:ahLst/>
              <a:cxnLst/>
              <a:rect l="l" t="t" r="r" b="b"/>
              <a:pathLst>
                <a:path w="2110" h="2529" extrusionOk="0">
                  <a:moveTo>
                    <a:pt x="1" y="0"/>
                  </a:moveTo>
                  <a:cubicBezTo>
                    <a:pt x="140" y="233"/>
                    <a:pt x="1303" y="1598"/>
                    <a:pt x="1474" y="1815"/>
                  </a:cubicBezTo>
                  <a:cubicBezTo>
                    <a:pt x="1831" y="2234"/>
                    <a:pt x="1722" y="2125"/>
                    <a:pt x="2110" y="2528"/>
                  </a:cubicBezTo>
                  <a:cubicBezTo>
                    <a:pt x="1769" y="2094"/>
                    <a:pt x="1862" y="2218"/>
                    <a:pt x="1505" y="1768"/>
                  </a:cubicBezTo>
                  <a:cubicBezTo>
                    <a:pt x="1334" y="1551"/>
                    <a:pt x="187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5"/>
            <p:cNvSpPr/>
            <p:nvPr/>
          </p:nvSpPr>
          <p:spPr>
            <a:xfrm>
              <a:off x="2531425" y="4526525"/>
              <a:ext cx="84150" cy="310200"/>
            </a:xfrm>
            <a:custGeom>
              <a:avLst/>
              <a:gdLst/>
              <a:ahLst/>
              <a:cxnLst/>
              <a:rect l="l" t="t" r="r" b="b"/>
              <a:pathLst>
                <a:path w="3366" h="12408" extrusionOk="0">
                  <a:moveTo>
                    <a:pt x="1194" y="0"/>
                  </a:moveTo>
                  <a:lnTo>
                    <a:pt x="2001" y="2668"/>
                  </a:lnTo>
                  <a:cubicBezTo>
                    <a:pt x="2265" y="3567"/>
                    <a:pt x="2497" y="4467"/>
                    <a:pt x="2730" y="5351"/>
                  </a:cubicBezTo>
                  <a:cubicBezTo>
                    <a:pt x="2838" y="5801"/>
                    <a:pt x="2931" y="6266"/>
                    <a:pt x="3040" y="6700"/>
                  </a:cubicBezTo>
                  <a:cubicBezTo>
                    <a:pt x="3087" y="6933"/>
                    <a:pt x="3133" y="7150"/>
                    <a:pt x="3195" y="7383"/>
                  </a:cubicBezTo>
                  <a:cubicBezTo>
                    <a:pt x="3242" y="7615"/>
                    <a:pt x="3288" y="7848"/>
                    <a:pt x="3319" y="8081"/>
                  </a:cubicBezTo>
                  <a:cubicBezTo>
                    <a:pt x="3319" y="8298"/>
                    <a:pt x="3273" y="8530"/>
                    <a:pt x="3149" y="8701"/>
                  </a:cubicBezTo>
                  <a:cubicBezTo>
                    <a:pt x="3040" y="8903"/>
                    <a:pt x="2900" y="9073"/>
                    <a:pt x="2792" y="9244"/>
                  </a:cubicBezTo>
                  <a:cubicBezTo>
                    <a:pt x="2528" y="9600"/>
                    <a:pt x="78" y="12330"/>
                    <a:pt x="0" y="12408"/>
                  </a:cubicBezTo>
                  <a:cubicBezTo>
                    <a:pt x="326" y="12113"/>
                    <a:pt x="2420" y="9849"/>
                    <a:pt x="2668" y="9492"/>
                  </a:cubicBezTo>
                  <a:cubicBezTo>
                    <a:pt x="2807" y="9321"/>
                    <a:pt x="2916" y="9151"/>
                    <a:pt x="3056" y="8980"/>
                  </a:cubicBezTo>
                  <a:cubicBezTo>
                    <a:pt x="3180" y="8825"/>
                    <a:pt x="3288" y="8639"/>
                    <a:pt x="3350" y="8453"/>
                  </a:cubicBezTo>
                  <a:cubicBezTo>
                    <a:pt x="3366" y="8220"/>
                    <a:pt x="3366" y="8003"/>
                    <a:pt x="3304" y="7801"/>
                  </a:cubicBezTo>
                  <a:cubicBezTo>
                    <a:pt x="3273" y="7569"/>
                    <a:pt x="3211" y="7352"/>
                    <a:pt x="3180" y="7119"/>
                  </a:cubicBezTo>
                  <a:cubicBezTo>
                    <a:pt x="3071" y="6654"/>
                    <a:pt x="2978" y="6188"/>
                    <a:pt x="2854" y="5739"/>
                  </a:cubicBezTo>
                  <a:cubicBezTo>
                    <a:pt x="2652" y="4823"/>
                    <a:pt x="2420" y="3924"/>
                    <a:pt x="2140" y="3024"/>
                  </a:cubicBezTo>
                  <a:cubicBezTo>
                    <a:pt x="1892" y="2109"/>
                    <a:pt x="1629" y="1225"/>
                    <a:pt x="1303" y="326"/>
                  </a:cubicBezTo>
                  <a:cubicBezTo>
                    <a:pt x="1272" y="217"/>
                    <a:pt x="1241" y="124"/>
                    <a:pt x="1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5"/>
            <p:cNvSpPr/>
            <p:nvPr/>
          </p:nvSpPr>
          <p:spPr>
            <a:xfrm>
              <a:off x="2551575" y="4518375"/>
              <a:ext cx="62450" cy="180325"/>
            </a:xfrm>
            <a:custGeom>
              <a:avLst/>
              <a:gdLst/>
              <a:ahLst/>
              <a:cxnLst/>
              <a:rect l="l" t="t" r="r" b="b"/>
              <a:pathLst>
                <a:path w="2498" h="7213" extrusionOk="0">
                  <a:moveTo>
                    <a:pt x="1" y="0"/>
                  </a:moveTo>
                  <a:cubicBezTo>
                    <a:pt x="1" y="0"/>
                    <a:pt x="1443" y="4746"/>
                    <a:pt x="1955" y="7212"/>
                  </a:cubicBezTo>
                  <a:lnTo>
                    <a:pt x="2498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5"/>
            <p:cNvSpPr/>
            <p:nvPr/>
          </p:nvSpPr>
          <p:spPr>
            <a:xfrm>
              <a:off x="2581825" y="4889050"/>
              <a:ext cx="160925" cy="126200"/>
            </a:xfrm>
            <a:custGeom>
              <a:avLst/>
              <a:gdLst/>
              <a:ahLst/>
              <a:cxnLst/>
              <a:rect l="l" t="t" r="r" b="b"/>
              <a:pathLst>
                <a:path w="6437" h="5048" extrusionOk="0">
                  <a:moveTo>
                    <a:pt x="0" y="0"/>
                  </a:moveTo>
                  <a:lnTo>
                    <a:pt x="652" y="3180"/>
                  </a:lnTo>
                  <a:cubicBezTo>
                    <a:pt x="652" y="3816"/>
                    <a:pt x="667" y="4390"/>
                    <a:pt x="714" y="4669"/>
                  </a:cubicBezTo>
                  <a:cubicBezTo>
                    <a:pt x="714" y="4746"/>
                    <a:pt x="729" y="4808"/>
                    <a:pt x="776" y="4870"/>
                  </a:cubicBezTo>
                  <a:cubicBezTo>
                    <a:pt x="918" y="4977"/>
                    <a:pt x="3924" y="5047"/>
                    <a:pt x="5422" y="5047"/>
                  </a:cubicBezTo>
                  <a:cubicBezTo>
                    <a:pt x="5889" y="5047"/>
                    <a:pt x="6210" y="5040"/>
                    <a:pt x="6251" y="5026"/>
                  </a:cubicBezTo>
                  <a:cubicBezTo>
                    <a:pt x="6437" y="4964"/>
                    <a:pt x="6297" y="4436"/>
                    <a:pt x="6080" y="4281"/>
                  </a:cubicBezTo>
                  <a:cubicBezTo>
                    <a:pt x="5863" y="4126"/>
                    <a:pt x="3955" y="3226"/>
                    <a:pt x="3955" y="3226"/>
                  </a:cubicBezTo>
                  <a:lnTo>
                    <a:pt x="3273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5"/>
            <p:cNvSpPr/>
            <p:nvPr/>
          </p:nvSpPr>
          <p:spPr>
            <a:xfrm>
              <a:off x="2595000" y="4954575"/>
              <a:ext cx="147750" cy="60675"/>
            </a:xfrm>
            <a:custGeom>
              <a:avLst/>
              <a:gdLst/>
              <a:ahLst/>
              <a:cxnLst/>
              <a:rect l="l" t="t" r="r" b="b"/>
              <a:pathLst>
                <a:path w="5910" h="2427" extrusionOk="0">
                  <a:moveTo>
                    <a:pt x="1" y="1"/>
                  </a:moveTo>
                  <a:lnTo>
                    <a:pt x="125" y="559"/>
                  </a:lnTo>
                  <a:cubicBezTo>
                    <a:pt x="125" y="1195"/>
                    <a:pt x="140" y="1769"/>
                    <a:pt x="187" y="2048"/>
                  </a:cubicBezTo>
                  <a:cubicBezTo>
                    <a:pt x="187" y="2110"/>
                    <a:pt x="202" y="2187"/>
                    <a:pt x="249" y="2249"/>
                  </a:cubicBezTo>
                  <a:cubicBezTo>
                    <a:pt x="391" y="2356"/>
                    <a:pt x="3397" y="2426"/>
                    <a:pt x="4895" y="2426"/>
                  </a:cubicBezTo>
                  <a:cubicBezTo>
                    <a:pt x="5362" y="2426"/>
                    <a:pt x="5683" y="2419"/>
                    <a:pt x="5724" y="2405"/>
                  </a:cubicBezTo>
                  <a:cubicBezTo>
                    <a:pt x="5910" y="2343"/>
                    <a:pt x="5739" y="1815"/>
                    <a:pt x="5569" y="1660"/>
                  </a:cubicBezTo>
                  <a:cubicBezTo>
                    <a:pt x="5352" y="1505"/>
                    <a:pt x="3413" y="605"/>
                    <a:pt x="3413" y="605"/>
                  </a:cubicBezTo>
                  <a:lnTo>
                    <a:pt x="32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5"/>
            <p:cNvSpPr/>
            <p:nvPr/>
          </p:nvSpPr>
          <p:spPr>
            <a:xfrm>
              <a:off x="2598100" y="4967750"/>
              <a:ext cx="144650" cy="47500"/>
            </a:xfrm>
            <a:custGeom>
              <a:avLst/>
              <a:gdLst/>
              <a:ahLst/>
              <a:cxnLst/>
              <a:rect l="l" t="t" r="r" b="b"/>
              <a:pathLst>
                <a:path w="5786" h="1900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931"/>
                    <a:pt x="47" y="1676"/>
                    <a:pt x="125" y="1722"/>
                  </a:cubicBezTo>
                  <a:cubicBezTo>
                    <a:pt x="267" y="1829"/>
                    <a:pt x="3273" y="1899"/>
                    <a:pt x="4771" y="1899"/>
                  </a:cubicBezTo>
                  <a:cubicBezTo>
                    <a:pt x="5238" y="1899"/>
                    <a:pt x="5559" y="1892"/>
                    <a:pt x="5600" y="1878"/>
                  </a:cubicBezTo>
                  <a:cubicBezTo>
                    <a:pt x="5786" y="1816"/>
                    <a:pt x="5615" y="1288"/>
                    <a:pt x="5429" y="1133"/>
                  </a:cubicBezTo>
                  <a:cubicBezTo>
                    <a:pt x="5228" y="978"/>
                    <a:pt x="3289" y="78"/>
                    <a:pt x="3289" y="78"/>
                  </a:cubicBezTo>
                  <a:lnTo>
                    <a:pt x="3289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5"/>
            <p:cNvSpPr/>
            <p:nvPr/>
          </p:nvSpPr>
          <p:spPr>
            <a:xfrm>
              <a:off x="2607025" y="5008050"/>
              <a:ext cx="129925" cy="1925"/>
            </a:xfrm>
            <a:custGeom>
              <a:avLst/>
              <a:gdLst/>
              <a:ahLst/>
              <a:cxnLst/>
              <a:rect l="l" t="t" r="r" b="b"/>
              <a:pathLst>
                <a:path w="5197" h="77" extrusionOk="0">
                  <a:moveTo>
                    <a:pt x="1089" y="1"/>
                  </a:moveTo>
                  <a:cubicBezTo>
                    <a:pt x="612" y="1"/>
                    <a:pt x="219" y="5"/>
                    <a:pt x="1" y="17"/>
                  </a:cubicBezTo>
                  <a:cubicBezTo>
                    <a:pt x="615" y="51"/>
                    <a:pt x="2584" y="76"/>
                    <a:pt x="3966" y="76"/>
                  </a:cubicBezTo>
                  <a:cubicBezTo>
                    <a:pt x="4502" y="76"/>
                    <a:pt x="4949" y="73"/>
                    <a:pt x="5196" y="64"/>
                  </a:cubicBezTo>
                  <a:cubicBezTo>
                    <a:pt x="4562" y="41"/>
                    <a:pt x="2471" y="1"/>
                    <a:pt x="10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5"/>
            <p:cNvSpPr/>
            <p:nvPr/>
          </p:nvSpPr>
          <p:spPr>
            <a:xfrm>
              <a:off x="2661700" y="4969300"/>
              <a:ext cx="26000" cy="6625"/>
            </a:xfrm>
            <a:custGeom>
              <a:avLst/>
              <a:gdLst/>
              <a:ahLst/>
              <a:cxnLst/>
              <a:rect l="l" t="t" r="r" b="b"/>
              <a:pathLst>
                <a:path w="1040" h="265" extrusionOk="0">
                  <a:moveTo>
                    <a:pt x="743" y="0"/>
                  </a:moveTo>
                  <a:cubicBezTo>
                    <a:pt x="478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3" y="172"/>
                    <a:pt x="698" y="110"/>
                    <a:pt x="1040" y="63"/>
                  </a:cubicBezTo>
                  <a:cubicBezTo>
                    <a:pt x="1024" y="63"/>
                    <a:pt x="1040" y="47"/>
                    <a:pt x="1024" y="32"/>
                  </a:cubicBezTo>
                  <a:cubicBezTo>
                    <a:pt x="936" y="11"/>
                    <a:pt x="840" y="0"/>
                    <a:pt x="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5"/>
            <p:cNvSpPr/>
            <p:nvPr/>
          </p:nvSpPr>
          <p:spPr>
            <a:xfrm>
              <a:off x="2667525" y="4973175"/>
              <a:ext cx="26000" cy="6625"/>
            </a:xfrm>
            <a:custGeom>
              <a:avLst/>
              <a:gdLst/>
              <a:ahLst/>
              <a:cxnLst/>
              <a:rect l="l" t="t" r="r" b="b"/>
              <a:pathLst>
                <a:path w="1040" h="265" extrusionOk="0">
                  <a:moveTo>
                    <a:pt x="742" y="0"/>
                  </a:moveTo>
                  <a:cubicBezTo>
                    <a:pt x="477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2" y="172"/>
                    <a:pt x="698" y="94"/>
                    <a:pt x="1039" y="63"/>
                  </a:cubicBezTo>
                  <a:cubicBezTo>
                    <a:pt x="1039" y="63"/>
                    <a:pt x="1039" y="48"/>
                    <a:pt x="1024" y="32"/>
                  </a:cubicBezTo>
                  <a:cubicBezTo>
                    <a:pt x="936" y="11"/>
                    <a:pt x="840" y="0"/>
                    <a:pt x="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5"/>
            <p:cNvSpPr/>
            <p:nvPr/>
          </p:nvSpPr>
          <p:spPr>
            <a:xfrm>
              <a:off x="2673725" y="4976600"/>
              <a:ext cx="26775" cy="6700"/>
            </a:xfrm>
            <a:custGeom>
              <a:avLst/>
              <a:gdLst/>
              <a:ahLst/>
              <a:cxnLst/>
              <a:rect l="l" t="t" r="r" b="b"/>
              <a:pathLst>
                <a:path w="1071" h="268" extrusionOk="0">
                  <a:moveTo>
                    <a:pt x="722" y="0"/>
                  </a:moveTo>
                  <a:cubicBezTo>
                    <a:pt x="467" y="0"/>
                    <a:pt x="203" y="71"/>
                    <a:pt x="16" y="236"/>
                  </a:cubicBezTo>
                  <a:cubicBezTo>
                    <a:pt x="0" y="236"/>
                    <a:pt x="16" y="267"/>
                    <a:pt x="47" y="267"/>
                  </a:cubicBezTo>
                  <a:cubicBezTo>
                    <a:pt x="372" y="159"/>
                    <a:pt x="698" y="112"/>
                    <a:pt x="1055" y="66"/>
                  </a:cubicBezTo>
                  <a:cubicBezTo>
                    <a:pt x="1070" y="66"/>
                    <a:pt x="1070" y="50"/>
                    <a:pt x="1070" y="50"/>
                  </a:cubicBezTo>
                  <a:cubicBezTo>
                    <a:pt x="1070" y="50"/>
                    <a:pt x="1039" y="35"/>
                    <a:pt x="1024" y="35"/>
                  </a:cubicBezTo>
                  <a:cubicBezTo>
                    <a:pt x="929" y="12"/>
                    <a:pt x="82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5"/>
            <p:cNvSpPr/>
            <p:nvPr/>
          </p:nvSpPr>
          <p:spPr>
            <a:xfrm>
              <a:off x="2499225" y="4518375"/>
              <a:ext cx="184600" cy="450175"/>
            </a:xfrm>
            <a:custGeom>
              <a:avLst/>
              <a:gdLst/>
              <a:ahLst/>
              <a:cxnLst/>
              <a:rect l="l" t="t" r="r" b="b"/>
              <a:pathLst>
                <a:path w="7384" h="18007" extrusionOk="0">
                  <a:moveTo>
                    <a:pt x="466" y="0"/>
                  </a:moveTo>
                  <a:cubicBezTo>
                    <a:pt x="32" y="807"/>
                    <a:pt x="1" y="1737"/>
                    <a:pt x="327" y="2575"/>
                  </a:cubicBezTo>
                  <a:cubicBezTo>
                    <a:pt x="327" y="2575"/>
                    <a:pt x="1878" y="7910"/>
                    <a:pt x="2281" y="9694"/>
                  </a:cubicBezTo>
                  <a:cubicBezTo>
                    <a:pt x="2746" y="11772"/>
                    <a:pt x="3832" y="18007"/>
                    <a:pt x="3832" y="18007"/>
                  </a:cubicBezTo>
                  <a:lnTo>
                    <a:pt x="7383" y="18007"/>
                  </a:lnTo>
                  <a:cubicBezTo>
                    <a:pt x="7383" y="18007"/>
                    <a:pt x="6050" y="11462"/>
                    <a:pt x="5491" y="9291"/>
                  </a:cubicBezTo>
                  <a:cubicBezTo>
                    <a:pt x="5104" y="7771"/>
                    <a:pt x="3599" y="3257"/>
                    <a:pt x="3599" y="3257"/>
                  </a:cubicBezTo>
                  <a:cubicBezTo>
                    <a:pt x="3754" y="3164"/>
                    <a:pt x="4266" y="2854"/>
                    <a:pt x="4344" y="2777"/>
                  </a:cubicBezTo>
                  <a:cubicBezTo>
                    <a:pt x="4437" y="2714"/>
                    <a:pt x="4514" y="2156"/>
                    <a:pt x="4576" y="1505"/>
                  </a:cubicBezTo>
                  <a:cubicBezTo>
                    <a:pt x="4607" y="1008"/>
                    <a:pt x="4716" y="497"/>
                    <a:pt x="4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5"/>
            <p:cNvSpPr/>
            <p:nvPr/>
          </p:nvSpPr>
          <p:spPr>
            <a:xfrm>
              <a:off x="2598100" y="4951100"/>
              <a:ext cx="82200" cy="2450"/>
            </a:xfrm>
            <a:custGeom>
              <a:avLst/>
              <a:gdLst/>
              <a:ahLst/>
              <a:cxnLst/>
              <a:rect l="l" t="t" r="r" b="b"/>
              <a:pathLst>
                <a:path w="3288" h="98" extrusionOk="0">
                  <a:moveTo>
                    <a:pt x="3273" y="0"/>
                  </a:moveTo>
                  <a:cubicBezTo>
                    <a:pt x="3278" y="5"/>
                    <a:pt x="3282" y="7"/>
                    <a:pt x="3284" y="7"/>
                  </a:cubicBezTo>
                  <a:cubicBezTo>
                    <a:pt x="3287" y="7"/>
                    <a:pt x="3284" y="0"/>
                    <a:pt x="3273" y="0"/>
                  </a:cubicBezTo>
                  <a:close/>
                  <a:moveTo>
                    <a:pt x="2327" y="0"/>
                  </a:moveTo>
                  <a:cubicBezTo>
                    <a:pt x="2064" y="0"/>
                    <a:pt x="249" y="16"/>
                    <a:pt x="1" y="62"/>
                  </a:cubicBezTo>
                  <a:lnTo>
                    <a:pt x="1" y="78"/>
                  </a:lnTo>
                  <a:cubicBezTo>
                    <a:pt x="79" y="92"/>
                    <a:pt x="316" y="98"/>
                    <a:pt x="610" y="98"/>
                  </a:cubicBezTo>
                  <a:cubicBezTo>
                    <a:pt x="1244" y="98"/>
                    <a:pt x="2147" y="73"/>
                    <a:pt x="2327" y="62"/>
                  </a:cubicBezTo>
                  <a:cubicBezTo>
                    <a:pt x="2886" y="47"/>
                    <a:pt x="2715" y="47"/>
                    <a:pt x="3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5"/>
            <p:cNvSpPr/>
            <p:nvPr/>
          </p:nvSpPr>
          <p:spPr>
            <a:xfrm>
              <a:off x="2589200" y="4582950"/>
              <a:ext cx="26000" cy="17250"/>
            </a:xfrm>
            <a:custGeom>
              <a:avLst/>
              <a:gdLst/>
              <a:ahLst/>
              <a:cxnLst/>
              <a:rect l="l" t="t" r="r" b="b"/>
              <a:pathLst>
                <a:path w="1040" h="690" extrusionOk="0">
                  <a:moveTo>
                    <a:pt x="1001" y="1"/>
                  </a:moveTo>
                  <a:cubicBezTo>
                    <a:pt x="996" y="1"/>
                    <a:pt x="993" y="2"/>
                    <a:pt x="993" y="7"/>
                  </a:cubicBezTo>
                  <a:cubicBezTo>
                    <a:pt x="651" y="209"/>
                    <a:pt x="326" y="426"/>
                    <a:pt x="0" y="674"/>
                  </a:cubicBezTo>
                  <a:lnTo>
                    <a:pt x="0" y="690"/>
                  </a:lnTo>
                  <a:lnTo>
                    <a:pt x="31" y="690"/>
                  </a:lnTo>
                  <a:cubicBezTo>
                    <a:pt x="357" y="473"/>
                    <a:pt x="714" y="287"/>
                    <a:pt x="1024" y="54"/>
                  </a:cubicBezTo>
                  <a:cubicBezTo>
                    <a:pt x="1039" y="54"/>
                    <a:pt x="1039" y="38"/>
                    <a:pt x="1024" y="7"/>
                  </a:cubicBezTo>
                  <a:cubicBezTo>
                    <a:pt x="1024" y="7"/>
                    <a:pt x="1010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5"/>
            <p:cNvSpPr/>
            <p:nvPr/>
          </p:nvSpPr>
          <p:spPr>
            <a:xfrm>
              <a:off x="2593075" y="4521275"/>
              <a:ext cx="18625" cy="61875"/>
            </a:xfrm>
            <a:custGeom>
              <a:avLst/>
              <a:gdLst/>
              <a:ahLst/>
              <a:cxnLst/>
              <a:rect l="l" t="t" r="r" b="b"/>
              <a:pathLst>
                <a:path w="745" h="2475" extrusionOk="0">
                  <a:moveTo>
                    <a:pt x="566" y="1"/>
                  </a:moveTo>
                  <a:cubicBezTo>
                    <a:pt x="562" y="1"/>
                    <a:pt x="559" y="8"/>
                    <a:pt x="559" y="24"/>
                  </a:cubicBezTo>
                  <a:cubicBezTo>
                    <a:pt x="605" y="427"/>
                    <a:pt x="652" y="815"/>
                    <a:pt x="667" y="1218"/>
                  </a:cubicBezTo>
                  <a:cubicBezTo>
                    <a:pt x="682" y="1418"/>
                    <a:pt x="683" y="2428"/>
                    <a:pt x="364" y="2428"/>
                  </a:cubicBezTo>
                  <a:cubicBezTo>
                    <a:pt x="362" y="2428"/>
                    <a:pt x="359" y="2428"/>
                    <a:pt x="357" y="2428"/>
                  </a:cubicBezTo>
                  <a:cubicBezTo>
                    <a:pt x="295" y="2428"/>
                    <a:pt x="279" y="2366"/>
                    <a:pt x="233" y="2288"/>
                  </a:cubicBezTo>
                  <a:cubicBezTo>
                    <a:pt x="217" y="2195"/>
                    <a:pt x="217" y="2071"/>
                    <a:pt x="233" y="1978"/>
                  </a:cubicBezTo>
                  <a:cubicBezTo>
                    <a:pt x="233" y="1761"/>
                    <a:pt x="233" y="1544"/>
                    <a:pt x="217" y="1311"/>
                  </a:cubicBezTo>
                  <a:cubicBezTo>
                    <a:pt x="202" y="908"/>
                    <a:pt x="124" y="505"/>
                    <a:pt x="31" y="117"/>
                  </a:cubicBezTo>
                  <a:lnTo>
                    <a:pt x="0" y="117"/>
                  </a:lnTo>
                  <a:lnTo>
                    <a:pt x="0" y="132"/>
                  </a:lnTo>
                  <a:cubicBezTo>
                    <a:pt x="109" y="675"/>
                    <a:pt x="155" y="1234"/>
                    <a:pt x="155" y="1808"/>
                  </a:cubicBezTo>
                  <a:cubicBezTo>
                    <a:pt x="155" y="2071"/>
                    <a:pt x="78" y="2474"/>
                    <a:pt x="372" y="2474"/>
                  </a:cubicBezTo>
                  <a:cubicBezTo>
                    <a:pt x="667" y="2474"/>
                    <a:pt x="745" y="1776"/>
                    <a:pt x="745" y="1590"/>
                  </a:cubicBezTo>
                  <a:cubicBezTo>
                    <a:pt x="745" y="1063"/>
                    <a:pt x="683" y="536"/>
                    <a:pt x="574" y="24"/>
                  </a:cubicBezTo>
                  <a:cubicBezTo>
                    <a:pt x="574" y="8"/>
                    <a:pt x="570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5"/>
            <p:cNvSpPr/>
            <p:nvPr/>
          </p:nvSpPr>
          <p:spPr>
            <a:xfrm>
              <a:off x="2601200" y="4581175"/>
              <a:ext cx="2750" cy="11075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78" y="1"/>
                  </a:moveTo>
                  <a:cubicBezTo>
                    <a:pt x="63" y="1"/>
                    <a:pt x="47" y="32"/>
                    <a:pt x="47" y="47"/>
                  </a:cubicBezTo>
                  <a:cubicBezTo>
                    <a:pt x="32" y="125"/>
                    <a:pt x="16" y="202"/>
                    <a:pt x="16" y="265"/>
                  </a:cubicBezTo>
                  <a:cubicBezTo>
                    <a:pt x="1" y="311"/>
                    <a:pt x="1" y="373"/>
                    <a:pt x="16" y="435"/>
                  </a:cubicBezTo>
                  <a:cubicBezTo>
                    <a:pt x="16" y="440"/>
                    <a:pt x="18" y="442"/>
                    <a:pt x="20" y="442"/>
                  </a:cubicBezTo>
                  <a:cubicBezTo>
                    <a:pt x="25" y="442"/>
                    <a:pt x="32" y="435"/>
                    <a:pt x="32" y="435"/>
                  </a:cubicBezTo>
                  <a:cubicBezTo>
                    <a:pt x="47" y="373"/>
                    <a:pt x="78" y="311"/>
                    <a:pt x="78" y="265"/>
                  </a:cubicBezTo>
                  <a:cubicBezTo>
                    <a:pt x="94" y="187"/>
                    <a:pt x="109" y="125"/>
                    <a:pt x="109" y="47"/>
                  </a:cubicBezTo>
                  <a:cubicBezTo>
                    <a:pt x="109" y="32"/>
                    <a:pt x="94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5"/>
            <p:cNvSpPr/>
            <p:nvPr/>
          </p:nvSpPr>
          <p:spPr>
            <a:xfrm>
              <a:off x="2518625" y="4552100"/>
              <a:ext cx="53925" cy="30950"/>
            </a:xfrm>
            <a:custGeom>
              <a:avLst/>
              <a:gdLst/>
              <a:ahLst/>
              <a:cxnLst/>
              <a:rect l="l" t="t" r="r" b="b"/>
              <a:pathLst>
                <a:path w="2157" h="1238" extrusionOk="0">
                  <a:moveTo>
                    <a:pt x="2141" y="1"/>
                  </a:moveTo>
                  <a:cubicBezTo>
                    <a:pt x="2063" y="187"/>
                    <a:pt x="1939" y="342"/>
                    <a:pt x="1799" y="466"/>
                  </a:cubicBezTo>
                  <a:cubicBezTo>
                    <a:pt x="1551" y="730"/>
                    <a:pt x="1257" y="916"/>
                    <a:pt x="931" y="1009"/>
                  </a:cubicBezTo>
                  <a:cubicBezTo>
                    <a:pt x="621" y="1117"/>
                    <a:pt x="326" y="1164"/>
                    <a:pt x="16" y="1195"/>
                  </a:cubicBezTo>
                  <a:cubicBezTo>
                    <a:pt x="16" y="1195"/>
                    <a:pt x="0" y="1226"/>
                    <a:pt x="47" y="1226"/>
                  </a:cubicBezTo>
                  <a:cubicBezTo>
                    <a:pt x="132" y="1234"/>
                    <a:pt x="217" y="1238"/>
                    <a:pt x="303" y="1238"/>
                  </a:cubicBezTo>
                  <a:cubicBezTo>
                    <a:pt x="388" y="1238"/>
                    <a:pt x="473" y="1234"/>
                    <a:pt x="559" y="1226"/>
                  </a:cubicBezTo>
                  <a:cubicBezTo>
                    <a:pt x="915" y="1195"/>
                    <a:pt x="1241" y="1055"/>
                    <a:pt x="1536" y="838"/>
                  </a:cubicBezTo>
                  <a:cubicBezTo>
                    <a:pt x="1691" y="745"/>
                    <a:pt x="1799" y="606"/>
                    <a:pt x="1924" y="466"/>
                  </a:cubicBezTo>
                  <a:cubicBezTo>
                    <a:pt x="2017" y="342"/>
                    <a:pt x="2094" y="187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5"/>
            <p:cNvSpPr/>
            <p:nvPr/>
          </p:nvSpPr>
          <p:spPr>
            <a:xfrm>
              <a:off x="2560875" y="4786925"/>
              <a:ext cx="24075" cy="121150"/>
            </a:xfrm>
            <a:custGeom>
              <a:avLst/>
              <a:gdLst/>
              <a:ahLst/>
              <a:cxnLst/>
              <a:rect l="l" t="t" r="r" b="b"/>
              <a:pathLst>
                <a:path w="963" h="4846" extrusionOk="0">
                  <a:moveTo>
                    <a:pt x="19" y="0"/>
                  </a:moveTo>
                  <a:cubicBezTo>
                    <a:pt x="10" y="0"/>
                    <a:pt x="1" y="12"/>
                    <a:pt x="1" y="37"/>
                  </a:cubicBezTo>
                  <a:cubicBezTo>
                    <a:pt x="63" y="348"/>
                    <a:pt x="109" y="673"/>
                    <a:pt x="171" y="984"/>
                  </a:cubicBezTo>
                  <a:cubicBezTo>
                    <a:pt x="234" y="1294"/>
                    <a:pt x="311" y="1619"/>
                    <a:pt x="373" y="1930"/>
                  </a:cubicBezTo>
                  <a:cubicBezTo>
                    <a:pt x="482" y="2550"/>
                    <a:pt x="606" y="3201"/>
                    <a:pt x="730" y="3822"/>
                  </a:cubicBezTo>
                  <a:cubicBezTo>
                    <a:pt x="776" y="3992"/>
                    <a:pt x="792" y="4163"/>
                    <a:pt x="838" y="4334"/>
                  </a:cubicBezTo>
                  <a:cubicBezTo>
                    <a:pt x="854" y="4411"/>
                    <a:pt x="869" y="4520"/>
                    <a:pt x="885" y="4597"/>
                  </a:cubicBezTo>
                  <a:cubicBezTo>
                    <a:pt x="916" y="4675"/>
                    <a:pt x="931" y="4768"/>
                    <a:pt x="947" y="4845"/>
                  </a:cubicBezTo>
                  <a:lnTo>
                    <a:pt x="962" y="4845"/>
                  </a:lnTo>
                  <a:cubicBezTo>
                    <a:pt x="947" y="4783"/>
                    <a:pt x="947" y="4690"/>
                    <a:pt x="931" y="4613"/>
                  </a:cubicBezTo>
                  <a:cubicBezTo>
                    <a:pt x="931" y="4535"/>
                    <a:pt x="900" y="4458"/>
                    <a:pt x="885" y="4365"/>
                  </a:cubicBezTo>
                  <a:cubicBezTo>
                    <a:pt x="869" y="4210"/>
                    <a:pt x="838" y="4054"/>
                    <a:pt x="807" y="3899"/>
                  </a:cubicBezTo>
                  <a:cubicBezTo>
                    <a:pt x="761" y="3589"/>
                    <a:pt x="714" y="3248"/>
                    <a:pt x="652" y="2938"/>
                  </a:cubicBezTo>
                  <a:cubicBezTo>
                    <a:pt x="544" y="2317"/>
                    <a:pt x="420" y="1681"/>
                    <a:pt x="296" y="1061"/>
                  </a:cubicBezTo>
                  <a:cubicBezTo>
                    <a:pt x="218" y="720"/>
                    <a:pt x="109" y="363"/>
                    <a:pt x="32" y="22"/>
                  </a:cubicBezTo>
                  <a:cubicBezTo>
                    <a:pt x="32" y="8"/>
                    <a:pt x="26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5"/>
            <p:cNvSpPr/>
            <p:nvPr/>
          </p:nvSpPr>
          <p:spPr>
            <a:xfrm>
              <a:off x="2590750" y="4600175"/>
              <a:ext cx="62450" cy="228400"/>
            </a:xfrm>
            <a:custGeom>
              <a:avLst/>
              <a:gdLst/>
              <a:ahLst/>
              <a:cxnLst/>
              <a:rect l="l" t="t" r="r" b="b"/>
              <a:pathLst>
                <a:path w="2498" h="9136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311"/>
                    <a:pt x="171" y="761"/>
                    <a:pt x="279" y="1055"/>
                  </a:cubicBezTo>
                  <a:cubicBezTo>
                    <a:pt x="372" y="1335"/>
                    <a:pt x="450" y="1645"/>
                    <a:pt x="543" y="1940"/>
                  </a:cubicBezTo>
                  <a:cubicBezTo>
                    <a:pt x="714" y="2529"/>
                    <a:pt x="915" y="3103"/>
                    <a:pt x="1086" y="3692"/>
                  </a:cubicBezTo>
                  <a:cubicBezTo>
                    <a:pt x="1443" y="4824"/>
                    <a:pt x="1784" y="5988"/>
                    <a:pt x="2063" y="7151"/>
                  </a:cubicBezTo>
                  <a:lnTo>
                    <a:pt x="2296" y="8143"/>
                  </a:lnTo>
                  <a:cubicBezTo>
                    <a:pt x="2373" y="8469"/>
                    <a:pt x="2420" y="8810"/>
                    <a:pt x="2482" y="9136"/>
                  </a:cubicBezTo>
                  <a:lnTo>
                    <a:pt x="2497" y="9136"/>
                  </a:lnTo>
                  <a:cubicBezTo>
                    <a:pt x="2420" y="8531"/>
                    <a:pt x="2311" y="7957"/>
                    <a:pt x="2202" y="7352"/>
                  </a:cubicBezTo>
                  <a:cubicBezTo>
                    <a:pt x="2078" y="6763"/>
                    <a:pt x="1923" y="6189"/>
                    <a:pt x="1768" y="5600"/>
                  </a:cubicBezTo>
                  <a:cubicBezTo>
                    <a:pt x="1443" y="4437"/>
                    <a:pt x="1070" y="3273"/>
                    <a:pt x="683" y="2141"/>
                  </a:cubicBezTo>
                  <a:cubicBezTo>
                    <a:pt x="558" y="1800"/>
                    <a:pt x="465" y="1474"/>
                    <a:pt x="357" y="1149"/>
                  </a:cubicBezTo>
                  <a:cubicBezTo>
                    <a:pt x="295" y="978"/>
                    <a:pt x="31" y="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5"/>
            <p:cNvSpPr/>
            <p:nvPr/>
          </p:nvSpPr>
          <p:spPr>
            <a:xfrm>
              <a:off x="2503100" y="4522475"/>
              <a:ext cx="99300" cy="423200"/>
            </a:xfrm>
            <a:custGeom>
              <a:avLst/>
              <a:gdLst/>
              <a:ahLst/>
              <a:cxnLst/>
              <a:rect l="l" t="t" r="r" b="b"/>
              <a:pathLst>
                <a:path w="3972" h="16928" extrusionOk="0">
                  <a:moveTo>
                    <a:pt x="446" y="0"/>
                  </a:moveTo>
                  <a:cubicBezTo>
                    <a:pt x="444" y="0"/>
                    <a:pt x="440" y="2"/>
                    <a:pt x="435" y="7"/>
                  </a:cubicBezTo>
                  <a:cubicBezTo>
                    <a:pt x="1" y="1000"/>
                    <a:pt x="280" y="2101"/>
                    <a:pt x="606" y="3078"/>
                  </a:cubicBezTo>
                  <a:cubicBezTo>
                    <a:pt x="776" y="3605"/>
                    <a:pt x="963" y="4132"/>
                    <a:pt x="1149" y="4675"/>
                  </a:cubicBezTo>
                  <a:cubicBezTo>
                    <a:pt x="1319" y="5234"/>
                    <a:pt x="1490" y="5792"/>
                    <a:pt x="1660" y="6350"/>
                  </a:cubicBezTo>
                  <a:cubicBezTo>
                    <a:pt x="2002" y="7452"/>
                    <a:pt x="2312" y="8553"/>
                    <a:pt x="2576" y="9685"/>
                  </a:cubicBezTo>
                  <a:cubicBezTo>
                    <a:pt x="2855" y="10802"/>
                    <a:pt x="3103" y="11934"/>
                    <a:pt x="3320" y="13050"/>
                  </a:cubicBezTo>
                  <a:cubicBezTo>
                    <a:pt x="3537" y="14198"/>
                    <a:pt x="3708" y="15346"/>
                    <a:pt x="3894" y="16494"/>
                  </a:cubicBezTo>
                  <a:cubicBezTo>
                    <a:pt x="3925" y="16649"/>
                    <a:pt x="3940" y="16773"/>
                    <a:pt x="3956" y="16928"/>
                  </a:cubicBezTo>
                  <a:lnTo>
                    <a:pt x="3971" y="16928"/>
                  </a:lnTo>
                  <a:cubicBezTo>
                    <a:pt x="3816" y="15796"/>
                    <a:pt x="3692" y="14663"/>
                    <a:pt x="3491" y="13547"/>
                  </a:cubicBezTo>
                  <a:cubicBezTo>
                    <a:pt x="3304" y="12415"/>
                    <a:pt x="3072" y="11298"/>
                    <a:pt x="2793" y="10181"/>
                  </a:cubicBezTo>
                  <a:cubicBezTo>
                    <a:pt x="2545" y="9080"/>
                    <a:pt x="2250" y="7963"/>
                    <a:pt x="1924" y="6847"/>
                  </a:cubicBezTo>
                  <a:cubicBezTo>
                    <a:pt x="1598" y="5745"/>
                    <a:pt x="1242" y="4660"/>
                    <a:pt x="869" y="3574"/>
                  </a:cubicBezTo>
                  <a:cubicBezTo>
                    <a:pt x="683" y="3078"/>
                    <a:pt x="528" y="2550"/>
                    <a:pt x="389" y="2023"/>
                  </a:cubicBezTo>
                  <a:cubicBezTo>
                    <a:pt x="280" y="1496"/>
                    <a:pt x="218" y="937"/>
                    <a:pt x="327" y="395"/>
                  </a:cubicBezTo>
                  <a:cubicBezTo>
                    <a:pt x="373" y="255"/>
                    <a:pt x="404" y="131"/>
                    <a:pt x="451" y="7"/>
                  </a:cubicBezTo>
                  <a:cubicBezTo>
                    <a:pt x="451" y="7"/>
                    <a:pt x="451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5"/>
            <p:cNvSpPr/>
            <p:nvPr/>
          </p:nvSpPr>
          <p:spPr>
            <a:xfrm>
              <a:off x="2584975" y="4377625"/>
              <a:ext cx="156425" cy="114000"/>
            </a:xfrm>
            <a:custGeom>
              <a:avLst/>
              <a:gdLst/>
              <a:ahLst/>
              <a:cxnLst/>
              <a:rect l="l" t="t" r="r" b="b"/>
              <a:pathLst>
                <a:path w="6257" h="4560" extrusionOk="0">
                  <a:moveTo>
                    <a:pt x="247" y="0"/>
                  </a:moveTo>
                  <a:cubicBezTo>
                    <a:pt x="0" y="0"/>
                    <a:pt x="24" y="495"/>
                    <a:pt x="138" y="900"/>
                  </a:cubicBezTo>
                  <a:cubicBezTo>
                    <a:pt x="557" y="2435"/>
                    <a:pt x="1767" y="4265"/>
                    <a:pt x="2325" y="4529"/>
                  </a:cubicBezTo>
                  <a:cubicBezTo>
                    <a:pt x="2377" y="4550"/>
                    <a:pt x="2449" y="4559"/>
                    <a:pt x="2535" y="4559"/>
                  </a:cubicBezTo>
                  <a:cubicBezTo>
                    <a:pt x="3295" y="4559"/>
                    <a:pt x="5237" y="3822"/>
                    <a:pt x="6016" y="3335"/>
                  </a:cubicBezTo>
                  <a:cubicBezTo>
                    <a:pt x="6257" y="3185"/>
                    <a:pt x="5304" y="1842"/>
                    <a:pt x="4962" y="1842"/>
                  </a:cubicBezTo>
                  <a:cubicBezTo>
                    <a:pt x="4951" y="1842"/>
                    <a:pt x="4940" y="1843"/>
                    <a:pt x="4931" y="1846"/>
                  </a:cubicBezTo>
                  <a:cubicBezTo>
                    <a:pt x="3997" y="2157"/>
                    <a:pt x="2978" y="2625"/>
                    <a:pt x="2808" y="2625"/>
                  </a:cubicBezTo>
                  <a:cubicBezTo>
                    <a:pt x="2800" y="2625"/>
                    <a:pt x="2794" y="2624"/>
                    <a:pt x="2790" y="2621"/>
                  </a:cubicBezTo>
                  <a:cubicBezTo>
                    <a:pt x="2620" y="2559"/>
                    <a:pt x="1596" y="1288"/>
                    <a:pt x="836" y="435"/>
                  </a:cubicBezTo>
                  <a:cubicBezTo>
                    <a:pt x="559" y="121"/>
                    <a:pt x="370" y="0"/>
                    <a:pt x="247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5"/>
            <p:cNvSpPr/>
            <p:nvPr/>
          </p:nvSpPr>
          <p:spPr>
            <a:xfrm>
              <a:off x="2771825" y="4410950"/>
              <a:ext cx="47700" cy="17875"/>
            </a:xfrm>
            <a:custGeom>
              <a:avLst/>
              <a:gdLst/>
              <a:ahLst/>
              <a:cxnLst/>
              <a:rect l="l" t="t" r="r" b="b"/>
              <a:pathLst>
                <a:path w="1908" h="715" extrusionOk="0">
                  <a:moveTo>
                    <a:pt x="641" y="0"/>
                  </a:moveTo>
                  <a:cubicBezTo>
                    <a:pt x="289" y="0"/>
                    <a:pt x="0" y="17"/>
                    <a:pt x="0" y="17"/>
                  </a:cubicBezTo>
                  <a:lnTo>
                    <a:pt x="202" y="715"/>
                  </a:lnTo>
                  <a:cubicBezTo>
                    <a:pt x="403" y="637"/>
                    <a:pt x="1908" y="575"/>
                    <a:pt x="1908" y="249"/>
                  </a:cubicBezTo>
                  <a:cubicBezTo>
                    <a:pt x="1908" y="41"/>
                    <a:pt x="1195" y="0"/>
                    <a:pt x="6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5"/>
            <p:cNvSpPr/>
            <p:nvPr/>
          </p:nvSpPr>
          <p:spPr>
            <a:xfrm>
              <a:off x="2704350" y="4410350"/>
              <a:ext cx="104325" cy="56100"/>
            </a:xfrm>
            <a:custGeom>
              <a:avLst/>
              <a:gdLst/>
              <a:ahLst/>
              <a:cxnLst/>
              <a:rect l="l" t="t" r="r" b="b"/>
              <a:pathLst>
                <a:path w="4173" h="2244" extrusionOk="0">
                  <a:moveTo>
                    <a:pt x="988" y="1"/>
                  </a:moveTo>
                  <a:cubicBezTo>
                    <a:pt x="855" y="1"/>
                    <a:pt x="760" y="3"/>
                    <a:pt x="729" y="10"/>
                  </a:cubicBezTo>
                  <a:cubicBezTo>
                    <a:pt x="497" y="87"/>
                    <a:pt x="249" y="444"/>
                    <a:pt x="0" y="770"/>
                  </a:cubicBezTo>
                  <a:lnTo>
                    <a:pt x="915" y="2243"/>
                  </a:lnTo>
                  <a:cubicBezTo>
                    <a:pt x="915" y="2243"/>
                    <a:pt x="2482" y="1374"/>
                    <a:pt x="2901" y="785"/>
                  </a:cubicBezTo>
                  <a:cubicBezTo>
                    <a:pt x="3025" y="615"/>
                    <a:pt x="4173" y="615"/>
                    <a:pt x="4126" y="289"/>
                  </a:cubicBezTo>
                  <a:cubicBezTo>
                    <a:pt x="4114" y="90"/>
                    <a:pt x="3506" y="31"/>
                    <a:pt x="3120" y="31"/>
                  </a:cubicBezTo>
                  <a:cubicBezTo>
                    <a:pt x="3024" y="31"/>
                    <a:pt x="2941" y="34"/>
                    <a:pt x="2885" y="41"/>
                  </a:cubicBezTo>
                  <a:cubicBezTo>
                    <a:pt x="2674" y="41"/>
                    <a:pt x="1520" y="1"/>
                    <a:pt x="988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5"/>
            <p:cNvSpPr/>
            <p:nvPr/>
          </p:nvSpPr>
          <p:spPr>
            <a:xfrm>
              <a:off x="2778800" y="4410775"/>
              <a:ext cx="28700" cy="17275"/>
            </a:xfrm>
            <a:custGeom>
              <a:avLst/>
              <a:gdLst/>
              <a:ahLst/>
              <a:cxnLst/>
              <a:rect l="l" t="t" r="r" b="b"/>
              <a:pathLst>
                <a:path w="1148" h="691" extrusionOk="0">
                  <a:moveTo>
                    <a:pt x="305" y="0"/>
                  </a:moveTo>
                  <a:cubicBezTo>
                    <a:pt x="202" y="0"/>
                    <a:pt x="101" y="8"/>
                    <a:pt x="0" y="24"/>
                  </a:cubicBezTo>
                  <a:lnTo>
                    <a:pt x="72" y="39"/>
                  </a:lnTo>
                  <a:lnTo>
                    <a:pt x="72" y="39"/>
                  </a:lnTo>
                  <a:cubicBezTo>
                    <a:pt x="203" y="40"/>
                    <a:pt x="334" y="42"/>
                    <a:pt x="466" y="55"/>
                  </a:cubicBezTo>
                  <a:cubicBezTo>
                    <a:pt x="605" y="55"/>
                    <a:pt x="760" y="70"/>
                    <a:pt x="900" y="117"/>
                  </a:cubicBezTo>
                  <a:cubicBezTo>
                    <a:pt x="962" y="132"/>
                    <a:pt x="1008" y="179"/>
                    <a:pt x="1055" y="210"/>
                  </a:cubicBezTo>
                  <a:cubicBezTo>
                    <a:pt x="1066" y="227"/>
                    <a:pt x="1073" y="242"/>
                    <a:pt x="1078" y="257"/>
                  </a:cubicBezTo>
                  <a:lnTo>
                    <a:pt x="1078" y="257"/>
                  </a:lnTo>
                  <a:lnTo>
                    <a:pt x="72" y="39"/>
                  </a:lnTo>
                  <a:lnTo>
                    <a:pt x="72" y="39"/>
                  </a:lnTo>
                  <a:cubicBezTo>
                    <a:pt x="48" y="39"/>
                    <a:pt x="24" y="39"/>
                    <a:pt x="0" y="39"/>
                  </a:cubicBezTo>
                  <a:lnTo>
                    <a:pt x="1084" y="288"/>
                  </a:lnTo>
                  <a:lnTo>
                    <a:pt x="1084" y="288"/>
                  </a:lnTo>
                  <a:cubicBezTo>
                    <a:pt x="1083" y="277"/>
                    <a:pt x="1081" y="267"/>
                    <a:pt x="1078" y="257"/>
                  </a:cubicBezTo>
                  <a:lnTo>
                    <a:pt x="1078" y="257"/>
                  </a:lnTo>
                  <a:lnTo>
                    <a:pt x="1148" y="272"/>
                  </a:lnTo>
                  <a:cubicBezTo>
                    <a:pt x="1132" y="210"/>
                    <a:pt x="1086" y="148"/>
                    <a:pt x="1039" y="117"/>
                  </a:cubicBezTo>
                  <a:cubicBezTo>
                    <a:pt x="915" y="39"/>
                    <a:pt x="760" y="39"/>
                    <a:pt x="621" y="24"/>
                  </a:cubicBezTo>
                  <a:cubicBezTo>
                    <a:pt x="512" y="8"/>
                    <a:pt x="407" y="0"/>
                    <a:pt x="305" y="0"/>
                  </a:cubicBezTo>
                  <a:close/>
                  <a:moveTo>
                    <a:pt x="1084" y="288"/>
                  </a:moveTo>
                  <a:cubicBezTo>
                    <a:pt x="1086" y="306"/>
                    <a:pt x="1086" y="325"/>
                    <a:pt x="1086" y="349"/>
                  </a:cubicBezTo>
                  <a:cubicBezTo>
                    <a:pt x="1055" y="504"/>
                    <a:pt x="760" y="535"/>
                    <a:pt x="621" y="567"/>
                  </a:cubicBezTo>
                  <a:lnTo>
                    <a:pt x="109" y="675"/>
                  </a:lnTo>
                  <a:lnTo>
                    <a:pt x="109" y="691"/>
                  </a:lnTo>
                  <a:cubicBezTo>
                    <a:pt x="279" y="660"/>
                    <a:pt x="466" y="644"/>
                    <a:pt x="652" y="613"/>
                  </a:cubicBezTo>
                  <a:cubicBezTo>
                    <a:pt x="807" y="598"/>
                    <a:pt x="931" y="567"/>
                    <a:pt x="1070" y="458"/>
                  </a:cubicBezTo>
                  <a:cubicBezTo>
                    <a:pt x="1132" y="427"/>
                    <a:pt x="1148" y="365"/>
                    <a:pt x="1148" y="303"/>
                  </a:cubicBezTo>
                  <a:lnTo>
                    <a:pt x="1084" y="2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5"/>
            <p:cNvSpPr/>
            <p:nvPr/>
          </p:nvSpPr>
          <p:spPr>
            <a:xfrm>
              <a:off x="2581650" y="4376450"/>
              <a:ext cx="154525" cy="123350"/>
            </a:xfrm>
            <a:custGeom>
              <a:avLst/>
              <a:gdLst/>
              <a:ahLst/>
              <a:cxnLst/>
              <a:rect l="l" t="t" r="r" b="b"/>
              <a:pathLst>
                <a:path w="6181" h="4934" extrusionOk="0">
                  <a:moveTo>
                    <a:pt x="361" y="0"/>
                  </a:moveTo>
                  <a:cubicBezTo>
                    <a:pt x="93" y="0"/>
                    <a:pt x="1" y="353"/>
                    <a:pt x="302" y="1242"/>
                  </a:cubicBezTo>
                  <a:cubicBezTo>
                    <a:pt x="984" y="3227"/>
                    <a:pt x="1838" y="4437"/>
                    <a:pt x="1993" y="4576"/>
                  </a:cubicBezTo>
                  <a:cubicBezTo>
                    <a:pt x="2225" y="4793"/>
                    <a:pt x="2504" y="4917"/>
                    <a:pt x="3280" y="4933"/>
                  </a:cubicBezTo>
                  <a:cubicBezTo>
                    <a:pt x="3291" y="4933"/>
                    <a:pt x="3303" y="4934"/>
                    <a:pt x="3315" y="4934"/>
                  </a:cubicBezTo>
                  <a:cubicBezTo>
                    <a:pt x="4132" y="4934"/>
                    <a:pt x="6180" y="3909"/>
                    <a:pt x="6180" y="3909"/>
                  </a:cubicBezTo>
                  <a:lnTo>
                    <a:pt x="4831" y="1940"/>
                  </a:lnTo>
                  <a:cubicBezTo>
                    <a:pt x="4831" y="1940"/>
                    <a:pt x="3119" y="2576"/>
                    <a:pt x="3019" y="2576"/>
                  </a:cubicBezTo>
                  <a:cubicBezTo>
                    <a:pt x="3018" y="2576"/>
                    <a:pt x="3017" y="2576"/>
                    <a:pt x="3016" y="2575"/>
                  </a:cubicBezTo>
                  <a:cubicBezTo>
                    <a:pt x="2970" y="2575"/>
                    <a:pt x="1744" y="1195"/>
                    <a:pt x="1357" y="730"/>
                  </a:cubicBezTo>
                  <a:cubicBezTo>
                    <a:pt x="989" y="288"/>
                    <a:pt x="603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5"/>
            <p:cNvSpPr/>
            <p:nvPr/>
          </p:nvSpPr>
          <p:spPr>
            <a:xfrm>
              <a:off x="2602375" y="4385000"/>
              <a:ext cx="129150" cy="110125"/>
            </a:xfrm>
            <a:custGeom>
              <a:avLst/>
              <a:gdLst/>
              <a:ahLst/>
              <a:cxnLst/>
              <a:rect l="l" t="t" r="r" b="b"/>
              <a:pathLst>
                <a:path w="5166" h="4405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124"/>
                    <a:pt x="140" y="202"/>
                    <a:pt x="264" y="248"/>
                  </a:cubicBezTo>
                  <a:cubicBezTo>
                    <a:pt x="233" y="202"/>
                    <a:pt x="202" y="155"/>
                    <a:pt x="155" y="93"/>
                  </a:cubicBezTo>
                  <a:cubicBezTo>
                    <a:pt x="124" y="62"/>
                    <a:pt x="62" y="16"/>
                    <a:pt x="0" y="0"/>
                  </a:cubicBezTo>
                  <a:close/>
                  <a:moveTo>
                    <a:pt x="140" y="1303"/>
                  </a:moveTo>
                  <a:cubicBezTo>
                    <a:pt x="109" y="1411"/>
                    <a:pt x="109" y="1551"/>
                    <a:pt x="140" y="1675"/>
                  </a:cubicBezTo>
                  <a:cubicBezTo>
                    <a:pt x="187" y="1551"/>
                    <a:pt x="187" y="1411"/>
                    <a:pt x="140" y="1303"/>
                  </a:cubicBezTo>
                  <a:close/>
                  <a:moveTo>
                    <a:pt x="1071" y="2094"/>
                  </a:moveTo>
                  <a:lnTo>
                    <a:pt x="1071" y="2094"/>
                  </a:lnTo>
                  <a:cubicBezTo>
                    <a:pt x="1133" y="2218"/>
                    <a:pt x="1210" y="2295"/>
                    <a:pt x="1319" y="2342"/>
                  </a:cubicBezTo>
                  <a:cubicBezTo>
                    <a:pt x="1303" y="2295"/>
                    <a:pt x="1288" y="2249"/>
                    <a:pt x="1226" y="2187"/>
                  </a:cubicBezTo>
                  <a:cubicBezTo>
                    <a:pt x="1195" y="2156"/>
                    <a:pt x="1133" y="2109"/>
                    <a:pt x="1071" y="2094"/>
                  </a:cubicBezTo>
                  <a:close/>
                  <a:moveTo>
                    <a:pt x="4328" y="2326"/>
                  </a:moveTo>
                  <a:cubicBezTo>
                    <a:pt x="4266" y="2326"/>
                    <a:pt x="4219" y="2326"/>
                    <a:pt x="4157" y="2373"/>
                  </a:cubicBezTo>
                  <a:cubicBezTo>
                    <a:pt x="4211" y="2388"/>
                    <a:pt x="4273" y="2396"/>
                    <a:pt x="4337" y="2396"/>
                  </a:cubicBezTo>
                  <a:cubicBezTo>
                    <a:pt x="4401" y="2396"/>
                    <a:pt x="4467" y="2388"/>
                    <a:pt x="4529" y="2373"/>
                  </a:cubicBezTo>
                  <a:cubicBezTo>
                    <a:pt x="4467" y="2326"/>
                    <a:pt x="4405" y="2326"/>
                    <a:pt x="4328" y="2326"/>
                  </a:cubicBezTo>
                  <a:close/>
                  <a:moveTo>
                    <a:pt x="2947" y="2326"/>
                  </a:moveTo>
                  <a:cubicBezTo>
                    <a:pt x="2978" y="2388"/>
                    <a:pt x="3009" y="2420"/>
                    <a:pt x="3056" y="2482"/>
                  </a:cubicBezTo>
                  <a:cubicBezTo>
                    <a:pt x="3087" y="2528"/>
                    <a:pt x="3149" y="2559"/>
                    <a:pt x="3211" y="2575"/>
                  </a:cubicBezTo>
                  <a:cubicBezTo>
                    <a:pt x="3180" y="2528"/>
                    <a:pt x="3149" y="2466"/>
                    <a:pt x="3102" y="2420"/>
                  </a:cubicBezTo>
                  <a:cubicBezTo>
                    <a:pt x="3071" y="2388"/>
                    <a:pt x="3009" y="2342"/>
                    <a:pt x="2947" y="2326"/>
                  </a:cubicBezTo>
                  <a:close/>
                  <a:moveTo>
                    <a:pt x="2358" y="2947"/>
                  </a:moveTo>
                  <a:lnTo>
                    <a:pt x="2358" y="2947"/>
                  </a:lnTo>
                  <a:cubicBezTo>
                    <a:pt x="2296" y="2962"/>
                    <a:pt x="2249" y="3009"/>
                    <a:pt x="2203" y="3040"/>
                  </a:cubicBezTo>
                  <a:cubicBezTo>
                    <a:pt x="2156" y="3086"/>
                    <a:pt x="2125" y="3148"/>
                    <a:pt x="2094" y="3195"/>
                  </a:cubicBezTo>
                  <a:cubicBezTo>
                    <a:pt x="2218" y="3148"/>
                    <a:pt x="2296" y="3055"/>
                    <a:pt x="2358" y="2947"/>
                  </a:cubicBezTo>
                  <a:close/>
                  <a:moveTo>
                    <a:pt x="4064" y="3024"/>
                  </a:moveTo>
                  <a:cubicBezTo>
                    <a:pt x="4017" y="3148"/>
                    <a:pt x="4017" y="3273"/>
                    <a:pt x="4064" y="3397"/>
                  </a:cubicBezTo>
                  <a:cubicBezTo>
                    <a:pt x="4095" y="3257"/>
                    <a:pt x="4095" y="3148"/>
                    <a:pt x="4064" y="3024"/>
                  </a:cubicBezTo>
                  <a:close/>
                  <a:moveTo>
                    <a:pt x="5165" y="3412"/>
                  </a:moveTo>
                  <a:cubicBezTo>
                    <a:pt x="5103" y="3428"/>
                    <a:pt x="5041" y="3474"/>
                    <a:pt x="5010" y="3505"/>
                  </a:cubicBezTo>
                  <a:cubicBezTo>
                    <a:pt x="4963" y="3552"/>
                    <a:pt x="4932" y="3614"/>
                    <a:pt x="4917" y="3660"/>
                  </a:cubicBezTo>
                  <a:cubicBezTo>
                    <a:pt x="4963" y="3645"/>
                    <a:pt x="5010" y="3614"/>
                    <a:pt x="5072" y="3567"/>
                  </a:cubicBezTo>
                  <a:cubicBezTo>
                    <a:pt x="5103" y="3536"/>
                    <a:pt x="5150" y="3474"/>
                    <a:pt x="5165" y="3412"/>
                  </a:cubicBezTo>
                  <a:close/>
                  <a:moveTo>
                    <a:pt x="3009" y="3629"/>
                  </a:moveTo>
                  <a:cubicBezTo>
                    <a:pt x="2947" y="3629"/>
                    <a:pt x="2901" y="3629"/>
                    <a:pt x="2839" y="3660"/>
                  </a:cubicBezTo>
                  <a:cubicBezTo>
                    <a:pt x="2893" y="3684"/>
                    <a:pt x="2955" y="3695"/>
                    <a:pt x="3019" y="3695"/>
                  </a:cubicBezTo>
                  <a:cubicBezTo>
                    <a:pt x="3083" y="3695"/>
                    <a:pt x="3149" y="3684"/>
                    <a:pt x="3211" y="3660"/>
                  </a:cubicBezTo>
                  <a:cubicBezTo>
                    <a:pt x="3118" y="3629"/>
                    <a:pt x="3071" y="3629"/>
                    <a:pt x="3009" y="3629"/>
                  </a:cubicBezTo>
                  <a:close/>
                  <a:moveTo>
                    <a:pt x="1179" y="3350"/>
                  </a:moveTo>
                  <a:cubicBezTo>
                    <a:pt x="1148" y="3474"/>
                    <a:pt x="1148" y="3614"/>
                    <a:pt x="1179" y="3722"/>
                  </a:cubicBezTo>
                  <a:cubicBezTo>
                    <a:pt x="1210" y="3660"/>
                    <a:pt x="1226" y="3614"/>
                    <a:pt x="1226" y="3552"/>
                  </a:cubicBezTo>
                  <a:cubicBezTo>
                    <a:pt x="1226" y="3474"/>
                    <a:pt x="1210" y="3412"/>
                    <a:pt x="1179" y="3350"/>
                  </a:cubicBezTo>
                  <a:close/>
                  <a:moveTo>
                    <a:pt x="3769" y="4110"/>
                  </a:moveTo>
                  <a:lnTo>
                    <a:pt x="3769" y="4110"/>
                  </a:lnTo>
                  <a:cubicBezTo>
                    <a:pt x="3707" y="4126"/>
                    <a:pt x="3676" y="4157"/>
                    <a:pt x="3614" y="4203"/>
                  </a:cubicBezTo>
                  <a:cubicBezTo>
                    <a:pt x="3568" y="4250"/>
                    <a:pt x="3537" y="4312"/>
                    <a:pt x="3506" y="4358"/>
                  </a:cubicBezTo>
                  <a:cubicBezTo>
                    <a:pt x="3568" y="4343"/>
                    <a:pt x="3630" y="4312"/>
                    <a:pt x="3676" y="4265"/>
                  </a:cubicBezTo>
                  <a:cubicBezTo>
                    <a:pt x="3707" y="4219"/>
                    <a:pt x="3738" y="4172"/>
                    <a:pt x="3769" y="4110"/>
                  </a:cubicBezTo>
                  <a:close/>
                  <a:moveTo>
                    <a:pt x="2001" y="4157"/>
                  </a:moveTo>
                  <a:lnTo>
                    <a:pt x="2001" y="4157"/>
                  </a:lnTo>
                  <a:cubicBezTo>
                    <a:pt x="2017" y="4203"/>
                    <a:pt x="2063" y="4265"/>
                    <a:pt x="2094" y="4312"/>
                  </a:cubicBezTo>
                  <a:cubicBezTo>
                    <a:pt x="2141" y="4343"/>
                    <a:pt x="2187" y="4389"/>
                    <a:pt x="2249" y="4405"/>
                  </a:cubicBezTo>
                  <a:cubicBezTo>
                    <a:pt x="2234" y="4343"/>
                    <a:pt x="2203" y="4281"/>
                    <a:pt x="2156" y="4250"/>
                  </a:cubicBezTo>
                  <a:cubicBezTo>
                    <a:pt x="2125" y="4203"/>
                    <a:pt x="2063" y="4172"/>
                    <a:pt x="2001" y="4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5"/>
            <p:cNvSpPr/>
            <p:nvPr/>
          </p:nvSpPr>
          <p:spPr>
            <a:xfrm>
              <a:off x="2691800" y="4432900"/>
              <a:ext cx="28475" cy="45550"/>
            </a:xfrm>
            <a:custGeom>
              <a:avLst/>
              <a:gdLst/>
              <a:ahLst/>
              <a:cxnLst/>
              <a:rect l="l" t="t" r="r" b="b"/>
              <a:pathLst>
                <a:path w="1139" h="1822" extrusionOk="0">
                  <a:moveTo>
                    <a:pt x="15" y="0"/>
                  </a:moveTo>
                  <a:cubicBezTo>
                    <a:pt x="8" y="0"/>
                    <a:pt x="1" y="7"/>
                    <a:pt x="22" y="7"/>
                  </a:cubicBezTo>
                  <a:cubicBezTo>
                    <a:pt x="22" y="2"/>
                    <a:pt x="18" y="0"/>
                    <a:pt x="15" y="0"/>
                  </a:cubicBezTo>
                  <a:close/>
                  <a:moveTo>
                    <a:pt x="22" y="7"/>
                  </a:moveTo>
                  <a:cubicBezTo>
                    <a:pt x="177" y="317"/>
                    <a:pt x="363" y="628"/>
                    <a:pt x="533" y="922"/>
                  </a:cubicBezTo>
                  <a:cubicBezTo>
                    <a:pt x="642" y="1077"/>
                    <a:pt x="1030" y="1667"/>
                    <a:pt x="1123" y="1822"/>
                  </a:cubicBezTo>
                  <a:lnTo>
                    <a:pt x="1138" y="1806"/>
                  </a:lnTo>
                  <a:cubicBezTo>
                    <a:pt x="1045" y="1651"/>
                    <a:pt x="689" y="1046"/>
                    <a:pt x="595" y="891"/>
                  </a:cubicBezTo>
                  <a:cubicBezTo>
                    <a:pt x="425" y="612"/>
                    <a:pt x="223" y="302"/>
                    <a:pt x="22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5"/>
            <p:cNvSpPr/>
            <p:nvPr/>
          </p:nvSpPr>
          <p:spPr>
            <a:xfrm>
              <a:off x="2584525" y="4378400"/>
              <a:ext cx="89225" cy="122150"/>
            </a:xfrm>
            <a:custGeom>
              <a:avLst/>
              <a:gdLst/>
              <a:ahLst/>
              <a:cxnLst/>
              <a:rect l="l" t="t" r="r" b="b"/>
              <a:pathLst>
                <a:path w="3569" h="4886" extrusionOk="0">
                  <a:moveTo>
                    <a:pt x="79" y="0"/>
                  </a:moveTo>
                  <a:cubicBezTo>
                    <a:pt x="32" y="31"/>
                    <a:pt x="16" y="93"/>
                    <a:pt x="1" y="155"/>
                  </a:cubicBezTo>
                  <a:lnTo>
                    <a:pt x="1" y="186"/>
                  </a:lnTo>
                  <a:lnTo>
                    <a:pt x="1" y="249"/>
                  </a:lnTo>
                  <a:lnTo>
                    <a:pt x="1" y="311"/>
                  </a:lnTo>
                  <a:cubicBezTo>
                    <a:pt x="1" y="497"/>
                    <a:pt x="63" y="791"/>
                    <a:pt x="187" y="1179"/>
                  </a:cubicBezTo>
                  <a:cubicBezTo>
                    <a:pt x="869" y="3180"/>
                    <a:pt x="1723" y="4374"/>
                    <a:pt x="1878" y="4514"/>
                  </a:cubicBezTo>
                  <a:cubicBezTo>
                    <a:pt x="2110" y="4746"/>
                    <a:pt x="2405" y="4855"/>
                    <a:pt x="3165" y="4886"/>
                  </a:cubicBezTo>
                  <a:cubicBezTo>
                    <a:pt x="3305" y="4886"/>
                    <a:pt x="3429" y="4855"/>
                    <a:pt x="3568" y="4824"/>
                  </a:cubicBezTo>
                  <a:cubicBezTo>
                    <a:pt x="2793" y="3645"/>
                    <a:pt x="559" y="636"/>
                    <a:pt x="79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5"/>
            <p:cNvSpPr/>
            <p:nvPr/>
          </p:nvSpPr>
          <p:spPr>
            <a:xfrm>
              <a:off x="2669850" y="4404375"/>
              <a:ext cx="128350" cy="6625"/>
            </a:xfrm>
            <a:custGeom>
              <a:avLst/>
              <a:gdLst/>
              <a:ahLst/>
              <a:cxnLst/>
              <a:rect l="l" t="t" r="r" b="b"/>
              <a:pathLst>
                <a:path w="5134" h="265" extrusionOk="0">
                  <a:moveTo>
                    <a:pt x="0" y="0"/>
                  </a:moveTo>
                  <a:lnTo>
                    <a:pt x="0" y="264"/>
                  </a:lnTo>
                  <a:lnTo>
                    <a:pt x="5134" y="264"/>
                  </a:lnTo>
                  <a:lnTo>
                    <a:pt x="5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5"/>
            <p:cNvSpPr/>
            <p:nvPr/>
          </p:nvSpPr>
          <p:spPr>
            <a:xfrm>
              <a:off x="2720250" y="4404375"/>
              <a:ext cx="77950" cy="7000"/>
            </a:xfrm>
            <a:custGeom>
              <a:avLst/>
              <a:gdLst/>
              <a:ahLst/>
              <a:cxnLst/>
              <a:rect l="l" t="t" r="r" b="b"/>
              <a:pathLst>
                <a:path w="3118" h="280" extrusionOk="0">
                  <a:moveTo>
                    <a:pt x="217" y="0"/>
                  </a:moveTo>
                  <a:lnTo>
                    <a:pt x="0" y="280"/>
                  </a:lnTo>
                  <a:lnTo>
                    <a:pt x="3118" y="280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5"/>
            <p:cNvSpPr/>
            <p:nvPr/>
          </p:nvSpPr>
          <p:spPr>
            <a:xfrm>
              <a:off x="2731500" y="4334975"/>
              <a:ext cx="130675" cy="76400"/>
            </a:xfrm>
            <a:custGeom>
              <a:avLst/>
              <a:gdLst/>
              <a:ahLst/>
              <a:cxnLst/>
              <a:rect l="l" t="t" r="r" b="b"/>
              <a:pathLst>
                <a:path w="5227" h="3056" extrusionOk="0">
                  <a:moveTo>
                    <a:pt x="1784" y="0"/>
                  </a:moveTo>
                  <a:lnTo>
                    <a:pt x="0" y="3056"/>
                  </a:lnTo>
                  <a:lnTo>
                    <a:pt x="3428" y="3056"/>
                  </a:lnTo>
                  <a:lnTo>
                    <a:pt x="5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5"/>
            <p:cNvSpPr/>
            <p:nvPr/>
          </p:nvSpPr>
          <p:spPr>
            <a:xfrm>
              <a:off x="2791975" y="4368750"/>
              <a:ext cx="13600" cy="13100"/>
            </a:xfrm>
            <a:custGeom>
              <a:avLst/>
              <a:gdLst/>
              <a:ahLst/>
              <a:cxnLst/>
              <a:rect l="l" t="t" r="r" b="b"/>
              <a:pathLst>
                <a:path w="544" h="524" extrusionOk="0">
                  <a:moveTo>
                    <a:pt x="308" y="1"/>
                  </a:moveTo>
                  <a:cubicBezTo>
                    <a:pt x="202" y="1"/>
                    <a:pt x="112" y="73"/>
                    <a:pt x="63" y="185"/>
                  </a:cubicBezTo>
                  <a:cubicBezTo>
                    <a:pt x="1" y="324"/>
                    <a:pt x="47" y="479"/>
                    <a:pt x="156" y="510"/>
                  </a:cubicBezTo>
                  <a:cubicBezTo>
                    <a:pt x="183" y="520"/>
                    <a:pt x="211" y="524"/>
                    <a:pt x="239" y="524"/>
                  </a:cubicBezTo>
                  <a:cubicBezTo>
                    <a:pt x="352" y="524"/>
                    <a:pt x="456" y="452"/>
                    <a:pt x="481" y="340"/>
                  </a:cubicBezTo>
                  <a:cubicBezTo>
                    <a:pt x="543" y="200"/>
                    <a:pt x="512" y="45"/>
                    <a:pt x="388" y="14"/>
                  </a:cubicBezTo>
                  <a:cubicBezTo>
                    <a:pt x="361" y="5"/>
                    <a:pt x="334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5"/>
            <p:cNvSpPr/>
            <p:nvPr/>
          </p:nvSpPr>
          <p:spPr>
            <a:xfrm>
              <a:off x="2500400" y="4373075"/>
              <a:ext cx="138825" cy="171550"/>
            </a:xfrm>
            <a:custGeom>
              <a:avLst/>
              <a:gdLst/>
              <a:ahLst/>
              <a:cxnLst/>
              <a:rect l="l" t="t" r="r" b="b"/>
              <a:pathLst>
                <a:path w="5553" h="6862" extrusionOk="0">
                  <a:moveTo>
                    <a:pt x="3110" y="1"/>
                  </a:moveTo>
                  <a:cubicBezTo>
                    <a:pt x="3035" y="1"/>
                    <a:pt x="2958" y="5"/>
                    <a:pt x="2885" y="12"/>
                  </a:cubicBezTo>
                  <a:cubicBezTo>
                    <a:pt x="2808" y="27"/>
                    <a:pt x="2715" y="58"/>
                    <a:pt x="2622" y="74"/>
                  </a:cubicBezTo>
                  <a:cubicBezTo>
                    <a:pt x="2575" y="89"/>
                    <a:pt x="2497" y="136"/>
                    <a:pt x="2435" y="167"/>
                  </a:cubicBezTo>
                  <a:cubicBezTo>
                    <a:pt x="1520" y="911"/>
                    <a:pt x="760" y="3486"/>
                    <a:pt x="590" y="4261"/>
                  </a:cubicBezTo>
                  <a:cubicBezTo>
                    <a:pt x="311" y="5533"/>
                    <a:pt x="0" y="6805"/>
                    <a:pt x="47" y="6851"/>
                  </a:cubicBezTo>
                  <a:cubicBezTo>
                    <a:pt x="54" y="6858"/>
                    <a:pt x="317" y="6861"/>
                    <a:pt x="724" y="6861"/>
                  </a:cubicBezTo>
                  <a:cubicBezTo>
                    <a:pt x="2174" y="6861"/>
                    <a:pt x="5451" y="6822"/>
                    <a:pt x="5475" y="6774"/>
                  </a:cubicBezTo>
                  <a:cubicBezTo>
                    <a:pt x="5553" y="6696"/>
                    <a:pt x="4281" y="880"/>
                    <a:pt x="3707" y="167"/>
                  </a:cubicBezTo>
                  <a:cubicBezTo>
                    <a:pt x="3623" y="47"/>
                    <a:pt x="3371" y="1"/>
                    <a:pt x="3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5"/>
            <p:cNvSpPr/>
            <p:nvPr/>
          </p:nvSpPr>
          <p:spPr>
            <a:xfrm>
              <a:off x="2506600" y="4383425"/>
              <a:ext cx="124500" cy="160950"/>
            </a:xfrm>
            <a:custGeom>
              <a:avLst/>
              <a:gdLst/>
              <a:ahLst/>
              <a:cxnLst/>
              <a:rect l="l" t="t" r="r" b="b"/>
              <a:pathLst>
                <a:path w="4980" h="6438" extrusionOk="0">
                  <a:moveTo>
                    <a:pt x="2513" y="1"/>
                  </a:moveTo>
                  <a:cubicBezTo>
                    <a:pt x="2467" y="32"/>
                    <a:pt x="2405" y="63"/>
                    <a:pt x="2358" y="110"/>
                  </a:cubicBezTo>
                  <a:cubicBezTo>
                    <a:pt x="2327" y="141"/>
                    <a:pt x="2280" y="203"/>
                    <a:pt x="2265" y="249"/>
                  </a:cubicBezTo>
                  <a:cubicBezTo>
                    <a:pt x="2327" y="234"/>
                    <a:pt x="2389" y="203"/>
                    <a:pt x="2420" y="156"/>
                  </a:cubicBezTo>
                  <a:cubicBezTo>
                    <a:pt x="2467" y="125"/>
                    <a:pt x="2498" y="63"/>
                    <a:pt x="2513" y="1"/>
                  </a:cubicBezTo>
                  <a:close/>
                  <a:moveTo>
                    <a:pt x="2932" y="1081"/>
                  </a:moveTo>
                  <a:cubicBezTo>
                    <a:pt x="2916" y="1081"/>
                    <a:pt x="2901" y="1083"/>
                    <a:pt x="2885" y="1087"/>
                  </a:cubicBezTo>
                  <a:cubicBezTo>
                    <a:pt x="2823" y="1087"/>
                    <a:pt x="2761" y="1087"/>
                    <a:pt x="2715" y="1133"/>
                  </a:cubicBezTo>
                  <a:cubicBezTo>
                    <a:pt x="2777" y="1149"/>
                    <a:pt x="2823" y="1164"/>
                    <a:pt x="2885" y="1164"/>
                  </a:cubicBezTo>
                  <a:cubicBezTo>
                    <a:pt x="2947" y="1164"/>
                    <a:pt x="3009" y="1164"/>
                    <a:pt x="3056" y="1133"/>
                  </a:cubicBezTo>
                  <a:cubicBezTo>
                    <a:pt x="3021" y="1098"/>
                    <a:pt x="2977" y="1081"/>
                    <a:pt x="2932" y="1081"/>
                  </a:cubicBezTo>
                  <a:close/>
                  <a:moveTo>
                    <a:pt x="1660" y="1056"/>
                  </a:moveTo>
                  <a:cubicBezTo>
                    <a:pt x="1629" y="1164"/>
                    <a:pt x="1629" y="1304"/>
                    <a:pt x="1660" y="1428"/>
                  </a:cubicBezTo>
                  <a:cubicBezTo>
                    <a:pt x="1691" y="1366"/>
                    <a:pt x="1707" y="1304"/>
                    <a:pt x="1707" y="1242"/>
                  </a:cubicBezTo>
                  <a:cubicBezTo>
                    <a:pt x="1707" y="1164"/>
                    <a:pt x="1691" y="1118"/>
                    <a:pt x="1660" y="1056"/>
                  </a:cubicBezTo>
                  <a:close/>
                  <a:moveTo>
                    <a:pt x="3971" y="1366"/>
                  </a:moveTo>
                  <a:cubicBezTo>
                    <a:pt x="3940" y="1474"/>
                    <a:pt x="3940" y="1614"/>
                    <a:pt x="3971" y="1738"/>
                  </a:cubicBezTo>
                  <a:cubicBezTo>
                    <a:pt x="4018" y="1614"/>
                    <a:pt x="4018" y="1474"/>
                    <a:pt x="3971" y="1366"/>
                  </a:cubicBezTo>
                  <a:close/>
                  <a:moveTo>
                    <a:pt x="2622" y="2250"/>
                  </a:moveTo>
                  <a:lnTo>
                    <a:pt x="2622" y="2250"/>
                  </a:lnTo>
                  <a:cubicBezTo>
                    <a:pt x="2668" y="2374"/>
                    <a:pt x="2746" y="2451"/>
                    <a:pt x="2870" y="2514"/>
                  </a:cubicBezTo>
                  <a:cubicBezTo>
                    <a:pt x="2854" y="2451"/>
                    <a:pt x="2823" y="2389"/>
                    <a:pt x="2777" y="2358"/>
                  </a:cubicBezTo>
                  <a:cubicBezTo>
                    <a:pt x="2730" y="2312"/>
                    <a:pt x="2668" y="2281"/>
                    <a:pt x="2622" y="2250"/>
                  </a:cubicBezTo>
                  <a:close/>
                  <a:moveTo>
                    <a:pt x="1427" y="2514"/>
                  </a:moveTo>
                  <a:cubicBezTo>
                    <a:pt x="1365" y="2514"/>
                    <a:pt x="1319" y="2529"/>
                    <a:pt x="1257" y="2545"/>
                  </a:cubicBezTo>
                  <a:cubicBezTo>
                    <a:pt x="1319" y="2560"/>
                    <a:pt x="1381" y="2591"/>
                    <a:pt x="1427" y="2591"/>
                  </a:cubicBezTo>
                  <a:cubicBezTo>
                    <a:pt x="1489" y="2591"/>
                    <a:pt x="1551" y="2591"/>
                    <a:pt x="1598" y="2545"/>
                  </a:cubicBezTo>
                  <a:cubicBezTo>
                    <a:pt x="1567" y="2514"/>
                    <a:pt x="1505" y="2514"/>
                    <a:pt x="1427" y="2514"/>
                  </a:cubicBezTo>
                  <a:close/>
                  <a:moveTo>
                    <a:pt x="3847" y="2979"/>
                  </a:moveTo>
                  <a:cubicBezTo>
                    <a:pt x="3800" y="2979"/>
                    <a:pt x="3738" y="2979"/>
                    <a:pt x="3676" y="3010"/>
                  </a:cubicBezTo>
                  <a:cubicBezTo>
                    <a:pt x="3738" y="3025"/>
                    <a:pt x="3800" y="3056"/>
                    <a:pt x="3847" y="3056"/>
                  </a:cubicBezTo>
                  <a:cubicBezTo>
                    <a:pt x="3909" y="3056"/>
                    <a:pt x="3971" y="3056"/>
                    <a:pt x="4033" y="3010"/>
                  </a:cubicBezTo>
                  <a:cubicBezTo>
                    <a:pt x="3971" y="2994"/>
                    <a:pt x="3909" y="2979"/>
                    <a:pt x="3847" y="2979"/>
                  </a:cubicBezTo>
                  <a:close/>
                  <a:moveTo>
                    <a:pt x="2389" y="3475"/>
                  </a:moveTo>
                  <a:cubicBezTo>
                    <a:pt x="2342" y="3599"/>
                    <a:pt x="2342" y="3723"/>
                    <a:pt x="2389" y="3847"/>
                  </a:cubicBezTo>
                  <a:cubicBezTo>
                    <a:pt x="2405" y="3785"/>
                    <a:pt x="2420" y="3723"/>
                    <a:pt x="2420" y="3677"/>
                  </a:cubicBezTo>
                  <a:cubicBezTo>
                    <a:pt x="2420" y="3615"/>
                    <a:pt x="2405" y="3537"/>
                    <a:pt x="2389" y="3475"/>
                  </a:cubicBezTo>
                  <a:close/>
                  <a:moveTo>
                    <a:pt x="1241" y="3723"/>
                  </a:moveTo>
                  <a:lnTo>
                    <a:pt x="1241" y="3723"/>
                  </a:lnTo>
                  <a:cubicBezTo>
                    <a:pt x="1179" y="3754"/>
                    <a:pt x="1117" y="3785"/>
                    <a:pt x="1086" y="3832"/>
                  </a:cubicBezTo>
                  <a:cubicBezTo>
                    <a:pt x="1040" y="3863"/>
                    <a:pt x="1009" y="3925"/>
                    <a:pt x="993" y="3987"/>
                  </a:cubicBezTo>
                  <a:cubicBezTo>
                    <a:pt x="1102" y="3925"/>
                    <a:pt x="1179" y="3847"/>
                    <a:pt x="1241" y="3723"/>
                  </a:cubicBezTo>
                  <a:close/>
                  <a:moveTo>
                    <a:pt x="3862" y="4220"/>
                  </a:moveTo>
                  <a:cubicBezTo>
                    <a:pt x="3800" y="4235"/>
                    <a:pt x="3754" y="4266"/>
                    <a:pt x="3707" y="4313"/>
                  </a:cubicBezTo>
                  <a:cubicBezTo>
                    <a:pt x="3661" y="4344"/>
                    <a:pt x="3630" y="4406"/>
                    <a:pt x="3599" y="4468"/>
                  </a:cubicBezTo>
                  <a:cubicBezTo>
                    <a:pt x="3723" y="4406"/>
                    <a:pt x="3800" y="4328"/>
                    <a:pt x="3862" y="4220"/>
                  </a:cubicBezTo>
                  <a:close/>
                  <a:moveTo>
                    <a:pt x="2668" y="4886"/>
                  </a:moveTo>
                  <a:cubicBezTo>
                    <a:pt x="2622" y="4886"/>
                    <a:pt x="2560" y="4886"/>
                    <a:pt x="2498" y="4933"/>
                  </a:cubicBezTo>
                  <a:cubicBezTo>
                    <a:pt x="2560" y="4949"/>
                    <a:pt x="2622" y="4956"/>
                    <a:pt x="2684" y="4956"/>
                  </a:cubicBezTo>
                  <a:cubicBezTo>
                    <a:pt x="2746" y="4956"/>
                    <a:pt x="2808" y="4949"/>
                    <a:pt x="2870" y="4933"/>
                  </a:cubicBezTo>
                  <a:cubicBezTo>
                    <a:pt x="2792" y="4918"/>
                    <a:pt x="2730" y="4886"/>
                    <a:pt x="2668" y="4886"/>
                  </a:cubicBezTo>
                  <a:close/>
                  <a:moveTo>
                    <a:pt x="4964" y="4933"/>
                  </a:moveTo>
                  <a:cubicBezTo>
                    <a:pt x="4902" y="4933"/>
                    <a:pt x="4840" y="4949"/>
                    <a:pt x="4809" y="4964"/>
                  </a:cubicBezTo>
                  <a:cubicBezTo>
                    <a:pt x="4871" y="4995"/>
                    <a:pt x="4917" y="5011"/>
                    <a:pt x="4979" y="5011"/>
                  </a:cubicBezTo>
                  <a:lnTo>
                    <a:pt x="4964" y="4933"/>
                  </a:lnTo>
                  <a:close/>
                  <a:moveTo>
                    <a:pt x="1133" y="4871"/>
                  </a:moveTo>
                  <a:lnTo>
                    <a:pt x="1133" y="4871"/>
                  </a:lnTo>
                  <a:cubicBezTo>
                    <a:pt x="1164" y="4933"/>
                    <a:pt x="1195" y="4995"/>
                    <a:pt x="1241" y="5026"/>
                  </a:cubicBezTo>
                  <a:cubicBezTo>
                    <a:pt x="1272" y="5073"/>
                    <a:pt x="1334" y="5104"/>
                    <a:pt x="1396" y="5119"/>
                  </a:cubicBezTo>
                  <a:cubicBezTo>
                    <a:pt x="1381" y="5073"/>
                    <a:pt x="1334" y="5011"/>
                    <a:pt x="1303" y="4964"/>
                  </a:cubicBezTo>
                  <a:cubicBezTo>
                    <a:pt x="1257" y="4933"/>
                    <a:pt x="1195" y="4886"/>
                    <a:pt x="1133" y="4871"/>
                  </a:cubicBezTo>
                  <a:close/>
                  <a:moveTo>
                    <a:pt x="171" y="5693"/>
                  </a:moveTo>
                  <a:cubicBezTo>
                    <a:pt x="109" y="5693"/>
                    <a:pt x="47" y="5709"/>
                    <a:pt x="1" y="5724"/>
                  </a:cubicBezTo>
                  <a:cubicBezTo>
                    <a:pt x="63" y="5740"/>
                    <a:pt x="109" y="5771"/>
                    <a:pt x="171" y="5771"/>
                  </a:cubicBezTo>
                  <a:cubicBezTo>
                    <a:pt x="233" y="5771"/>
                    <a:pt x="295" y="5771"/>
                    <a:pt x="342" y="5724"/>
                  </a:cubicBezTo>
                  <a:cubicBezTo>
                    <a:pt x="311" y="5693"/>
                    <a:pt x="249" y="5693"/>
                    <a:pt x="171" y="5693"/>
                  </a:cubicBezTo>
                  <a:close/>
                  <a:moveTo>
                    <a:pt x="3754" y="5569"/>
                  </a:moveTo>
                  <a:cubicBezTo>
                    <a:pt x="3738" y="5631"/>
                    <a:pt x="3723" y="5693"/>
                    <a:pt x="3723" y="5740"/>
                  </a:cubicBezTo>
                  <a:cubicBezTo>
                    <a:pt x="3723" y="5802"/>
                    <a:pt x="3738" y="5864"/>
                    <a:pt x="3754" y="5926"/>
                  </a:cubicBezTo>
                  <a:cubicBezTo>
                    <a:pt x="3816" y="5802"/>
                    <a:pt x="3816" y="5693"/>
                    <a:pt x="3754" y="5569"/>
                  </a:cubicBezTo>
                  <a:close/>
                  <a:moveTo>
                    <a:pt x="2730" y="6127"/>
                  </a:moveTo>
                  <a:lnTo>
                    <a:pt x="2730" y="6127"/>
                  </a:lnTo>
                  <a:cubicBezTo>
                    <a:pt x="2668" y="6158"/>
                    <a:pt x="2637" y="6189"/>
                    <a:pt x="2575" y="6236"/>
                  </a:cubicBezTo>
                  <a:cubicBezTo>
                    <a:pt x="2544" y="6267"/>
                    <a:pt x="2498" y="6329"/>
                    <a:pt x="2482" y="6391"/>
                  </a:cubicBezTo>
                  <a:cubicBezTo>
                    <a:pt x="2544" y="6360"/>
                    <a:pt x="2591" y="6329"/>
                    <a:pt x="2637" y="6282"/>
                  </a:cubicBezTo>
                  <a:cubicBezTo>
                    <a:pt x="2668" y="6251"/>
                    <a:pt x="2715" y="6189"/>
                    <a:pt x="2730" y="6127"/>
                  </a:cubicBezTo>
                  <a:close/>
                  <a:moveTo>
                    <a:pt x="4871" y="6313"/>
                  </a:moveTo>
                  <a:cubicBezTo>
                    <a:pt x="4886" y="6329"/>
                    <a:pt x="4886" y="6344"/>
                    <a:pt x="4902" y="6391"/>
                  </a:cubicBezTo>
                  <a:lnTo>
                    <a:pt x="4979" y="6391"/>
                  </a:lnTo>
                  <a:cubicBezTo>
                    <a:pt x="4948" y="6360"/>
                    <a:pt x="4902" y="6329"/>
                    <a:pt x="4871" y="6313"/>
                  </a:cubicBezTo>
                  <a:close/>
                  <a:moveTo>
                    <a:pt x="1257" y="6406"/>
                  </a:moveTo>
                  <a:lnTo>
                    <a:pt x="1257" y="6437"/>
                  </a:lnTo>
                  <a:lnTo>
                    <a:pt x="1272" y="6437"/>
                  </a:lnTo>
                  <a:cubicBezTo>
                    <a:pt x="1257" y="6422"/>
                    <a:pt x="1257" y="6422"/>
                    <a:pt x="1257" y="6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5"/>
            <p:cNvSpPr/>
            <p:nvPr/>
          </p:nvSpPr>
          <p:spPr>
            <a:xfrm>
              <a:off x="2465500" y="4379400"/>
              <a:ext cx="101825" cy="139850"/>
            </a:xfrm>
            <a:custGeom>
              <a:avLst/>
              <a:gdLst/>
              <a:ahLst/>
              <a:cxnLst/>
              <a:rect l="l" t="t" r="r" b="b"/>
              <a:pathLst>
                <a:path w="4073" h="5594" extrusionOk="0">
                  <a:moveTo>
                    <a:pt x="3868" y="0"/>
                  </a:moveTo>
                  <a:cubicBezTo>
                    <a:pt x="3681" y="0"/>
                    <a:pt x="3342" y="272"/>
                    <a:pt x="3149" y="457"/>
                  </a:cubicBezTo>
                  <a:cubicBezTo>
                    <a:pt x="1753" y="1868"/>
                    <a:pt x="1" y="4861"/>
                    <a:pt x="326" y="5451"/>
                  </a:cubicBezTo>
                  <a:cubicBezTo>
                    <a:pt x="378" y="5550"/>
                    <a:pt x="464" y="5593"/>
                    <a:pt x="573" y="5593"/>
                  </a:cubicBezTo>
                  <a:cubicBezTo>
                    <a:pt x="1208" y="5593"/>
                    <a:pt x="2622" y="4130"/>
                    <a:pt x="2622" y="4024"/>
                  </a:cubicBezTo>
                  <a:cubicBezTo>
                    <a:pt x="2622" y="3946"/>
                    <a:pt x="3304" y="2132"/>
                    <a:pt x="3831" y="798"/>
                  </a:cubicBezTo>
                  <a:cubicBezTo>
                    <a:pt x="4073" y="194"/>
                    <a:pt x="4025" y="0"/>
                    <a:pt x="3868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5"/>
            <p:cNvSpPr/>
            <p:nvPr/>
          </p:nvSpPr>
          <p:spPr>
            <a:xfrm>
              <a:off x="2469100" y="4378825"/>
              <a:ext cx="98025" cy="140950"/>
            </a:xfrm>
            <a:custGeom>
              <a:avLst/>
              <a:gdLst/>
              <a:ahLst/>
              <a:cxnLst/>
              <a:rect l="l" t="t" r="r" b="b"/>
              <a:pathLst>
                <a:path w="3921" h="5638" extrusionOk="0">
                  <a:moveTo>
                    <a:pt x="3699" y="1"/>
                  </a:moveTo>
                  <a:cubicBezTo>
                    <a:pt x="3560" y="1"/>
                    <a:pt x="3333" y="130"/>
                    <a:pt x="3020" y="418"/>
                  </a:cubicBezTo>
                  <a:cubicBezTo>
                    <a:pt x="2276" y="1116"/>
                    <a:pt x="585" y="3426"/>
                    <a:pt x="213" y="4652"/>
                  </a:cubicBezTo>
                  <a:cubicBezTo>
                    <a:pt x="1" y="5354"/>
                    <a:pt x="124" y="5638"/>
                    <a:pt x="432" y="5638"/>
                  </a:cubicBezTo>
                  <a:cubicBezTo>
                    <a:pt x="641" y="5638"/>
                    <a:pt x="936" y="5507"/>
                    <a:pt x="1268" y="5288"/>
                  </a:cubicBezTo>
                  <a:cubicBezTo>
                    <a:pt x="1904" y="4838"/>
                    <a:pt x="2509" y="4047"/>
                    <a:pt x="2509" y="4047"/>
                  </a:cubicBezTo>
                  <a:cubicBezTo>
                    <a:pt x="2571" y="3861"/>
                    <a:pt x="3501" y="1472"/>
                    <a:pt x="3765" y="712"/>
                  </a:cubicBezTo>
                  <a:cubicBezTo>
                    <a:pt x="3920" y="265"/>
                    <a:pt x="3898" y="1"/>
                    <a:pt x="3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5"/>
            <p:cNvSpPr/>
            <p:nvPr/>
          </p:nvSpPr>
          <p:spPr>
            <a:xfrm>
              <a:off x="2480225" y="4386150"/>
              <a:ext cx="85325" cy="130300"/>
            </a:xfrm>
            <a:custGeom>
              <a:avLst/>
              <a:gdLst/>
              <a:ahLst/>
              <a:cxnLst/>
              <a:rect l="l" t="t" r="r" b="b"/>
              <a:pathLst>
                <a:path w="3413" h="5212" extrusionOk="0">
                  <a:moveTo>
                    <a:pt x="3413" y="1"/>
                  </a:moveTo>
                  <a:cubicBezTo>
                    <a:pt x="3382" y="32"/>
                    <a:pt x="3335" y="94"/>
                    <a:pt x="3320" y="140"/>
                  </a:cubicBezTo>
                  <a:cubicBezTo>
                    <a:pt x="3351" y="125"/>
                    <a:pt x="3382" y="109"/>
                    <a:pt x="3413" y="94"/>
                  </a:cubicBezTo>
                  <a:lnTo>
                    <a:pt x="3413" y="1"/>
                  </a:lnTo>
                  <a:close/>
                  <a:moveTo>
                    <a:pt x="2715" y="947"/>
                  </a:moveTo>
                  <a:cubicBezTo>
                    <a:pt x="2684" y="1055"/>
                    <a:pt x="2684" y="1195"/>
                    <a:pt x="2715" y="1319"/>
                  </a:cubicBezTo>
                  <a:cubicBezTo>
                    <a:pt x="2746" y="1257"/>
                    <a:pt x="2762" y="1195"/>
                    <a:pt x="2762" y="1133"/>
                  </a:cubicBezTo>
                  <a:cubicBezTo>
                    <a:pt x="2746" y="1055"/>
                    <a:pt x="2746" y="1009"/>
                    <a:pt x="2715" y="947"/>
                  </a:cubicBezTo>
                  <a:close/>
                  <a:moveTo>
                    <a:pt x="1707" y="1645"/>
                  </a:moveTo>
                  <a:cubicBezTo>
                    <a:pt x="1660" y="1660"/>
                    <a:pt x="1598" y="1676"/>
                    <a:pt x="1552" y="1738"/>
                  </a:cubicBezTo>
                  <a:cubicBezTo>
                    <a:pt x="1521" y="1784"/>
                    <a:pt x="1474" y="1831"/>
                    <a:pt x="1459" y="1893"/>
                  </a:cubicBezTo>
                  <a:cubicBezTo>
                    <a:pt x="1583" y="1831"/>
                    <a:pt x="1660" y="1753"/>
                    <a:pt x="1707" y="1645"/>
                  </a:cubicBezTo>
                  <a:close/>
                  <a:moveTo>
                    <a:pt x="2482" y="2405"/>
                  </a:moveTo>
                  <a:cubicBezTo>
                    <a:pt x="2420" y="2405"/>
                    <a:pt x="2374" y="2420"/>
                    <a:pt x="2312" y="2436"/>
                  </a:cubicBezTo>
                  <a:cubicBezTo>
                    <a:pt x="2374" y="2451"/>
                    <a:pt x="2436" y="2482"/>
                    <a:pt x="2482" y="2482"/>
                  </a:cubicBezTo>
                  <a:lnTo>
                    <a:pt x="2544" y="2482"/>
                  </a:lnTo>
                  <a:cubicBezTo>
                    <a:pt x="2544" y="2451"/>
                    <a:pt x="2560" y="2436"/>
                    <a:pt x="2560" y="2420"/>
                  </a:cubicBezTo>
                  <a:cubicBezTo>
                    <a:pt x="2544" y="2405"/>
                    <a:pt x="2529" y="2405"/>
                    <a:pt x="2482" y="2405"/>
                  </a:cubicBezTo>
                  <a:close/>
                  <a:moveTo>
                    <a:pt x="1118" y="3040"/>
                  </a:moveTo>
                  <a:cubicBezTo>
                    <a:pt x="1133" y="3102"/>
                    <a:pt x="1164" y="3149"/>
                    <a:pt x="1211" y="3196"/>
                  </a:cubicBezTo>
                  <a:cubicBezTo>
                    <a:pt x="1242" y="3227"/>
                    <a:pt x="1304" y="3273"/>
                    <a:pt x="1366" y="3289"/>
                  </a:cubicBezTo>
                  <a:cubicBezTo>
                    <a:pt x="1350" y="3211"/>
                    <a:pt x="1304" y="3180"/>
                    <a:pt x="1273" y="3133"/>
                  </a:cubicBezTo>
                  <a:cubicBezTo>
                    <a:pt x="1226" y="3102"/>
                    <a:pt x="1164" y="3056"/>
                    <a:pt x="1118" y="3040"/>
                  </a:cubicBezTo>
                  <a:close/>
                  <a:moveTo>
                    <a:pt x="311" y="3645"/>
                  </a:moveTo>
                  <a:cubicBezTo>
                    <a:pt x="249" y="3645"/>
                    <a:pt x="203" y="3645"/>
                    <a:pt x="140" y="3676"/>
                  </a:cubicBezTo>
                  <a:cubicBezTo>
                    <a:pt x="203" y="3692"/>
                    <a:pt x="265" y="3723"/>
                    <a:pt x="311" y="3723"/>
                  </a:cubicBezTo>
                  <a:cubicBezTo>
                    <a:pt x="373" y="3723"/>
                    <a:pt x="435" y="3723"/>
                    <a:pt x="482" y="3676"/>
                  </a:cubicBezTo>
                  <a:cubicBezTo>
                    <a:pt x="435" y="3645"/>
                    <a:pt x="373" y="3645"/>
                    <a:pt x="311" y="3645"/>
                  </a:cubicBezTo>
                  <a:close/>
                  <a:moveTo>
                    <a:pt x="1009" y="4219"/>
                  </a:moveTo>
                  <a:cubicBezTo>
                    <a:pt x="993" y="4281"/>
                    <a:pt x="978" y="4343"/>
                    <a:pt x="978" y="4390"/>
                  </a:cubicBezTo>
                  <a:cubicBezTo>
                    <a:pt x="978" y="4452"/>
                    <a:pt x="993" y="4514"/>
                    <a:pt x="1009" y="4576"/>
                  </a:cubicBezTo>
                  <a:cubicBezTo>
                    <a:pt x="1056" y="4467"/>
                    <a:pt x="1056" y="4343"/>
                    <a:pt x="1009" y="4219"/>
                  </a:cubicBezTo>
                  <a:close/>
                  <a:moveTo>
                    <a:pt x="1" y="4964"/>
                  </a:moveTo>
                  <a:lnTo>
                    <a:pt x="1" y="4964"/>
                  </a:lnTo>
                  <a:cubicBezTo>
                    <a:pt x="32" y="5010"/>
                    <a:pt x="63" y="5072"/>
                    <a:pt x="94" y="5119"/>
                  </a:cubicBezTo>
                  <a:cubicBezTo>
                    <a:pt x="140" y="5150"/>
                    <a:pt x="203" y="5181"/>
                    <a:pt x="249" y="5212"/>
                  </a:cubicBezTo>
                  <a:cubicBezTo>
                    <a:pt x="234" y="5150"/>
                    <a:pt x="203" y="5088"/>
                    <a:pt x="156" y="5057"/>
                  </a:cubicBezTo>
                  <a:cubicBezTo>
                    <a:pt x="125" y="5010"/>
                    <a:pt x="63" y="4979"/>
                    <a:pt x="1" y="4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5"/>
            <p:cNvSpPr/>
            <p:nvPr/>
          </p:nvSpPr>
          <p:spPr>
            <a:xfrm>
              <a:off x="2531800" y="4417950"/>
              <a:ext cx="23675" cy="62050"/>
            </a:xfrm>
            <a:custGeom>
              <a:avLst/>
              <a:gdLst/>
              <a:ahLst/>
              <a:cxnLst/>
              <a:rect l="l" t="t" r="r" b="b"/>
              <a:pathLst>
                <a:path w="947" h="2482" extrusionOk="0">
                  <a:moveTo>
                    <a:pt x="947" y="0"/>
                  </a:moveTo>
                  <a:lnTo>
                    <a:pt x="947" y="0"/>
                  </a:lnTo>
                  <a:cubicBezTo>
                    <a:pt x="869" y="202"/>
                    <a:pt x="776" y="388"/>
                    <a:pt x="699" y="605"/>
                  </a:cubicBezTo>
                  <a:cubicBezTo>
                    <a:pt x="606" y="822"/>
                    <a:pt x="512" y="1008"/>
                    <a:pt x="450" y="1226"/>
                  </a:cubicBezTo>
                  <a:cubicBezTo>
                    <a:pt x="373" y="1443"/>
                    <a:pt x="295" y="1629"/>
                    <a:pt x="218" y="1846"/>
                  </a:cubicBezTo>
                  <a:cubicBezTo>
                    <a:pt x="125" y="2063"/>
                    <a:pt x="63" y="2265"/>
                    <a:pt x="1" y="2482"/>
                  </a:cubicBezTo>
                  <a:cubicBezTo>
                    <a:pt x="78" y="2296"/>
                    <a:pt x="171" y="2094"/>
                    <a:pt x="249" y="1877"/>
                  </a:cubicBezTo>
                  <a:cubicBezTo>
                    <a:pt x="342" y="1675"/>
                    <a:pt x="419" y="1474"/>
                    <a:pt x="497" y="1257"/>
                  </a:cubicBezTo>
                  <a:cubicBezTo>
                    <a:pt x="575" y="1055"/>
                    <a:pt x="652" y="853"/>
                    <a:pt x="730" y="636"/>
                  </a:cubicBezTo>
                  <a:cubicBezTo>
                    <a:pt x="807" y="435"/>
                    <a:pt x="885" y="217"/>
                    <a:pt x="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5"/>
            <p:cNvSpPr/>
            <p:nvPr/>
          </p:nvSpPr>
          <p:spPr>
            <a:xfrm>
              <a:off x="2550025" y="4422200"/>
              <a:ext cx="6625" cy="9350"/>
            </a:xfrm>
            <a:custGeom>
              <a:avLst/>
              <a:gdLst/>
              <a:ahLst/>
              <a:cxnLst/>
              <a:rect l="l" t="t" r="r" b="b"/>
              <a:pathLst>
                <a:path w="265" h="374" extrusionOk="0">
                  <a:moveTo>
                    <a:pt x="264" y="1"/>
                  </a:moveTo>
                  <a:lnTo>
                    <a:pt x="264" y="1"/>
                  </a:lnTo>
                  <a:cubicBezTo>
                    <a:pt x="218" y="47"/>
                    <a:pt x="171" y="125"/>
                    <a:pt x="125" y="187"/>
                  </a:cubicBezTo>
                  <a:cubicBezTo>
                    <a:pt x="78" y="249"/>
                    <a:pt x="47" y="311"/>
                    <a:pt x="1" y="373"/>
                  </a:cubicBezTo>
                  <a:lnTo>
                    <a:pt x="78" y="296"/>
                  </a:lnTo>
                  <a:cubicBezTo>
                    <a:pt x="125" y="280"/>
                    <a:pt x="140" y="265"/>
                    <a:pt x="156" y="218"/>
                  </a:cubicBezTo>
                  <a:cubicBezTo>
                    <a:pt x="202" y="141"/>
                    <a:pt x="233" y="78"/>
                    <a:pt x="2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5"/>
            <p:cNvSpPr/>
            <p:nvPr/>
          </p:nvSpPr>
          <p:spPr>
            <a:xfrm>
              <a:off x="2468350" y="4479550"/>
              <a:ext cx="119575" cy="60200"/>
            </a:xfrm>
            <a:custGeom>
              <a:avLst/>
              <a:gdLst/>
              <a:ahLst/>
              <a:cxnLst/>
              <a:rect l="l" t="t" r="r" b="b"/>
              <a:pathLst>
                <a:path w="4783" h="2408" extrusionOk="0">
                  <a:moveTo>
                    <a:pt x="2341" y="0"/>
                  </a:moveTo>
                  <a:cubicBezTo>
                    <a:pt x="1367" y="0"/>
                    <a:pt x="0" y="1158"/>
                    <a:pt x="212" y="1460"/>
                  </a:cubicBezTo>
                  <a:cubicBezTo>
                    <a:pt x="522" y="1895"/>
                    <a:pt x="1375" y="2003"/>
                    <a:pt x="3531" y="2406"/>
                  </a:cubicBezTo>
                  <a:cubicBezTo>
                    <a:pt x="3536" y="2407"/>
                    <a:pt x="3540" y="2408"/>
                    <a:pt x="3545" y="2408"/>
                  </a:cubicBezTo>
                  <a:cubicBezTo>
                    <a:pt x="3840" y="2408"/>
                    <a:pt x="4783" y="482"/>
                    <a:pt x="4477" y="406"/>
                  </a:cubicBezTo>
                  <a:cubicBezTo>
                    <a:pt x="4090" y="313"/>
                    <a:pt x="2539" y="18"/>
                    <a:pt x="2415" y="2"/>
                  </a:cubicBezTo>
                  <a:cubicBezTo>
                    <a:pt x="2390" y="1"/>
                    <a:pt x="2366" y="0"/>
                    <a:pt x="23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5"/>
            <p:cNvSpPr/>
            <p:nvPr/>
          </p:nvSpPr>
          <p:spPr>
            <a:xfrm>
              <a:off x="2530650" y="4487350"/>
              <a:ext cx="121775" cy="91800"/>
            </a:xfrm>
            <a:custGeom>
              <a:avLst/>
              <a:gdLst/>
              <a:ahLst/>
              <a:cxnLst/>
              <a:rect l="l" t="t" r="r" b="b"/>
              <a:pathLst>
                <a:path w="4871" h="3672" extrusionOk="0">
                  <a:moveTo>
                    <a:pt x="1551" y="1"/>
                  </a:moveTo>
                  <a:cubicBezTo>
                    <a:pt x="1551" y="1"/>
                    <a:pt x="0" y="1583"/>
                    <a:pt x="78" y="1660"/>
                  </a:cubicBezTo>
                  <a:cubicBezTo>
                    <a:pt x="376" y="1958"/>
                    <a:pt x="817" y="2313"/>
                    <a:pt x="1717" y="2313"/>
                  </a:cubicBezTo>
                  <a:cubicBezTo>
                    <a:pt x="1754" y="2313"/>
                    <a:pt x="1792" y="2313"/>
                    <a:pt x="1830" y="2311"/>
                  </a:cubicBezTo>
                  <a:cubicBezTo>
                    <a:pt x="1830" y="2311"/>
                    <a:pt x="2284" y="3556"/>
                    <a:pt x="2680" y="3556"/>
                  </a:cubicBezTo>
                  <a:cubicBezTo>
                    <a:pt x="2691" y="3556"/>
                    <a:pt x="2703" y="3554"/>
                    <a:pt x="2714" y="3552"/>
                  </a:cubicBezTo>
                  <a:cubicBezTo>
                    <a:pt x="2894" y="3507"/>
                    <a:pt x="2860" y="3202"/>
                    <a:pt x="2778" y="2899"/>
                  </a:cubicBezTo>
                  <a:lnTo>
                    <a:pt x="2778" y="2899"/>
                  </a:lnTo>
                  <a:cubicBezTo>
                    <a:pt x="2931" y="3270"/>
                    <a:pt x="3135" y="3663"/>
                    <a:pt x="3313" y="3663"/>
                  </a:cubicBezTo>
                  <a:cubicBezTo>
                    <a:pt x="3321" y="3663"/>
                    <a:pt x="3328" y="3662"/>
                    <a:pt x="3335" y="3661"/>
                  </a:cubicBezTo>
                  <a:cubicBezTo>
                    <a:pt x="3506" y="3632"/>
                    <a:pt x="3528" y="3424"/>
                    <a:pt x="3488" y="3172"/>
                  </a:cubicBezTo>
                  <a:lnTo>
                    <a:pt x="3488" y="3172"/>
                  </a:lnTo>
                  <a:cubicBezTo>
                    <a:pt x="3612" y="3447"/>
                    <a:pt x="3762" y="3671"/>
                    <a:pt x="3926" y="3671"/>
                  </a:cubicBezTo>
                  <a:cubicBezTo>
                    <a:pt x="3946" y="3671"/>
                    <a:pt x="3966" y="3668"/>
                    <a:pt x="3986" y="3661"/>
                  </a:cubicBezTo>
                  <a:cubicBezTo>
                    <a:pt x="4183" y="3591"/>
                    <a:pt x="4157" y="3276"/>
                    <a:pt x="4070" y="2952"/>
                  </a:cubicBezTo>
                  <a:lnTo>
                    <a:pt x="4070" y="2952"/>
                  </a:lnTo>
                  <a:cubicBezTo>
                    <a:pt x="4183" y="3186"/>
                    <a:pt x="4315" y="3381"/>
                    <a:pt x="4440" y="3381"/>
                  </a:cubicBezTo>
                  <a:cubicBezTo>
                    <a:pt x="4460" y="3381"/>
                    <a:pt x="4479" y="3376"/>
                    <a:pt x="4498" y="3366"/>
                  </a:cubicBezTo>
                  <a:cubicBezTo>
                    <a:pt x="4870" y="3180"/>
                    <a:pt x="4405" y="1846"/>
                    <a:pt x="4079" y="1381"/>
                  </a:cubicBezTo>
                  <a:cubicBezTo>
                    <a:pt x="3784" y="931"/>
                    <a:pt x="3381" y="574"/>
                    <a:pt x="2916" y="342"/>
                  </a:cubicBezTo>
                  <a:cubicBezTo>
                    <a:pt x="2466" y="140"/>
                    <a:pt x="1551" y="1"/>
                    <a:pt x="15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5"/>
            <p:cNvSpPr/>
            <p:nvPr/>
          </p:nvSpPr>
          <p:spPr>
            <a:xfrm>
              <a:off x="2619825" y="4529625"/>
              <a:ext cx="13600" cy="41500"/>
            </a:xfrm>
            <a:custGeom>
              <a:avLst/>
              <a:gdLst/>
              <a:ahLst/>
              <a:cxnLst/>
              <a:rect l="l" t="t" r="r" b="b"/>
              <a:pathLst>
                <a:path w="544" h="1660" extrusionOk="0">
                  <a:moveTo>
                    <a:pt x="0" y="0"/>
                  </a:moveTo>
                  <a:cubicBezTo>
                    <a:pt x="78" y="171"/>
                    <a:pt x="140" y="326"/>
                    <a:pt x="171" y="496"/>
                  </a:cubicBezTo>
                  <a:cubicBezTo>
                    <a:pt x="233" y="667"/>
                    <a:pt x="466" y="1256"/>
                    <a:pt x="543" y="1660"/>
                  </a:cubicBezTo>
                  <a:cubicBezTo>
                    <a:pt x="528" y="1427"/>
                    <a:pt x="481" y="1194"/>
                    <a:pt x="404" y="977"/>
                  </a:cubicBezTo>
                  <a:cubicBezTo>
                    <a:pt x="373" y="807"/>
                    <a:pt x="311" y="636"/>
                    <a:pt x="233" y="481"/>
                  </a:cubicBezTo>
                  <a:cubicBezTo>
                    <a:pt x="171" y="310"/>
                    <a:pt x="78" y="1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5"/>
            <p:cNvSpPr/>
            <p:nvPr/>
          </p:nvSpPr>
          <p:spPr>
            <a:xfrm>
              <a:off x="2605475" y="4535425"/>
              <a:ext cx="12825" cy="30850"/>
            </a:xfrm>
            <a:custGeom>
              <a:avLst/>
              <a:gdLst/>
              <a:ahLst/>
              <a:cxnLst/>
              <a:rect l="l" t="t" r="r" b="b"/>
              <a:pathLst>
                <a:path w="513" h="1234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202"/>
                    <a:pt x="156" y="419"/>
                    <a:pt x="249" y="621"/>
                  </a:cubicBezTo>
                  <a:cubicBezTo>
                    <a:pt x="326" y="823"/>
                    <a:pt x="419" y="1009"/>
                    <a:pt x="497" y="1210"/>
                  </a:cubicBezTo>
                  <a:cubicBezTo>
                    <a:pt x="505" y="1226"/>
                    <a:pt x="508" y="1234"/>
                    <a:pt x="510" y="1234"/>
                  </a:cubicBezTo>
                  <a:cubicBezTo>
                    <a:pt x="512" y="1234"/>
                    <a:pt x="512" y="1226"/>
                    <a:pt x="512" y="1210"/>
                  </a:cubicBezTo>
                  <a:cubicBezTo>
                    <a:pt x="450" y="1009"/>
                    <a:pt x="388" y="807"/>
                    <a:pt x="280" y="590"/>
                  </a:cubicBezTo>
                  <a:cubicBezTo>
                    <a:pt x="187" y="404"/>
                    <a:pt x="94" y="20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5"/>
            <p:cNvSpPr/>
            <p:nvPr/>
          </p:nvSpPr>
          <p:spPr>
            <a:xfrm>
              <a:off x="2591900" y="4538150"/>
              <a:ext cx="9325" cy="24750"/>
            </a:xfrm>
            <a:custGeom>
              <a:avLst/>
              <a:gdLst/>
              <a:ahLst/>
              <a:cxnLst/>
              <a:rect l="l" t="t" r="r" b="b"/>
              <a:pathLst>
                <a:path w="373" h="990" extrusionOk="0">
                  <a:moveTo>
                    <a:pt x="1" y="0"/>
                  </a:moveTo>
                  <a:lnTo>
                    <a:pt x="1" y="0"/>
                  </a:lnTo>
                  <a:cubicBezTo>
                    <a:pt x="140" y="388"/>
                    <a:pt x="233" y="636"/>
                    <a:pt x="342" y="977"/>
                  </a:cubicBezTo>
                  <a:cubicBezTo>
                    <a:pt x="357" y="985"/>
                    <a:pt x="365" y="989"/>
                    <a:pt x="369" y="989"/>
                  </a:cubicBezTo>
                  <a:cubicBezTo>
                    <a:pt x="373" y="989"/>
                    <a:pt x="373" y="985"/>
                    <a:pt x="373" y="977"/>
                  </a:cubicBezTo>
                  <a:cubicBezTo>
                    <a:pt x="264" y="636"/>
                    <a:pt x="156" y="3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5"/>
            <p:cNvSpPr/>
            <p:nvPr/>
          </p:nvSpPr>
          <p:spPr>
            <a:xfrm>
              <a:off x="2468850" y="4479725"/>
              <a:ext cx="105625" cy="60000"/>
            </a:xfrm>
            <a:custGeom>
              <a:avLst/>
              <a:gdLst/>
              <a:ahLst/>
              <a:cxnLst/>
              <a:rect l="l" t="t" r="r" b="b"/>
              <a:pathLst>
                <a:path w="4225" h="2400" extrusionOk="0">
                  <a:moveTo>
                    <a:pt x="2336" y="0"/>
                  </a:moveTo>
                  <a:cubicBezTo>
                    <a:pt x="1277" y="0"/>
                    <a:pt x="0" y="1190"/>
                    <a:pt x="177" y="1484"/>
                  </a:cubicBezTo>
                  <a:cubicBezTo>
                    <a:pt x="440" y="1965"/>
                    <a:pt x="2348" y="2399"/>
                    <a:pt x="2348" y="2399"/>
                  </a:cubicBezTo>
                  <a:lnTo>
                    <a:pt x="4225" y="306"/>
                  </a:lnTo>
                  <a:lnTo>
                    <a:pt x="2503" y="11"/>
                  </a:lnTo>
                  <a:cubicBezTo>
                    <a:pt x="2448" y="4"/>
                    <a:pt x="2393" y="0"/>
                    <a:pt x="2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5"/>
            <p:cNvSpPr/>
            <p:nvPr/>
          </p:nvSpPr>
          <p:spPr>
            <a:xfrm>
              <a:off x="2480225" y="4479975"/>
              <a:ext cx="61300" cy="47725"/>
            </a:xfrm>
            <a:custGeom>
              <a:avLst/>
              <a:gdLst/>
              <a:ahLst/>
              <a:cxnLst/>
              <a:rect l="l" t="t" r="r" b="b"/>
              <a:pathLst>
                <a:path w="2452" h="1909" extrusionOk="0">
                  <a:moveTo>
                    <a:pt x="2095" y="1"/>
                  </a:moveTo>
                  <a:cubicBezTo>
                    <a:pt x="2079" y="47"/>
                    <a:pt x="2064" y="63"/>
                    <a:pt x="2033" y="94"/>
                  </a:cubicBezTo>
                  <a:cubicBezTo>
                    <a:pt x="2079" y="78"/>
                    <a:pt x="2141" y="47"/>
                    <a:pt x="2172" y="16"/>
                  </a:cubicBezTo>
                  <a:lnTo>
                    <a:pt x="2095" y="1"/>
                  </a:lnTo>
                  <a:close/>
                  <a:moveTo>
                    <a:pt x="1009" y="466"/>
                  </a:moveTo>
                  <a:cubicBezTo>
                    <a:pt x="993" y="528"/>
                    <a:pt x="978" y="590"/>
                    <a:pt x="978" y="637"/>
                  </a:cubicBezTo>
                  <a:cubicBezTo>
                    <a:pt x="978" y="699"/>
                    <a:pt x="993" y="761"/>
                    <a:pt x="1009" y="823"/>
                  </a:cubicBezTo>
                  <a:cubicBezTo>
                    <a:pt x="1056" y="714"/>
                    <a:pt x="1056" y="590"/>
                    <a:pt x="1009" y="466"/>
                  </a:cubicBezTo>
                  <a:close/>
                  <a:moveTo>
                    <a:pt x="2188" y="1009"/>
                  </a:moveTo>
                  <a:lnTo>
                    <a:pt x="2188" y="1009"/>
                  </a:lnTo>
                  <a:cubicBezTo>
                    <a:pt x="2219" y="1071"/>
                    <a:pt x="2250" y="1133"/>
                    <a:pt x="2296" y="1164"/>
                  </a:cubicBezTo>
                  <a:cubicBezTo>
                    <a:pt x="2327" y="1211"/>
                    <a:pt x="2389" y="1242"/>
                    <a:pt x="2451" y="1257"/>
                  </a:cubicBezTo>
                  <a:cubicBezTo>
                    <a:pt x="2436" y="1211"/>
                    <a:pt x="2389" y="1149"/>
                    <a:pt x="2358" y="1102"/>
                  </a:cubicBezTo>
                  <a:cubicBezTo>
                    <a:pt x="2312" y="1071"/>
                    <a:pt x="2250" y="1024"/>
                    <a:pt x="2188" y="1009"/>
                  </a:cubicBezTo>
                  <a:close/>
                  <a:moveTo>
                    <a:pt x="1" y="1211"/>
                  </a:moveTo>
                  <a:lnTo>
                    <a:pt x="1" y="1211"/>
                  </a:lnTo>
                  <a:cubicBezTo>
                    <a:pt x="32" y="1257"/>
                    <a:pt x="63" y="1319"/>
                    <a:pt x="94" y="1366"/>
                  </a:cubicBezTo>
                  <a:cubicBezTo>
                    <a:pt x="140" y="1397"/>
                    <a:pt x="203" y="1428"/>
                    <a:pt x="249" y="1459"/>
                  </a:cubicBezTo>
                  <a:cubicBezTo>
                    <a:pt x="234" y="1397"/>
                    <a:pt x="203" y="1335"/>
                    <a:pt x="156" y="1304"/>
                  </a:cubicBezTo>
                  <a:cubicBezTo>
                    <a:pt x="125" y="1257"/>
                    <a:pt x="63" y="1226"/>
                    <a:pt x="1" y="1211"/>
                  </a:cubicBezTo>
                  <a:close/>
                  <a:moveTo>
                    <a:pt x="1242" y="1831"/>
                  </a:moveTo>
                  <a:cubicBezTo>
                    <a:pt x="1195" y="1831"/>
                    <a:pt x="1133" y="1847"/>
                    <a:pt x="1071" y="1862"/>
                  </a:cubicBezTo>
                  <a:cubicBezTo>
                    <a:pt x="1133" y="1878"/>
                    <a:pt x="1195" y="1909"/>
                    <a:pt x="1242" y="1909"/>
                  </a:cubicBezTo>
                  <a:cubicBezTo>
                    <a:pt x="1304" y="1909"/>
                    <a:pt x="1366" y="1909"/>
                    <a:pt x="1412" y="1862"/>
                  </a:cubicBezTo>
                  <a:cubicBezTo>
                    <a:pt x="1366" y="1831"/>
                    <a:pt x="1304" y="1831"/>
                    <a:pt x="1242" y="18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5"/>
            <p:cNvSpPr/>
            <p:nvPr/>
          </p:nvSpPr>
          <p:spPr>
            <a:xfrm>
              <a:off x="2499050" y="4479350"/>
              <a:ext cx="32400" cy="9375"/>
            </a:xfrm>
            <a:custGeom>
              <a:avLst/>
              <a:gdLst/>
              <a:ahLst/>
              <a:cxnLst/>
              <a:rect l="l" t="t" r="r" b="b"/>
              <a:pathLst>
                <a:path w="1296" h="375" extrusionOk="0">
                  <a:moveTo>
                    <a:pt x="1108" y="1"/>
                  </a:moveTo>
                  <a:cubicBezTo>
                    <a:pt x="719" y="1"/>
                    <a:pt x="329" y="124"/>
                    <a:pt x="8" y="352"/>
                  </a:cubicBezTo>
                  <a:cubicBezTo>
                    <a:pt x="178" y="259"/>
                    <a:pt x="799" y="26"/>
                    <a:pt x="1295" y="10"/>
                  </a:cubicBezTo>
                  <a:cubicBezTo>
                    <a:pt x="1233" y="4"/>
                    <a:pt x="1171" y="1"/>
                    <a:pt x="1108" y="1"/>
                  </a:cubicBezTo>
                  <a:close/>
                  <a:moveTo>
                    <a:pt x="8" y="352"/>
                  </a:moveTo>
                  <a:lnTo>
                    <a:pt x="8" y="352"/>
                  </a:lnTo>
                  <a:cubicBezTo>
                    <a:pt x="0" y="367"/>
                    <a:pt x="0" y="375"/>
                    <a:pt x="2" y="375"/>
                  </a:cubicBezTo>
                  <a:cubicBezTo>
                    <a:pt x="4" y="375"/>
                    <a:pt x="8" y="367"/>
                    <a:pt x="8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5"/>
            <p:cNvSpPr/>
            <p:nvPr/>
          </p:nvSpPr>
          <p:spPr>
            <a:xfrm>
              <a:off x="2514475" y="4487350"/>
              <a:ext cx="39850" cy="43800"/>
            </a:xfrm>
            <a:custGeom>
              <a:avLst/>
              <a:gdLst/>
              <a:ahLst/>
              <a:cxnLst/>
              <a:rect l="l" t="t" r="r" b="b"/>
              <a:pathLst>
                <a:path w="1594" h="1752" extrusionOk="0">
                  <a:moveTo>
                    <a:pt x="1593" y="1"/>
                  </a:moveTo>
                  <a:cubicBezTo>
                    <a:pt x="1469" y="109"/>
                    <a:pt x="1345" y="233"/>
                    <a:pt x="1236" y="373"/>
                  </a:cubicBezTo>
                  <a:cubicBezTo>
                    <a:pt x="1019" y="574"/>
                    <a:pt x="833" y="807"/>
                    <a:pt x="616" y="1040"/>
                  </a:cubicBezTo>
                  <a:cubicBezTo>
                    <a:pt x="414" y="1272"/>
                    <a:pt x="213" y="1505"/>
                    <a:pt x="11" y="1738"/>
                  </a:cubicBezTo>
                  <a:cubicBezTo>
                    <a:pt x="151" y="1629"/>
                    <a:pt x="259" y="1489"/>
                    <a:pt x="383" y="1381"/>
                  </a:cubicBezTo>
                  <a:cubicBezTo>
                    <a:pt x="585" y="1164"/>
                    <a:pt x="787" y="931"/>
                    <a:pt x="1004" y="698"/>
                  </a:cubicBezTo>
                  <a:cubicBezTo>
                    <a:pt x="1190" y="466"/>
                    <a:pt x="1407" y="233"/>
                    <a:pt x="1593" y="1"/>
                  </a:cubicBezTo>
                  <a:close/>
                  <a:moveTo>
                    <a:pt x="11" y="1738"/>
                  </a:moveTo>
                  <a:cubicBezTo>
                    <a:pt x="1" y="1738"/>
                    <a:pt x="4" y="1751"/>
                    <a:pt x="8" y="1751"/>
                  </a:cubicBezTo>
                  <a:cubicBezTo>
                    <a:pt x="10" y="1751"/>
                    <a:pt x="11" y="1748"/>
                    <a:pt x="11" y="1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5"/>
            <p:cNvSpPr/>
            <p:nvPr/>
          </p:nvSpPr>
          <p:spPr>
            <a:xfrm>
              <a:off x="2527925" y="4479950"/>
              <a:ext cx="46950" cy="8200"/>
            </a:xfrm>
            <a:custGeom>
              <a:avLst/>
              <a:gdLst/>
              <a:ahLst/>
              <a:cxnLst/>
              <a:rect l="l" t="t" r="r" b="b"/>
              <a:pathLst>
                <a:path w="1878" h="328" extrusionOk="0">
                  <a:moveTo>
                    <a:pt x="84" y="0"/>
                  </a:moveTo>
                  <a:cubicBezTo>
                    <a:pt x="56" y="0"/>
                    <a:pt x="28" y="1"/>
                    <a:pt x="1" y="2"/>
                  </a:cubicBezTo>
                  <a:lnTo>
                    <a:pt x="16" y="17"/>
                  </a:lnTo>
                  <a:cubicBezTo>
                    <a:pt x="21" y="17"/>
                    <a:pt x="27" y="17"/>
                    <a:pt x="34" y="17"/>
                  </a:cubicBezTo>
                  <a:cubicBezTo>
                    <a:pt x="304" y="17"/>
                    <a:pt x="1710" y="312"/>
                    <a:pt x="1831" y="312"/>
                  </a:cubicBezTo>
                  <a:cubicBezTo>
                    <a:pt x="1831" y="312"/>
                    <a:pt x="1831" y="315"/>
                    <a:pt x="1830" y="318"/>
                  </a:cubicBezTo>
                  <a:lnTo>
                    <a:pt x="1830" y="318"/>
                  </a:lnTo>
                  <a:lnTo>
                    <a:pt x="1862" y="297"/>
                  </a:lnTo>
                  <a:cubicBezTo>
                    <a:pt x="1877" y="297"/>
                    <a:pt x="1877" y="297"/>
                    <a:pt x="1862" y="281"/>
                  </a:cubicBezTo>
                  <a:cubicBezTo>
                    <a:pt x="1738" y="235"/>
                    <a:pt x="1629" y="219"/>
                    <a:pt x="1505" y="203"/>
                  </a:cubicBezTo>
                  <a:lnTo>
                    <a:pt x="1164" y="141"/>
                  </a:lnTo>
                  <a:cubicBezTo>
                    <a:pt x="946" y="98"/>
                    <a:pt x="485" y="0"/>
                    <a:pt x="84" y="0"/>
                  </a:cubicBezTo>
                  <a:close/>
                  <a:moveTo>
                    <a:pt x="1830" y="318"/>
                  </a:moveTo>
                  <a:lnTo>
                    <a:pt x="1815" y="328"/>
                  </a:lnTo>
                  <a:cubicBezTo>
                    <a:pt x="1824" y="328"/>
                    <a:pt x="1828" y="322"/>
                    <a:pt x="1830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5"/>
            <p:cNvSpPr/>
            <p:nvPr/>
          </p:nvSpPr>
          <p:spPr>
            <a:xfrm>
              <a:off x="2503500" y="4532725"/>
              <a:ext cx="28325" cy="7000"/>
            </a:xfrm>
            <a:custGeom>
              <a:avLst/>
              <a:gdLst/>
              <a:ahLst/>
              <a:cxnLst/>
              <a:rect l="l" t="t" r="r" b="b"/>
              <a:pathLst>
                <a:path w="1133" h="280" extrusionOk="0">
                  <a:moveTo>
                    <a:pt x="0" y="0"/>
                  </a:moveTo>
                  <a:lnTo>
                    <a:pt x="0" y="0"/>
                  </a:lnTo>
                  <a:cubicBezTo>
                    <a:pt x="140" y="78"/>
                    <a:pt x="295" y="140"/>
                    <a:pt x="466" y="155"/>
                  </a:cubicBezTo>
                  <a:cubicBezTo>
                    <a:pt x="621" y="217"/>
                    <a:pt x="776" y="264"/>
                    <a:pt x="947" y="279"/>
                  </a:cubicBezTo>
                  <a:lnTo>
                    <a:pt x="978" y="279"/>
                  </a:lnTo>
                  <a:cubicBezTo>
                    <a:pt x="1024" y="217"/>
                    <a:pt x="1086" y="140"/>
                    <a:pt x="1133" y="78"/>
                  </a:cubicBezTo>
                  <a:lnTo>
                    <a:pt x="1133" y="78"/>
                  </a:lnTo>
                  <a:lnTo>
                    <a:pt x="953" y="258"/>
                  </a:lnTo>
                  <a:lnTo>
                    <a:pt x="953" y="258"/>
                  </a:lnTo>
                  <a:cubicBezTo>
                    <a:pt x="635" y="180"/>
                    <a:pt x="318" y="6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55"/>
            <p:cNvSpPr/>
            <p:nvPr/>
          </p:nvSpPr>
          <p:spPr>
            <a:xfrm>
              <a:off x="2565525" y="4349250"/>
              <a:ext cx="35700" cy="46675"/>
            </a:xfrm>
            <a:custGeom>
              <a:avLst/>
              <a:gdLst/>
              <a:ahLst/>
              <a:cxnLst/>
              <a:rect l="l" t="t" r="r" b="b"/>
              <a:pathLst>
                <a:path w="1428" h="1867" extrusionOk="0">
                  <a:moveTo>
                    <a:pt x="286" y="0"/>
                  </a:moveTo>
                  <a:cubicBezTo>
                    <a:pt x="282" y="0"/>
                    <a:pt x="280" y="1"/>
                    <a:pt x="280" y="3"/>
                  </a:cubicBezTo>
                  <a:cubicBezTo>
                    <a:pt x="265" y="189"/>
                    <a:pt x="203" y="406"/>
                    <a:pt x="156" y="577"/>
                  </a:cubicBezTo>
                  <a:cubicBezTo>
                    <a:pt x="63" y="887"/>
                    <a:pt x="1" y="1135"/>
                    <a:pt x="1" y="1166"/>
                  </a:cubicBezTo>
                  <a:cubicBezTo>
                    <a:pt x="135" y="1509"/>
                    <a:pt x="584" y="1866"/>
                    <a:pt x="853" y="1866"/>
                  </a:cubicBezTo>
                  <a:cubicBezTo>
                    <a:pt x="864" y="1866"/>
                    <a:pt x="875" y="1866"/>
                    <a:pt x="885" y="1864"/>
                  </a:cubicBezTo>
                  <a:cubicBezTo>
                    <a:pt x="1164" y="1818"/>
                    <a:pt x="1211" y="1446"/>
                    <a:pt x="1195" y="1290"/>
                  </a:cubicBezTo>
                  <a:lnTo>
                    <a:pt x="1195" y="1275"/>
                  </a:lnTo>
                  <a:lnTo>
                    <a:pt x="1195" y="1197"/>
                  </a:lnTo>
                  <a:cubicBezTo>
                    <a:pt x="1242" y="949"/>
                    <a:pt x="1319" y="717"/>
                    <a:pt x="1428" y="484"/>
                  </a:cubicBezTo>
                  <a:cubicBezTo>
                    <a:pt x="1428" y="484"/>
                    <a:pt x="375" y="0"/>
                    <a:pt x="28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55"/>
            <p:cNvSpPr/>
            <p:nvPr/>
          </p:nvSpPr>
          <p:spPr>
            <a:xfrm>
              <a:off x="2573675" y="4349700"/>
              <a:ext cx="27950" cy="31600"/>
            </a:xfrm>
            <a:custGeom>
              <a:avLst/>
              <a:gdLst/>
              <a:ahLst/>
              <a:cxnLst/>
              <a:rect l="l" t="t" r="r" b="b"/>
              <a:pathLst>
                <a:path w="1118" h="1264" extrusionOk="0">
                  <a:moveTo>
                    <a:pt x="1" y="1"/>
                  </a:moveTo>
                  <a:cubicBezTo>
                    <a:pt x="1" y="218"/>
                    <a:pt x="63" y="1117"/>
                    <a:pt x="761" y="1257"/>
                  </a:cubicBezTo>
                  <a:cubicBezTo>
                    <a:pt x="792" y="1257"/>
                    <a:pt x="816" y="1264"/>
                    <a:pt x="842" y="1264"/>
                  </a:cubicBezTo>
                  <a:cubicBezTo>
                    <a:pt x="855" y="1264"/>
                    <a:pt x="869" y="1262"/>
                    <a:pt x="885" y="1257"/>
                  </a:cubicBezTo>
                  <a:cubicBezTo>
                    <a:pt x="869" y="1241"/>
                    <a:pt x="885" y="1195"/>
                    <a:pt x="885" y="1179"/>
                  </a:cubicBezTo>
                  <a:cubicBezTo>
                    <a:pt x="916" y="931"/>
                    <a:pt x="1009" y="699"/>
                    <a:pt x="1117" y="466"/>
                  </a:cubicBezTo>
                  <a:cubicBezTo>
                    <a:pt x="1117" y="466"/>
                    <a:pt x="218" y="47"/>
                    <a:pt x="1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55"/>
            <p:cNvSpPr/>
            <p:nvPr/>
          </p:nvSpPr>
          <p:spPr>
            <a:xfrm>
              <a:off x="2568650" y="4296875"/>
              <a:ext cx="55850" cy="73975"/>
            </a:xfrm>
            <a:custGeom>
              <a:avLst/>
              <a:gdLst/>
              <a:ahLst/>
              <a:cxnLst/>
              <a:rect l="l" t="t" r="r" b="b"/>
              <a:pathLst>
                <a:path w="2234" h="2959" extrusionOk="0">
                  <a:moveTo>
                    <a:pt x="1130" y="1"/>
                  </a:moveTo>
                  <a:cubicBezTo>
                    <a:pt x="741" y="1"/>
                    <a:pt x="341" y="200"/>
                    <a:pt x="171" y="578"/>
                  </a:cubicBezTo>
                  <a:cubicBezTo>
                    <a:pt x="0" y="981"/>
                    <a:pt x="47" y="2253"/>
                    <a:pt x="326" y="2563"/>
                  </a:cubicBezTo>
                  <a:cubicBezTo>
                    <a:pt x="544" y="2808"/>
                    <a:pt x="865" y="2959"/>
                    <a:pt x="1178" y="2959"/>
                  </a:cubicBezTo>
                  <a:cubicBezTo>
                    <a:pt x="1423" y="2959"/>
                    <a:pt x="1662" y="2867"/>
                    <a:pt x="1846" y="2656"/>
                  </a:cubicBezTo>
                  <a:cubicBezTo>
                    <a:pt x="2233" y="2191"/>
                    <a:pt x="2109" y="547"/>
                    <a:pt x="1799" y="252"/>
                  </a:cubicBezTo>
                  <a:cubicBezTo>
                    <a:pt x="1623" y="83"/>
                    <a:pt x="1379" y="1"/>
                    <a:pt x="1130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55"/>
            <p:cNvSpPr/>
            <p:nvPr/>
          </p:nvSpPr>
          <p:spPr>
            <a:xfrm>
              <a:off x="2594225" y="4333025"/>
              <a:ext cx="2325" cy="6625"/>
            </a:xfrm>
            <a:custGeom>
              <a:avLst/>
              <a:gdLst/>
              <a:ahLst/>
              <a:cxnLst/>
              <a:rect l="l" t="t" r="r" b="b"/>
              <a:pathLst>
                <a:path w="93" h="265" extrusionOk="0">
                  <a:moveTo>
                    <a:pt x="78" y="1"/>
                  </a:moveTo>
                  <a:lnTo>
                    <a:pt x="1" y="233"/>
                  </a:lnTo>
                  <a:cubicBezTo>
                    <a:pt x="5" y="233"/>
                    <a:pt x="8" y="232"/>
                    <a:pt x="12" y="231"/>
                  </a:cubicBezTo>
                  <a:lnTo>
                    <a:pt x="12" y="231"/>
                  </a:lnTo>
                  <a:lnTo>
                    <a:pt x="1" y="264"/>
                  </a:lnTo>
                  <a:cubicBezTo>
                    <a:pt x="30" y="247"/>
                    <a:pt x="49" y="222"/>
                    <a:pt x="60" y="193"/>
                  </a:cubicBezTo>
                  <a:lnTo>
                    <a:pt x="60" y="193"/>
                  </a:lnTo>
                  <a:cubicBezTo>
                    <a:pt x="49" y="211"/>
                    <a:pt x="33" y="224"/>
                    <a:pt x="12" y="231"/>
                  </a:cubicBezTo>
                  <a:lnTo>
                    <a:pt x="12" y="231"/>
                  </a:lnTo>
                  <a:lnTo>
                    <a:pt x="78" y="32"/>
                  </a:lnTo>
                  <a:lnTo>
                    <a:pt x="78" y="32"/>
                  </a:lnTo>
                  <a:cubicBezTo>
                    <a:pt x="78" y="89"/>
                    <a:pt x="78" y="147"/>
                    <a:pt x="60" y="193"/>
                  </a:cubicBezTo>
                  <a:lnTo>
                    <a:pt x="60" y="193"/>
                  </a:lnTo>
                  <a:cubicBezTo>
                    <a:pt x="92" y="142"/>
                    <a:pt x="89" y="56"/>
                    <a:pt x="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55"/>
            <p:cNvSpPr/>
            <p:nvPr/>
          </p:nvSpPr>
          <p:spPr>
            <a:xfrm>
              <a:off x="2590750" y="4331100"/>
              <a:ext cx="6600" cy="7000"/>
            </a:xfrm>
            <a:custGeom>
              <a:avLst/>
              <a:gdLst/>
              <a:ahLst/>
              <a:cxnLst/>
              <a:rect l="l" t="t" r="r" b="b"/>
              <a:pathLst>
                <a:path w="264" h="280" extrusionOk="0">
                  <a:moveTo>
                    <a:pt x="140" y="0"/>
                  </a:moveTo>
                  <a:cubicBezTo>
                    <a:pt x="0" y="0"/>
                    <a:pt x="0" y="279"/>
                    <a:pt x="140" y="279"/>
                  </a:cubicBezTo>
                  <a:cubicBezTo>
                    <a:pt x="143" y="280"/>
                    <a:pt x="146" y="280"/>
                    <a:pt x="149" y="280"/>
                  </a:cubicBezTo>
                  <a:cubicBezTo>
                    <a:pt x="264" y="280"/>
                    <a:pt x="26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55"/>
            <p:cNvSpPr/>
            <p:nvPr/>
          </p:nvSpPr>
          <p:spPr>
            <a:xfrm>
              <a:off x="2608975" y="4333025"/>
              <a:ext cx="2725" cy="5450"/>
            </a:xfrm>
            <a:custGeom>
              <a:avLst/>
              <a:gdLst/>
              <a:ahLst/>
              <a:cxnLst/>
              <a:rect l="l" t="t" r="r" b="b"/>
              <a:pathLst>
                <a:path w="109" h="218" extrusionOk="0">
                  <a:moveTo>
                    <a:pt x="16" y="1"/>
                  </a:moveTo>
                  <a:cubicBezTo>
                    <a:pt x="0" y="109"/>
                    <a:pt x="16" y="218"/>
                    <a:pt x="109" y="218"/>
                  </a:cubicBezTo>
                  <a:cubicBezTo>
                    <a:pt x="31" y="202"/>
                    <a:pt x="16" y="109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55"/>
            <p:cNvSpPr/>
            <p:nvPr/>
          </p:nvSpPr>
          <p:spPr>
            <a:xfrm>
              <a:off x="2608200" y="4331075"/>
              <a:ext cx="6900" cy="7025"/>
            </a:xfrm>
            <a:custGeom>
              <a:avLst/>
              <a:gdLst/>
              <a:ahLst/>
              <a:cxnLst/>
              <a:rect l="l" t="t" r="r" b="b"/>
              <a:pathLst>
                <a:path w="276" h="281" extrusionOk="0">
                  <a:moveTo>
                    <a:pt x="135" y="1"/>
                  </a:moveTo>
                  <a:cubicBezTo>
                    <a:pt x="132" y="1"/>
                    <a:pt x="128" y="1"/>
                    <a:pt x="124" y="1"/>
                  </a:cubicBezTo>
                  <a:cubicBezTo>
                    <a:pt x="3" y="1"/>
                    <a:pt x="0" y="281"/>
                    <a:pt x="129" y="281"/>
                  </a:cubicBezTo>
                  <a:cubicBezTo>
                    <a:pt x="133" y="281"/>
                    <a:pt x="136" y="281"/>
                    <a:pt x="140" y="280"/>
                  </a:cubicBezTo>
                  <a:cubicBezTo>
                    <a:pt x="275" y="265"/>
                    <a:pt x="264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55"/>
            <p:cNvSpPr/>
            <p:nvPr/>
          </p:nvSpPr>
          <p:spPr>
            <a:xfrm>
              <a:off x="2588425" y="4323100"/>
              <a:ext cx="8150" cy="5300"/>
            </a:xfrm>
            <a:custGeom>
              <a:avLst/>
              <a:gdLst/>
              <a:ahLst/>
              <a:cxnLst/>
              <a:rect l="l" t="t" r="r" b="b"/>
              <a:pathLst>
                <a:path w="326" h="212" extrusionOk="0">
                  <a:moveTo>
                    <a:pt x="195" y="1"/>
                  </a:moveTo>
                  <a:cubicBezTo>
                    <a:pt x="176" y="1"/>
                    <a:pt x="157" y="4"/>
                    <a:pt x="140" y="10"/>
                  </a:cubicBezTo>
                  <a:cubicBezTo>
                    <a:pt x="78" y="41"/>
                    <a:pt x="31" y="57"/>
                    <a:pt x="16" y="119"/>
                  </a:cubicBezTo>
                  <a:cubicBezTo>
                    <a:pt x="0" y="150"/>
                    <a:pt x="16" y="165"/>
                    <a:pt x="31" y="196"/>
                  </a:cubicBezTo>
                  <a:cubicBezTo>
                    <a:pt x="78" y="212"/>
                    <a:pt x="93" y="212"/>
                    <a:pt x="124" y="212"/>
                  </a:cubicBezTo>
                  <a:cubicBezTo>
                    <a:pt x="155" y="196"/>
                    <a:pt x="186" y="196"/>
                    <a:pt x="217" y="165"/>
                  </a:cubicBezTo>
                  <a:cubicBezTo>
                    <a:pt x="248" y="165"/>
                    <a:pt x="295" y="134"/>
                    <a:pt x="310" y="119"/>
                  </a:cubicBezTo>
                  <a:cubicBezTo>
                    <a:pt x="326" y="88"/>
                    <a:pt x="310" y="57"/>
                    <a:pt x="295" y="41"/>
                  </a:cubicBezTo>
                  <a:cubicBezTo>
                    <a:pt x="265" y="12"/>
                    <a:pt x="230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55"/>
            <p:cNvSpPr/>
            <p:nvPr/>
          </p:nvSpPr>
          <p:spPr>
            <a:xfrm>
              <a:off x="2607800" y="4320750"/>
              <a:ext cx="7775" cy="4550"/>
            </a:xfrm>
            <a:custGeom>
              <a:avLst/>
              <a:gdLst/>
              <a:ahLst/>
              <a:cxnLst/>
              <a:rect l="l" t="t" r="r" b="b"/>
              <a:pathLst>
                <a:path w="311" h="182" extrusionOk="0">
                  <a:moveTo>
                    <a:pt x="104" y="1"/>
                  </a:moveTo>
                  <a:cubicBezTo>
                    <a:pt x="76" y="1"/>
                    <a:pt x="43" y="8"/>
                    <a:pt x="16" y="26"/>
                  </a:cubicBezTo>
                  <a:cubicBezTo>
                    <a:pt x="1" y="57"/>
                    <a:pt x="1" y="88"/>
                    <a:pt x="16" y="104"/>
                  </a:cubicBezTo>
                  <a:cubicBezTo>
                    <a:pt x="47" y="151"/>
                    <a:pt x="78" y="166"/>
                    <a:pt x="125" y="166"/>
                  </a:cubicBezTo>
                  <a:cubicBezTo>
                    <a:pt x="156" y="166"/>
                    <a:pt x="202" y="182"/>
                    <a:pt x="233" y="182"/>
                  </a:cubicBezTo>
                  <a:cubicBezTo>
                    <a:pt x="249" y="182"/>
                    <a:pt x="280" y="182"/>
                    <a:pt x="264" y="166"/>
                  </a:cubicBezTo>
                  <a:cubicBezTo>
                    <a:pt x="311" y="151"/>
                    <a:pt x="311" y="104"/>
                    <a:pt x="295" y="88"/>
                  </a:cubicBezTo>
                  <a:cubicBezTo>
                    <a:pt x="249" y="57"/>
                    <a:pt x="218" y="11"/>
                    <a:pt x="156" y="11"/>
                  </a:cubicBezTo>
                  <a:cubicBezTo>
                    <a:pt x="143" y="5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55"/>
            <p:cNvSpPr/>
            <p:nvPr/>
          </p:nvSpPr>
          <p:spPr>
            <a:xfrm>
              <a:off x="2595000" y="4353200"/>
              <a:ext cx="4675" cy="2100"/>
            </a:xfrm>
            <a:custGeom>
              <a:avLst/>
              <a:gdLst/>
              <a:ahLst/>
              <a:cxnLst/>
              <a:rect l="l" t="t" r="r" b="b"/>
              <a:pathLst>
                <a:path w="187" h="84" extrusionOk="0">
                  <a:moveTo>
                    <a:pt x="16" y="0"/>
                  </a:moveTo>
                  <a:lnTo>
                    <a:pt x="156" y="31"/>
                  </a:lnTo>
                  <a:cubicBezTo>
                    <a:pt x="140" y="47"/>
                    <a:pt x="125" y="47"/>
                    <a:pt x="94" y="47"/>
                  </a:cubicBezTo>
                  <a:cubicBezTo>
                    <a:pt x="47" y="31"/>
                    <a:pt x="32" y="16"/>
                    <a:pt x="16" y="0"/>
                  </a:cubicBezTo>
                  <a:close/>
                  <a:moveTo>
                    <a:pt x="1" y="0"/>
                  </a:moveTo>
                  <a:cubicBezTo>
                    <a:pt x="1" y="31"/>
                    <a:pt x="32" y="78"/>
                    <a:pt x="63" y="78"/>
                  </a:cubicBezTo>
                  <a:cubicBezTo>
                    <a:pt x="78" y="82"/>
                    <a:pt x="92" y="84"/>
                    <a:pt x="104" y="84"/>
                  </a:cubicBezTo>
                  <a:cubicBezTo>
                    <a:pt x="140" y="84"/>
                    <a:pt x="164" y="66"/>
                    <a:pt x="187" y="31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55"/>
            <p:cNvSpPr/>
            <p:nvPr/>
          </p:nvSpPr>
          <p:spPr>
            <a:xfrm>
              <a:off x="2597725" y="4324900"/>
              <a:ext cx="12125" cy="25225"/>
            </a:xfrm>
            <a:custGeom>
              <a:avLst/>
              <a:gdLst/>
              <a:ahLst/>
              <a:cxnLst/>
              <a:rect l="l" t="t" r="r" b="b"/>
              <a:pathLst>
                <a:path w="485" h="1009" extrusionOk="0">
                  <a:moveTo>
                    <a:pt x="341" y="0"/>
                  </a:moveTo>
                  <a:cubicBezTo>
                    <a:pt x="341" y="279"/>
                    <a:pt x="404" y="543"/>
                    <a:pt x="419" y="822"/>
                  </a:cubicBezTo>
                  <a:cubicBezTo>
                    <a:pt x="388" y="791"/>
                    <a:pt x="326" y="776"/>
                    <a:pt x="295" y="776"/>
                  </a:cubicBezTo>
                  <a:cubicBezTo>
                    <a:pt x="295" y="776"/>
                    <a:pt x="310" y="977"/>
                    <a:pt x="310" y="993"/>
                  </a:cubicBezTo>
                  <a:cubicBezTo>
                    <a:pt x="186" y="977"/>
                    <a:pt x="93" y="931"/>
                    <a:pt x="0" y="869"/>
                  </a:cubicBezTo>
                  <a:lnTo>
                    <a:pt x="0" y="869"/>
                  </a:lnTo>
                  <a:cubicBezTo>
                    <a:pt x="31" y="931"/>
                    <a:pt x="109" y="993"/>
                    <a:pt x="186" y="1008"/>
                  </a:cubicBezTo>
                  <a:lnTo>
                    <a:pt x="326" y="1008"/>
                  </a:lnTo>
                  <a:cubicBezTo>
                    <a:pt x="326" y="1008"/>
                    <a:pt x="341" y="1008"/>
                    <a:pt x="341" y="993"/>
                  </a:cubicBezTo>
                  <a:lnTo>
                    <a:pt x="341" y="838"/>
                  </a:lnTo>
                  <a:cubicBezTo>
                    <a:pt x="365" y="849"/>
                    <a:pt x="442" y="879"/>
                    <a:pt x="471" y="879"/>
                  </a:cubicBezTo>
                  <a:cubicBezTo>
                    <a:pt x="480" y="879"/>
                    <a:pt x="485" y="876"/>
                    <a:pt x="481" y="869"/>
                  </a:cubicBezTo>
                  <a:cubicBezTo>
                    <a:pt x="466" y="589"/>
                    <a:pt x="419" y="295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55"/>
            <p:cNvSpPr/>
            <p:nvPr/>
          </p:nvSpPr>
          <p:spPr>
            <a:xfrm>
              <a:off x="2596175" y="4346600"/>
              <a:ext cx="7775" cy="5750"/>
            </a:xfrm>
            <a:custGeom>
              <a:avLst/>
              <a:gdLst/>
              <a:ahLst/>
              <a:cxnLst/>
              <a:rect l="l" t="t" r="r" b="b"/>
              <a:pathLst>
                <a:path w="311" h="230" extrusionOk="0">
                  <a:moveTo>
                    <a:pt x="62" y="1"/>
                  </a:moveTo>
                  <a:cubicBezTo>
                    <a:pt x="47" y="32"/>
                    <a:pt x="16" y="63"/>
                    <a:pt x="16" y="78"/>
                  </a:cubicBezTo>
                  <a:cubicBezTo>
                    <a:pt x="0" y="140"/>
                    <a:pt x="0" y="202"/>
                    <a:pt x="78" y="218"/>
                  </a:cubicBezTo>
                  <a:cubicBezTo>
                    <a:pt x="101" y="225"/>
                    <a:pt x="117" y="229"/>
                    <a:pt x="130" y="229"/>
                  </a:cubicBezTo>
                  <a:cubicBezTo>
                    <a:pt x="144" y="229"/>
                    <a:pt x="155" y="225"/>
                    <a:pt x="171" y="218"/>
                  </a:cubicBezTo>
                  <a:cubicBezTo>
                    <a:pt x="233" y="187"/>
                    <a:pt x="279" y="140"/>
                    <a:pt x="310" y="109"/>
                  </a:cubicBezTo>
                  <a:cubicBezTo>
                    <a:pt x="217" y="109"/>
                    <a:pt x="140" y="6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55"/>
            <p:cNvSpPr/>
            <p:nvPr/>
          </p:nvSpPr>
          <p:spPr>
            <a:xfrm>
              <a:off x="2596175" y="4348550"/>
              <a:ext cx="4275" cy="3800"/>
            </a:xfrm>
            <a:custGeom>
              <a:avLst/>
              <a:gdLst/>
              <a:ahLst/>
              <a:cxnLst/>
              <a:rect l="l" t="t" r="r" b="b"/>
              <a:pathLst>
                <a:path w="171" h="152" extrusionOk="0">
                  <a:moveTo>
                    <a:pt x="16" y="0"/>
                  </a:moveTo>
                  <a:cubicBezTo>
                    <a:pt x="0" y="62"/>
                    <a:pt x="0" y="124"/>
                    <a:pt x="78" y="140"/>
                  </a:cubicBezTo>
                  <a:cubicBezTo>
                    <a:pt x="93" y="147"/>
                    <a:pt x="109" y="151"/>
                    <a:pt x="124" y="151"/>
                  </a:cubicBezTo>
                  <a:cubicBezTo>
                    <a:pt x="140" y="151"/>
                    <a:pt x="155" y="147"/>
                    <a:pt x="171" y="140"/>
                  </a:cubicBezTo>
                  <a:cubicBezTo>
                    <a:pt x="155" y="62"/>
                    <a:pt x="93" y="0"/>
                    <a:pt x="16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55"/>
            <p:cNvSpPr/>
            <p:nvPr/>
          </p:nvSpPr>
          <p:spPr>
            <a:xfrm>
              <a:off x="2562425" y="4286875"/>
              <a:ext cx="66725" cy="51600"/>
            </a:xfrm>
            <a:custGeom>
              <a:avLst/>
              <a:gdLst/>
              <a:ahLst/>
              <a:cxnLst/>
              <a:rect l="l" t="t" r="r" b="b"/>
              <a:pathLst>
                <a:path w="2669" h="2064" extrusionOk="0">
                  <a:moveTo>
                    <a:pt x="1910" y="1"/>
                  </a:moveTo>
                  <a:cubicBezTo>
                    <a:pt x="1606" y="1"/>
                    <a:pt x="1366" y="249"/>
                    <a:pt x="1366" y="249"/>
                  </a:cubicBezTo>
                  <a:cubicBezTo>
                    <a:pt x="1366" y="249"/>
                    <a:pt x="1175" y="195"/>
                    <a:pt x="970" y="195"/>
                  </a:cubicBezTo>
                  <a:cubicBezTo>
                    <a:pt x="845" y="195"/>
                    <a:pt x="715" y="216"/>
                    <a:pt x="621" y="280"/>
                  </a:cubicBezTo>
                  <a:cubicBezTo>
                    <a:pt x="482" y="358"/>
                    <a:pt x="404" y="513"/>
                    <a:pt x="420" y="668"/>
                  </a:cubicBezTo>
                  <a:cubicBezTo>
                    <a:pt x="420" y="668"/>
                    <a:pt x="156" y="746"/>
                    <a:pt x="109" y="916"/>
                  </a:cubicBezTo>
                  <a:cubicBezTo>
                    <a:pt x="1" y="1304"/>
                    <a:pt x="311" y="2064"/>
                    <a:pt x="311" y="2064"/>
                  </a:cubicBezTo>
                  <a:cubicBezTo>
                    <a:pt x="420" y="2048"/>
                    <a:pt x="497" y="1986"/>
                    <a:pt x="513" y="1909"/>
                  </a:cubicBezTo>
                  <a:cubicBezTo>
                    <a:pt x="621" y="1614"/>
                    <a:pt x="668" y="1335"/>
                    <a:pt x="668" y="1040"/>
                  </a:cubicBezTo>
                  <a:cubicBezTo>
                    <a:pt x="668" y="1040"/>
                    <a:pt x="1228" y="1256"/>
                    <a:pt x="1684" y="1256"/>
                  </a:cubicBezTo>
                  <a:cubicBezTo>
                    <a:pt x="1775" y="1256"/>
                    <a:pt x="1862" y="1247"/>
                    <a:pt x="1940" y="1226"/>
                  </a:cubicBezTo>
                  <a:cubicBezTo>
                    <a:pt x="2389" y="1118"/>
                    <a:pt x="2265" y="839"/>
                    <a:pt x="2265" y="839"/>
                  </a:cubicBezTo>
                  <a:cubicBezTo>
                    <a:pt x="2265" y="839"/>
                    <a:pt x="2669" y="358"/>
                    <a:pt x="2219" y="94"/>
                  </a:cubicBezTo>
                  <a:cubicBezTo>
                    <a:pt x="2113" y="26"/>
                    <a:pt x="2008" y="1"/>
                    <a:pt x="1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55"/>
            <p:cNvSpPr/>
            <p:nvPr/>
          </p:nvSpPr>
          <p:spPr>
            <a:xfrm>
              <a:off x="2570975" y="4289700"/>
              <a:ext cx="28225" cy="15050"/>
            </a:xfrm>
            <a:custGeom>
              <a:avLst/>
              <a:gdLst/>
              <a:ahLst/>
              <a:cxnLst/>
              <a:rect l="l" t="t" r="r" b="b"/>
              <a:pathLst>
                <a:path w="1129" h="602" extrusionOk="0">
                  <a:moveTo>
                    <a:pt x="1101" y="136"/>
                  </a:moveTo>
                  <a:cubicBezTo>
                    <a:pt x="1112" y="141"/>
                    <a:pt x="1119" y="143"/>
                    <a:pt x="1122" y="143"/>
                  </a:cubicBezTo>
                  <a:cubicBezTo>
                    <a:pt x="1129" y="143"/>
                    <a:pt x="1122" y="136"/>
                    <a:pt x="1101" y="136"/>
                  </a:cubicBezTo>
                  <a:close/>
                  <a:moveTo>
                    <a:pt x="621" y="1"/>
                  </a:moveTo>
                  <a:cubicBezTo>
                    <a:pt x="566" y="1"/>
                    <a:pt x="512" y="4"/>
                    <a:pt x="465" y="12"/>
                  </a:cubicBezTo>
                  <a:cubicBezTo>
                    <a:pt x="279" y="28"/>
                    <a:pt x="109" y="152"/>
                    <a:pt x="62" y="322"/>
                  </a:cubicBezTo>
                  <a:cubicBezTo>
                    <a:pt x="16" y="415"/>
                    <a:pt x="31" y="524"/>
                    <a:pt x="78" y="602"/>
                  </a:cubicBezTo>
                  <a:cubicBezTo>
                    <a:pt x="0" y="446"/>
                    <a:pt x="78" y="245"/>
                    <a:pt x="217" y="152"/>
                  </a:cubicBezTo>
                  <a:cubicBezTo>
                    <a:pt x="331" y="84"/>
                    <a:pt x="461" y="40"/>
                    <a:pt x="589" y="40"/>
                  </a:cubicBezTo>
                  <a:cubicBezTo>
                    <a:pt x="637" y="40"/>
                    <a:pt x="683" y="46"/>
                    <a:pt x="729" y="59"/>
                  </a:cubicBezTo>
                  <a:cubicBezTo>
                    <a:pt x="869" y="74"/>
                    <a:pt x="993" y="105"/>
                    <a:pt x="1101" y="136"/>
                  </a:cubicBezTo>
                  <a:cubicBezTo>
                    <a:pt x="1008" y="74"/>
                    <a:pt x="884" y="28"/>
                    <a:pt x="776" y="12"/>
                  </a:cubicBezTo>
                  <a:cubicBezTo>
                    <a:pt x="729" y="4"/>
                    <a:pt x="675" y="1"/>
                    <a:pt x="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55"/>
            <p:cNvSpPr/>
            <p:nvPr/>
          </p:nvSpPr>
          <p:spPr>
            <a:xfrm>
              <a:off x="2598500" y="4286125"/>
              <a:ext cx="27150" cy="23275"/>
            </a:xfrm>
            <a:custGeom>
              <a:avLst/>
              <a:gdLst/>
              <a:ahLst/>
              <a:cxnLst/>
              <a:rect l="l" t="t" r="r" b="b"/>
              <a:pathLst>
                <a:path w="1086" h="931" extrusionOk="0">
                  <a:moveTo>
                    <a:pt x="565" y="1"/>
                  </a:moveTo>
                  <a:cubicBezTo>
                    <a:pt x="517" y="1"/>
                    <a:pt x="468" y="6"/>
                    <a:pt x="419" y="16"/>
                  </a:cubicBezTo>
                  <a:cubicBezTo>
                    <a:pt x="264" y="62"/>
                    <a:pt x="124" y="124"/>
                    <a:pt x="0" y="233"/>
                  </a:cubicBezTo>
                  <a:cubicBezTo>
                    <a:pt x="150" y="104"/>
                    <a:pt x="337" y="35"/>
                    <a:pt x="525" y="35"/>
                  </a:cubicBezTo>
                  <a:cubicBezTo>
                    <a:pt x="610" y="35"/>
                    <a:pt x="694" y="49"/>
                    <a:pt x="776" y="78"/>
                  </a:cubicBezTo>
                  <a:cubicBezTo>
                    <a:pt x="900" y="124"/>
                    <a:pt x="1008" y="217"/>
                    <a:pt x="1055" y="326"/>
                  </a:cubicBezTo>
                  <a:cubicBezTo>
                    <a:pt x="1086" y="450"/>
                    <a:pt x="1055" y="589"/>
                    <a:pt x="977" y="682"/>
                  </a:cubicBezTo>
                  <a:cubicBezTo>
                    <a:pt x="884" y="791"/>
                    <a:pt x="760" y="900"/>
                    <a:pt x="621" y="931"/>
                  </a:cubicBezTo>
                  <a:cubicBezTo>
                    <a:pt x="760" y="900"/>
                    <a:pt x="884" y="822"/>
                    <a:pt x="977" y="714"/>
                  </a:cubicBezTo>
                  <a:cubicBezTo>
                    <a:pt x="1055" y="636"/>
                    <a:pt x="1086" y="512"/>
                    <a:pt x="1086" y="388"/>
                  </a:cubicBezTo>
                  <a:cubicBezTo>
                    <a:pt x="1070" y="248"/>
                    <a:pt x="977" y="140"/>
                    <a:pt x="853" y="78"/>
                  </a:cubicBezTo>
                  <a:cubicBezTo>
                    <a:pt x="769" y="25"/>
                    <a:pt x="669" y="1"/>
                    <a:pt x="5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55"/>
            <p:cNvSpPr/>
            <p:nvPr/>
          </p:nvSpPr>
          <p:spPr>
            <a:xfrm>
              <a:off x="2575225" y="4309775"/>
              <a:ext cx="38675" cy="10475"/>
            </a:xfrm>
            <a:custGeom>
              <a:avLst/>
              <a:gdLst/>
              <a:ahLst/>
              <a:cxnLst/>
              <a:rect l="l" t="t" r="r" b="b"/>
              <a:pathLst>
                <a:path w="1547" h="419" extrusionOk="0">
                  <a:moveTo>
                    <a:pt x="1540" y="350"/>
                  </a:moveTo>
                  <a:cubicBezTo>
                    <a:pt x="1538" y="350"/>
                    <a:pt x="1536" y="352"/>
                    <a:pt x="1536" y="357"/>
                  </a:cubicBezTo>
                  <a:cubicBezTo>
                    <a:pt x="1547" y="357"/>
                    <a:pt x="1543" y="350"/>
                    <a:pt x="1540" y="350"/>
                  </a:cubicBezTo>
                  <a:close/>
                  <a:moveTo>
                    <a:pt x="1" y="0"/>
                  </a:moveTo>
                  <a:cubicBezTo>
                    <a:pt x="202" y="124"/>
                    <a:pt x="388" y="217"/>
                    <a:pt x="606" y="310"/>
                  </a:cubicBezTo>
                  <a:cubicBezTo>
                    <a:pt x="807" y="388"/>
                    <a:pt x="1009" y="419"/>
                    <a:pt x="1226" y="419"/>
                  </a:cubicBezTo>
                  <a:cubicBezTo>
                    <a:pt x="1319" y="419"/>
                    <a:pt x="1443" y="388"/>
                    <a:pt x="1536" y="357"/>
                  </a:cubicBezTo>
                  <a:lnTo>
                    <a:pt x="1536" y="357"/>
                  </a:lnTo>
                  <a:cubicBezTo>
                    <a:pt x="1443" y="372"/>
                    <a:pt x="1342" y="380"/>
                    <a:pt x="1240" y="380"/>
                  </a:cubicBezTo>
                  <a:cubicBezTo>
                    <a:pt x="1137" y="380"/>
                    <a:pt x="1032" y="372"/>
                    <a:pt x="931" y="357"/>
                  </a:cubicBezTo>
                  <a:cubicBezTo>
                    <a:pt x="714" y="310"/>
                    <a:pt x="528" y="264"/>
                    <a:pt x="326" y="155"/>
                  </a:cubicBezTo>
                  <a:cubicBezTo>
                    <a:pt x="218" y="109"/>
                    <a:pt x="109" y="6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55"/>
            <p:cNvSpPr/>
            <p:nvPr/>
          </p:nvSpPr>
          <p:spPr>
            <a:xfrm>
              <a:off x="2561650" y="4328525"/>
              <a:ext cx="16325" cy="20350"/>
            </a:xfrm>
            <a:custGeom>
              <a:avLst/>
              <a:gdLst/>
              <a:ahLst/>
              <a:cxnLst/>
              <a:rect l="l" t="t" r="r" b="b"/>
              <a:pathLst>
                <a:path w="653" h="814" extrusionOk="0">
                  <a:moveTo>
                    <a:pt x="249" y="1"/>
                  </a:moveTo>
                  <a:cubicBezTo>
                    <a:pt x="233" y="1"/>
                    <a:pt x="218" y="4"/>
                    <a:pt x="203" y="10"/>
                  </a:cubicBezTo>
                  <a:cubicBezTo>
                    <a:pt x="1" y="88"/>
                    <a:pt x="156" y="693"/>
                    <a:pt x="358" y="786"/>
                  </a:cubicBezTo>
                  <a:cubicBezTo>
                    <a:pt x="387" y="805"/>
                    <a:pt x="421" y="814"/>
                    <a:pt x="455" y="814"/>
                  </a:cubicBezTo>
                  <a:cubicBezTo>
                    <a:pt x="531" y="814"/>
                    <a:pt x="610" y="772"/>
                    <a:pt x="652" y="708"/>
                  </a:cubicBezTo>
                  <a:lnTo>
                    <a:pt x="652" y="693"/>
                  </a:lnTo>
                  <a:lnTo>
                    <a:pt x="621" y="367"/>
                  </a:lnTo>
                  <a:cubicBezTo>
                    <a:pt x="621" y="367"/>
                    <a:pt x="425" y="1"/>
                    <a:pt x="24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55"/>
            <p:cNvSpPr/>
            <p:nvPr/>
          </p:nvSpPr>
          <p:spPr>
            <a:xfrm>
              <a:off x="2568250" y="4333025"/>
              <a:ext cx="7775" cy="13000"/>
            </a:xfrm>
            <a:custGeom>
              <a:avLst/>
              <a:gdLst/>
              <a:ahLst/>
              <a:cxnLst/>
              <a:rect l="l" t="t" r="r" b="b"/>
              <a:pathLst>
                <a:path w="311" h="520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09"/>
                    <a:pt x="202" y="233"/>
                    <a:pt x="249" y="388"/>
                  </a:cubicBezTo>
                  <a:cubicBezTo>
                    <a:pt x="226" y="355"/>
                    <a:pt x="188" y="329"/>
                    <a:pt x="145" y="329"/>
                  </a:cubicBezTo>
                  <a:cubicBezTo>
                    <a:pt x="136" y="329"/>
                    <a:pt x="128" y="330"/>
                    <a:pt x="119" y="333"/>
                  </a:cubicBezTo>
                  <a:lnTo>
                    <a:pt x="119" y="333"/>
                  </a:lnTo>
                  <a:cubicBezTo>
                    <a:pt x="114" y="332"/>
                    <a:pt x="110" y="332"/>
                    <a:pt x="105" y="332"/>
                  </a:cubicBezTo>
                  <a:cubicBezTo>
                    <a:pt x="91" y="332"/>
                    <a:pt x="77" y="335"/>
                    <a:pt x="63" y="342"/>
                  </a:cubicBezTo>
                  <a:lnTo>
                    <a:pt x="94" y="342"/>
                  </a:lnTo>
                  <a:cubicBezTo>
                    <a:pt x="102" y="338"/>
                    <a:pt x="110" y="335"/>
                    <a:pt x="119" y="333"/>
                  </a:cubicBezTo>
                  <a:lnTo>
                    <a:pt x="119" y="333"/>
                  </a:lnTo>
                  <a:cubicBezTo>
                    <a:pt x="159" y="338"/>
                    <a:pt x="191" y="367"/>
                    <a:pt x="202" y="388"/>
                  </a:cubicBezTo>
                  <a:lnTo>
                    <a:pt x="264" y="513"/>
                  </a:lnTo>
                  <a:cubicBezTo>
                    <a:pt x="264" y="518"/>
                    <a:pt x="268" y="519"/>
                    <a:pt x="272" y="519"/>
                  </a:cubicBezTo>
                  <a:cubicBezTo>
                    <a:pt x="280" y="519"/>
                    <a:pt x="290" y="513"/>
                    <a:pt x="280" y="513"/>
                  </a:cubicBezTo>
                  <a:cubicBezTo>
                    <a:pt x="311" y="342"/>
                    <a:pt x="187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55"/>
            <p:cNvSpPr/>
            <p:nvPr/>
          </p:nvSpPr>
          <p:spPr>
            <a:xfrm>
              <a:off x="2561275" y="4370650"/>
              <a:ext cx="38400" cy="41550"/>
            </a:xfrm>
            <a:custGeom>
              <a:avLst/>
              <a:gdLst/>
              <a:ahLst/>
              <a:cxnLst/>
              <a:rect l="l" t="t" r="r" b="b"/>
              <a:pathLst>
                <a:path w="1536" h="1662" extrusionOk="0">
                  <a:moveTo>
                    <a:pt x="249" y="0"/>
                  </a:moveTo>
                  <a:lnTo>
                    <a:pt x="0" y="264"/>
                  </a:lnTo>
                  <a:cubicBezTo>
                    <a:pt x="0" y="264"/>
                    <a:pt x="744" y="1662"/>
                    <a:pt x="789" y="1662"/>
                  </a:cubicBezTo>
                  <a:cubicBezTo>
                    <a:pt x="790" y="1662"/>
                    <a:pt x="791" y="1661"/>
                    <a:pt x="791" y="1660"/>
                  </a:cubicBezTo>
                  <a:lnTo>
                    <a:pt x="1117" y="1086"/>
                  </a:lnTo>
                  <a:lnTo>
                    <a:pt x="1505" y="1520"/>
                  </a:lnTo>
                  <a:lnTo>
                    <a:pt x="1536" y="465"/>
                  </a:lnTo>
                  <a:lnTo>
                    <a:pt x="1396" y="248"/>
                  </a:lnTo>
                  <a:lnTo>
                    <a:pt x="1086" y="931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55"/>
            <p:cNvSpPr/>
            <p:nvPr/>
          </p:nvSpPr>
          <p:spPr>
            <a:xfrm>
              <a:off x="2561650" y="4378775"/>
              <a:ext cx="38025" cy="34550"/>
            </a:xfrm>
            <a:custGeom>
              <a:avLst/>
              <a:gdLst/>
              <a:ahLst/>
              <a:cxnLst/>
              <a:rect l="l" t="t" r="r" b="b"/>
              <a:pathLst>
                <a:path w="1521" h="1382" extrusionOk="0">
                  <a:moveTo>
                    <a:pt x="1" y="1"/>
                  </a:moveTo>
                  <a:cubicBezTo>
                    <a:pt x="125" y="249"/>
                    <a:pt x="745" y="1381"/>
                    <a:pt x="761" y="1381"/>
                  </a:cubicBezTo>
                  <a:cubicBezTo>
                    <a:pt x="869" y="1180"/>
                    <a:pt x="994" y="962"/>
                    <a:pt x="1087" y="761"/>
                  </a:cubicBezTo>
                  <a:cubicBezTo>
                    <a:pt x="1145" y="820"/>
                    <a:pt x="1456" y="1214"/>
                    <a:pt x="1487" y="1214"/>
                  </a:cubicBezTo>
                  <a:cubicBezTo>
                    <a:pt x="1489" y="1214"/>
                    <a:pt x="1490" y="1213"/>
                    <a:pt x="1490" y="1211"/>
                  </a:cubicBezTo>
                  <a:cubicBezTo>
                    <a:pt x="1521" y="1040"/>
                    <a:pt x="1521" y="854"/>
                    <a:pt x="1521" y="652"/>
                  </a:cubicBezTo>
                  <a:cubicBezTo>
                    <a:pt x="1521" y="482"/>
                    <a:pt x="1521" y="311"/>
                    <a:pt x="1490" y="140"/>
                  </a:cubicBezTo>
                  <a:cubicBezTo>
                    <a:pt x="1459" y="311"/>
                    <a:pt x="1459" y="962"/>
                    <a:pt x="1459" y="1118"/>
                  </a:cubicBezTo>
                  <a:cubicBezTo>
                    <a:pt x="1443" y="1102"/>
                    <a:pt x="1087" y="730"/>
                    <a:pt x="1087" y="730"/>
                  </a:cubicBezTo>
                  <a:cubicBezTo>
                    <a:pt x="1009" y="838"/>
                    <a:pt x="776" y="1257"/>
                    <a:pt x="776" y="1304"/>
                  </a:cubicBezTo>
                  <a:cubicBezTo>
                    <a:pt x="668" y="1071"/>
                    <a:pt x="172" y="23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3" name="Google Shape;3483;p55"/>
            <p:cNvGrpSpPr/>
            <p:nvPr/>
          </p:nvGrpSpPr>
          <p:grpSpPr>
            <a:xfrm>
              <a:off x="2759800" y="4692850"/>
              <a:ext cx="219875" cy="319525"/>
              <a:chOff x="2759800" y="4692850"/>
              <a:chExt cx="219875" cy="319525"/>
            </a:xfrm>
          </p:grpSpPr>
          <p:sp>
            <p:nvSpPr>
              <p:cNvPr id="3484" name="Google Shape;3484;p55"/>
              <p:cNvSpPr/>
              <p:nvPr/>
            </p:nvSpPr>
            <p:spPr>
              <a:xfrm>
                <a:off x="2759800" y="4809025"/>
                <a:ext cx="97725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2414" extrusionOk="0">
                    <a:moveTo>
                      <a:pt x="1857" y="1"/>
                    </a:moveTo>
                    <a:cubicBezTo>
                      <a:pt x="1667" y="1"/>
                      <a:pt x="1472" y="28"/>
                      <a:pt x="1272" y="84"/>
                    </a:cubicBezTo>
                    <a:cubicBezTo>
                      <a:pt x="155" y="410"/>
                      <a:pt x="0" y="1945"/>
                      <a:pt x="822" y="2333"/>
                    </a:cubicBezTo>
                    <a:cubicBezTo>
                      <a:pt x="938" y="2389"/>
                      <a:pt x="1055" y="2413"/>
                      <a:pt x="1172" y="2413"/>
                    </a:cubicBezTo>
                    <a:cubicBezTo>
                      <a:pt x="1862" y="2413"/>
                      <a:pt x="2529" y="1555"/>
                      <a:pt x="2901" y="1356"/>
                    </a:cubicBezTo>
                    <a:cubicBezTo>
                      <a:pt x="3000" y="1300"/>
                      <a:pt x="3110" y="1279"/>
                      <a:pt x="3218" y="1279"/>
                    </a:cubicBezTo>
                    <a:cubicBezTo>
                      <a:pt x="3567" y="1279"/>
                      <a:pt x="3909" y="1495"/>
                      <a:pt x="3909" y="1495"/>
                    </a:cubicBezTo>
                    <a:cubicBezTo>
                      <a:pt x="3452" y="556"/>
                      <a:pt x="2714" y="1"/>
                      <a:pt x="1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5"/>
              <p:cNvSpPr/>
              <p:nvPr/>
            </p:nvSpPr>
            <p:spPr>
              <a:xfrm>
                <a:off x="2781900" y="4816775"/>
                <a:ext cx="89600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4674" extrusionOk="0">
                    <a:moveTo>
                      <a:pt x="906" y="1"/>
                    </a:moveTo>
                    <a:cubicBezTo>
                      <a:pt x="788" y="1"/>
                      <a:pt x="670" y="8"/>
                      <a:pt x="559" y="22"/>
                    </a:cubicBezTo>
                    <a:lnTo>
                      <a:pt x="559" y="38"/>
                    </a:lnTo>
                    <a:cubicBezTo>
                      <a:pt x="637" y="28"/>
                      <a:pt x="714" y="23"/>
                      <a:pt x="791" y="23"/>
                    </a:cubicBezTo>
                    <a:cubicBezTo>
                      <a:pt x="956" y="23"/>
                      <a:pt x="1118" y="47"/>
                      <a:pt x="1288" y="100"/>
                    </a:cubicBezTo>
                    <a:cubicBezTo>
                      <a:pt x="1396" y="115"/>
                      <a:pt x="1489" y="162"/>
                      <a:pt x="1582" y="224"/>
                    </a:cubicBezTo>
                    <a:lnTo>
                      <a:pt x="1753" y="332"/>
                    </a:lnTo>
                    <a:cubicBezTo>
                      <a:pt x="1652" y="317"/>
                      <a:pt x="1544" y="309"/>
                      <a:pt x="1431" y="309"/>
                    </a:cubicBezTo>
                    <a:cubicBezTo>
                      <a:pt x="1319" y="309"/>
                      <a:pt x="1202" y="317"/>
                      <a:pt x="1086" y="332"/>
                    </a:cubicBezTo>
                    <a:cubicBezTo>
                      <a:pt x="1008" y="348"/>
                      <a:pt x="931" y="379"/>
                      <a:pt x="853" y="410"/>
                    </a:cubicBezTo>
                    <a:cubicBezTo>
                      <a:pt x="791" y="394"/>
                      <a:pt x="729" y="394"/>
                      <a:pt x="667" y="394"/>
                    </a:cubicBezTo>
                    <a:cubicBezTo>
                      <a:pt x="605" y="394"/>
                      <a:pt x="512" y="410"/>
                      <a:pt x="450" y="425"/>
                    </a:cubicBezTo>
                    <a:cubicBezTo>
                      <a:pt x="280" y="472"/>
                      <a:pt x="124" y="550"/>
                      <a:pt x="0" y="627"/>
                    </a:cubicBezTo>
                    <a:lnTo>
                      <a:pt x="0" y="643"/>
                    </a:lnTo>
                    <a:lnTo>
                      <a:pt x="16" y="643"/>
                    </a:lnTo>
                    <a:cubicBezTo>
                      <a:pt x="155" y="565"/>
                      <a:pt x="311" y="503"/>
                      <a:pt x="466" y="472"/>
                    </a:cubicBezTo>
                    <a:cubicBezTo>
                      <a:pt x="543" y="456"/>
                      <a:pt x="621" y="456"/>
                      <a:pt x="698" y="425"/>
                    </a:cubicBezTo>
                    <a:lnTo>
                      <a:pt x="838" y="425"/>
                    </a:lnTo>
                    <a:cubicBezTo>
                      <a:pt x="512" y="565"/>
                      <a:pt x="264" y="813"/>
                      <a:pt x="109" y="1123"/>
                    </a:cubicBezTo>
                    <a:cubicBezTo>
                      <a:pt x="109" y="1123"/>
                      <a:pt x="109" y="1137"/>
                      <a:pt x="118" y="1137"/>
                    </a:cubicBezTo>
                    <a:cubicBezTo>
                      <a:pt x="123" y="1137"/>
                      <a:pt x="130" y="1134"/>
                      <a:pt x="140" y="1123"/>
                    </a:cubicBezTo>
                    <a:cubicBezTo>
                      <a:pt x="311" y="767"/>
                      <a:pt x="636" y="487"/>
                      <a:pt x="1039" y="410"/>
                    </a:cubicBezTo>
                    <a:cubicBezTo>
                      <a:pt x="1071" y="410"/>
                      <a:pt x="1102" y="410"/>
                      <a:pt x="1117" y="394"/>
                    </a:cubicBezTo>
                    <a:lnTo>
                      <a:pt x="1117" y="394"/>
                    </a:lnTo>
                    <a:cubicBezTo>
                      <a:pt x="1117" y="425"/>
                      <a:pt x="1117" y="472"/>
                      <a:pt x="1102" y="503"/>
                    </a:cubicBezTo>
                    <a:cubicBezTo>
                      <a:pt x="1102" y="565"/>
                      <a:pt x="1086" y="627"/>
                      <a:pt x="1086" y="689"/>
                    </a:cubicBezTo>
                    <a:cubicBezTo>
                      <a:pt x="1055" y="798"/>
                      <a:pt x="1024" y="922"/>
                      <a:pt x="1008" y="1015"/>
                    </a:cubicBezTo>
                    <a:cubicBezTo>
                      <a:pt x="962" y="1123"/>
                      <a:pt x="931" y="1232"/>
                      <a:pt x="869" y="1341"/>
                    </a:cubicBezTo>
                    <a:cubicBezTo>
                      <a:pt x="807" y="1465"/>
                      <a:pt x="745" y="1558"/>
                      <a:pt x="667" y="1651"/>
                    </a:cubicBezTo>
                    <a:lnTo>
                      <a:pt x="667" y="1666"/>
                    </a:lnTo>
                    <a:cubicBezTo>
                      <a:pt x="667" y="1677"/>
                      <a:pt x="667" y="1680"/>
                      <a:pt x="668" y="1680"/>
                    </a:cubicBezTo>
                    <a:cubicBezTo>
                      <a:pt x="671" y="1680"/>
                      <a:pt x="678" y="1666"/>
                      <a:pt x="698" y="1666"/>
                    </a:cubicBezTo>
                    <a:cubicBezTo>
                      <a:pt x="760" y="1573"/>
                      <a:pt x="838" y="1480"/>
                      <a:pt x="884" y="1356"/>
                    </a:cubicBezTo>
                    <a:cubicBezTo>
                      <a:pt x="1008" y="1154"/>
                      <a:pt x="1086" y="937"/>
                      <a:pt x="1148" y="705"/>
                    </a:cubicBezTo>
                    <a:cubicBezTo>
                      <a:pt x="1164" y="643"/>
                      <a:pt x="1164" y="581"/>
                      <a:pt x="1164" y="503"/>
                    </a:cubicBezTo>
                    <a:lnTo>
                      <a:pt x="1164" y="394"/>
                    </a:lnTo>
                    <a:cubicBezTo>
                      <a:pt x="1233" y="387"/>
                      <a:pt x="1295" y="383"/>
                      <a:pt x="1357" y="383"/>
                    </a:cubicBezTo>
                    <a:cubicBezTo>
                      <a:pt x="1419" y="383"/>
                      <a:pt x="1482" y="387"/>
                      <a:pt x="1551" y="394"/>
                    </a:cubicBezTo>
                    <a:cubicBezTo>
                      <a:pt x="1489" y="658"/>
                      <a:pt x="1458" y="953"/>
                      <a:pt x="1303" y="1185"/>
                    </a:cubicBezTo>
                    <a:cubicBezTo>
                      <a:pt x="1303" y="1185"/>
                      <a:pt x="1303" y="1192"/>
                      <a:pt x="1308" y="1192"/>
                    </a:cubicBezTo>
                    <a:cubicBezTo>
                      <a:pt x="1310" y="1192"/>
                      <a:pt x="1313" y="1191"/>
                      <a:pt x="1319" y="1185"/>
                    </a:cubicBezTo>
                    <a:cubicBezTo>
                      <a:pt x="1396" y="1077"/>
                      <a:pt x="1458" y="937"/>
                      <a:pt x="1505" y="798"/>
                    </a:cubicBezTo>
                    <a:cubicBezTo>
                      <a:pt x="1567" y="658"/>
                      <a:pt x="1582" y="534"/>
                      <a:pt x="1613" y="394"/>
                    </a:cubicBezTo>
                    <a:cubicBezTo>
                      <a:pt x="1846" y="425"/>
                      <a:pt x="2048" y="487"/>
                      <a:pt x="2249" y="612"/>
                    </a:cubicBezTo>
                    <a:cubicBezTo>
                      <a:pt x="2621" y="813"/>
                      <a:pt x="2932" y="1154"/>
                      <a:pt x="3102" y="1542"/>
                    </a:cubicBezTo>
                    <a:cubicBezTo>
                      <a:pt x="3288" y="1961"/>
                      <a:pt x="3412" y="2411"/>
                      <a:pt x="3412" y="2876"/>
                    </a:cubicBezTo>
                    <a:cubicBezTo>
                      <a:pt x="3443" y="3450"/>
                      <a:pt x="3443" y="4039"/>
                      <a:pt x="3506" y="4644"/>
                    </a:cubicBezTo>
                    <a:cubicBezTo>
                      <a:pt x="3506" y="4661"/>
                      <a:pt x="3524" y="4673"/>
                      <a:pt x="3544" y="4673"/>
                    </a:cubicBezTo>
                    <a:cubicBezTo>
                      <a:pt x="3560" y="4673"/>
                      <a:pt x="3576" y="4665"/>
                      <a:pt x="3583" y="4644"/>
                    </a:cubicBezTo>
                    <a:cubicBezTo>
                      <a:pt x="3583" y="4489"/>
                      <a:pt x="3583" y="4365"/>
                      <a:pt x="3568" y="4225"/>
                    </a:cubicBezTo>
                    <a:cubicBezTo>
                      <a:pt x="3568" y="4101"/>
                      <a:pt x="3568" y="3962"/>
                      <a:pt x="3552" y="3822"/>
                    </a:cubicBezTo>
                    <a:cubicBezTo>
                      <a:pt x="3552" y="3558"/>
                      <a:pt x="3521" y="3279"/>
                      <a:pt x="3521" y="2985"/>
                    </a:cubicBezTo>
                    <a:cubicBezTo>
                      <a:pt x="3506" y="2488"/>
                      <a:pt x="3443" y="2007"/>
                      <a:pt x="3226" y="1542"/>
                    </a:cubicBezTo>
                    <a:cubicBezTo>
                      <a:pt x="3040" y="1108"/>
                      <a:pt x="2746" y="767"/>
                      <a:pt x="2342" y="534"/>
                    </a:cubicBezTo>
                    <a:cubicBezTo>
                      <a:pt x="2203" y="425"/>
                      <a:pt x="2032" y="379"/>
                      <a:pt x="1877" y="332"/>
                    </a:cubicBezTo>
                    <a:cubicBezTo>
                      <a:pt x="1722" y="177"/>
                      <a:pt x="1551" y="84"/>
                      <a:pt x="1334" y="38"/>
                    </a:cubicBezTo>
                    <a:cubicBezTo>
                      <a:pt x="1198" y="12"/>
                      <a:pt x="1052" y="1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5"/>
              <p:cNvSpPr/>
              <p:nvPr/>
            </p:nvSpPr>
            <p:spPr>
              <a:xfrm>
                <a:off x="2824550" y="4817325"/>
                <a:ext cx="143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00" extrusionOk="0">
                    <a:moveTo>
                      <a:pt x="0" y="0"/>
                    </a:moveTo>
                    <a:cubicBezTo>
                      <a:pt x="38" y="17"/>
                      <a:pt x="77" y="31"/>
                      <a:pt x="114" y="46"/>
                    </a:cubicBezTo>
                    <a:lnTo>
                      <a:pt x="114" y="46"/>
                    </a:lnTo>
                    <a:cubicBezTo>
                      <a:pt x="74" y="28"/>
                      <a:pt x="35" y="12"/>
                      <a:pt x="0" y="0"/>
                    </a:cubicBezTo>
                    <a:close/>
                    <a:moveTo>
                      <a:pt x="114" y="46"/>
                    </a:moveTo>
                    <a:cubicBezTo>
                      <a:pt x="181" y="77"/>
                      <a:pt x="252" y="116"/>
                      <a:pt x="311" y="155"/>
                    </a:cubicBezTo>
                    <a:cubicBezTo>
                      <a:pt x="250" y="105"/>
                      <a:pt x="183" y="74"/>
                      <a:pt x="114" y="46"/>
                    </a:cubicBezTo>
                    <a:close/>
                    <a:moveTo>
                      <a:pt x="450" y="279"/>
                    </a:moveTo>
                    <a:lnTo>
                      <a:pt x="450" y="279"/>
                    </a:lnTo>
                    <a:cubicBezTo>
                      <a:pt x="466" y="357"/>
                      <a:pt x="528" y="388"/>
                      <a:pt x="574" y="388"/>
                    </a:cubicBezTo>
                    <a:cubicBezTo>
                      <a:pt x="543" y="341"/>
                      <a:pt x="497" y="310"/>
                      <a:pt x="450" y="279"/>
                    </a:cubicBezTo>
                    <a:close/>
                    <a:moveTo>
                      <a:pt x="574" y="388"/>
                    </a:moveTo>
                    <a:lnTo>
                      <a:pt x="574" y="388"/>
                    </a:lnTo>
                    <a:cubicBezTo>
                      <a:pt x="566" y="396"/>
                      <a:pt x="566" y="400"/>
                      <a:pt x="568" y="400"/>
                    </a:cubicBezTo>
                    <a:cubicBezTo>
                      <a:pt x="570" y="400"/>
                      <a:pt x="574" y="396"/>
                      <a:pt x="574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5"/>
              <p:cNvSpPr/>
              <p:nvPr/>
            </p:nvSpPr>
            <p:spPr>
              <a:xfrm>
                <a:off x="2783450" y="4837875"/>
                <a:ext cx="108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699" extrusionOk="0">
                    <a:moveTo>
                      <a:pt x="435" y="0"/>
                    </a:moveTo>
                    <a:lnTo>
                      <a:pt x="435" y="0"/>
                    </a:lnTo>
                    <a:cubicBezTo>
                      <a:pt x="342" y="109"/>
                      <a:pt x="264" y="202"/>
                      <a:pt x="186" y="326"/>
                    </a:cubicBezTo>
                    <a:cubicBezTo>
                      <a:pt x="109" y="434"/>
                      <a:pt x="47" y="574"/>
                      <a:pt x="0" y="698"/>
                    </a:cubicBezTo>
                    <a:cubicBezTo>
                      <a:pt x="124" y="465"/>
                      <a:pt x="280" y="233"/>
                      <a:pt x="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5"/>
              <p:cNvSpPr/>
              <p:nvPr/>
            </p:nvSpPr>
            <p:spPr>
              <a:xfrm>
                <a:off x="2820675" y="4834775"/>
                <a:ext cx="39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88" extrusionOk="0">
                    <a:moveTo>
                      <a:pt x="155" y="0"/>
                    </a:moveTo>
                    <a:cubicBezTo>
                      <a:pt x="140" y="78"/>
                      <a:pt x="109" y="140"/>
                      <a:pt x="93" y="217"/>
                    </a:cubicBezTo>
                    <a:cubicBezTo>
                      <a:pt x="62" y="279"/>
                      <a:pt x="31" y="326"/>
                      <a:pt x="0" y="388"/>
                    </a:cubicBezTo>
                    <a:cubicBezTo>
                      <a:pt x="78" y="295"/>
                      <a:pt x="140" y="155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5"/>
              <p:cNvSpPr/>
              <p:nvPr/>
            </p:nvSpPr>
            <p:spPr>
              <a:xfrm>
                <a:off x="2869125" y="4829075"/>
                <a:ext cx="110550" cy="8510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3404" extrusionOk="0">
                    <a:moveTo>
                      <a:pt x="1683" y="1"/>
                    </a:moveTo>
                    <a:cubicBezTo>
                      <a:pt x="574" y="1"/>
                      <a:pt x="1" y="709"/>
                      <a:pt x="1" y="709"/>
                    </a:cubicBezTo>
                    <a:cubicBezTo>
                      <a:pt x="128" y="657"/>
                      <a:pt x="326" y="612"/>
                      <a:pt x="543" y="612"/>
                    </a:cubicBezTo>
                    <a:cubicBezTo>
                      <a:pt x="777" y="612"/>
                      <a:pt x="1032" y="664"/>
                      <a:pt x="1242" y="817"/>
                    </a:cubicBezTo>
                    <a:cubicBezTo>
                      <a:pt x="1738" y="1211"/>
                      <a:pt x="1534" y="3404"/>
                      <a:pt x="2722" y="3404"/>
                    </a:cubicBezTo>
                    <a:cubicBezTo>
                      <a:pt x="2797" y="3404"/>
                      <a:pt x="2877" y="3395"/>
                      <a:pt x="2963" y="3377"/>
                    </a:cubicBezTo>
                    <a:cubicBezTo>
                      <a:pt x="4421" y="3066"/>
                      <a:pt x="3754" y="399"/>
                      <a:pt x="2312" y="73"/>
                    </a:cubicBezTo>
                    <a:cubicBezTo>
                      <a:pt x="2086" y="22"/>
                      <a:pt x="1876" y="1"/>
                      <a:pt x="16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5"/>
              <p:cNvSpPr/>
              <p:nvPr/>
            </p:nvSpPr>
            <p:spPr>
              <a:xfrm>
                <a:off x="2850525" y="4834375"/>
                <a:ext cx="105875" cy="110250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4410" extrusionOk="0">
                    <a:moveTo>
                      <a:pt x="3557" y="360"/>
                    </a:moveTo>
                    <a:lnTo>
                      <a:pt x="3557" y="360"/>
                    </a:lnTo>
                    <a:cubicBezTo>
                      <a:pt x="3597" y="374"/>
                      <a:pt x="3637" y="388"/>
                      <a:pt x="3676" y="404"/>
                    </a:cubicBezTo>
                    <a:cubicBezTo>
                      <a:pt x="3639" y="387"/>
                      <a:pt x="3599" y="373"/>
                      <a:pt x="3557" y="360"/>
                    </a:cubicBezTo>
                    <a:close/>
                    <a:moveTo>
                      <a:pt x="2668" y="1"/>
                    </a:moveTo>
                    <a:cubicBezTo>
                      <a:pt x="2529" y="1"/>
                      <a:pt x="2405" y="16"/>
                      <a:pt x="2280" y="47"/>
                    </a:cubicBezTo>
                    <a:cubicBezTo>
                      <a:pt x="2172" y="32"/>
                      <a:pt x="2094" y="32"/>
                      <a:pt x="2001" y="16"/>
                    </a:cubicBezTo>
                    <a:cubicBezTo>
                      <a:pt x="1981" y="16"/>
                      <a:pt x="1961" y="15"/>
                      <a:pt x="1941" y="15"/>
                    </a:cubicBezTo>
                    <a:cubicBezTo>
                      <a:pt x="1430" y="15"/>
                      <a:pt x="888" y="203"/>
                      <a:pt x="574" y="621"/>
                    </a:cubicBezTo>
                    <a:cubicBezTo>
                      <a:pt x="233" y="1040"/>
                      <a:pt x="187" y="1645"/>
                      <a:pt x="125" y="2172"/>
                    </a:cubicBezTo>
                    <a:cubicBezTo>
                      <a:pt x="32" y="2901"/>
                      <a:pt x="1" y="3645"/>
                      <a:pt x="63" y="4374"/>
                    </a:cubicBezTo>
                    <a:cubicBezTo>
                      <a:pt x="63" y="4398"/>
                      <a:pt x="78" y="4409"/>
                      <a:pt x="94" y="4409"/>
                    </a:cubicBezTo>
                    <a:cubicBezTo>
                      <a:pt x="109" y="4409"/>
                      <a:pt x="125" y="4398"/>
                      <a:pt x="125" y="4374"/>
                    </a:cubicBezTo>
                    <a:cubicBezTo>
                      <a:pt x="140" y="3754"/>
                      <a:pt x="156" y="3134"/>
                      <a:pt x="218" y="2498"/>
                    </a:cubicBezTo>
                    <a:cubicBezTo>
                      <a:pt x="233" y="2203"/>
                      <a:pt x="280" y="1908"/>
                      <a:pt x="311" y="1629"/>
                    </a:cubicBezTo>
                    <a:cubicBezTo>
                      <a:pt x="357" y="1365"/>
                      <a:pt x="419" y="1133"/>
                      <a:pt x="528" y="900"/>
                    </a:cubicBezTo>
                    <a:cubicBezTo>
                      <a:pt x="652" y="668"/>
                      <a:pt x="823" y="481"/>
                      <a:pt x="1040" y="357"/>
                    </a:cubicBezTo>
                    <a:cubicBezTo>
                      <a:pt x="1272" y="233"/>
                      <a:pt x="1505" y="171"/>
                      <a:pt x="1769" y="125"/>
                    </a:cubicBezTo>
                    <a:cubicBezTo>
                      <a:pt x="1824" y="121"/>
                      <a:pt x="1878" y="119"/>
                      <a:pt x="1933" y="119"/>
                    </a:cubicBezTo>
                    <a:cubicBezTo>
                      <a:pt x="2110" y="119"/>
                      <a:pt x="2285" y="139"/>
                      <a:pt x="2451" y="187"/>
                    </a:cubicBezTo>
                    <a:lnTo>
                      <a:pt x="2451" y="326"/>
                    </a:lnTo>
                    <a:cubicBezTo>
                      <a:pt x="2451" y="388"/>
                      <a:pt x="2467" y="435"/>
                      <a:pt x="2482" y="497"/>
                    </a:cubicBezTo>
                    <a:cubicBezTo>
                      <a:pt x="2513" y="559"/>
                      <a:pt x="2529" y="590"/>
                      <a:pt x="2544" y="652"/>
                    </a:cubicBezTo>
                    <a:cubicBezTo>
                      <a:pt x="2560" y="714"/>
                      <a:pt x="2606" y="745"/>
                      <a:pt x="2637" y="807"/>
                    </a:cubicBezTo>
                    <a:lnTo>
                      <a:pt x="2668" y="807"/>
                    </a:lnTo>
                    <a:cubicBezTo>
                      <a:pt x="2606" y="714"/>
                      <a:pt x="2560" y="621"/>
                      <a:pt x="2544" y="512"/>
                    </a:cubicBezTo>
                    <a:cubicBezTo>
                      <a:pt x="2544" y="466"/>
                      <a:pt x="2529" y="419"/>
                      <a:pt x="2529" y="357"/>
                    </a:cubicBezTo>
                    <a:lnTo>
                      <a:pt x="2529" y="249"/>
                    </a:lnTo>
                    <a:cubicBezTo>
                      <a:pt x="2761" y="326"/>
                      <a:pt x="2994" y="435"/>
                      <a:pt x="3180" y="590"/>
                    </a:cubicBezTo>
                    <a:cubicBezTo>
                      <a:pt x="3227" y="637"/>
                      <a:pt x="3258" y="652"/>
                      <a:pt x="3304" y="699"/>
                    </a:cubicBezTo>
                    <a:cubicBezTo>
                      <a:pt x="3242" y="730"/>
                      <a:pt x="3211" y="792"/>
                      <a:pt x="3164" y="854"/>
                    </a:cubicBezTo>
                    <a:cubicBezTo>
                      <a:pt x="3102" y="931"/>
                      <a:pt x="3071" y="1009"/>
                      <a:pt x="3025" y="1086"/>
                    </a:cubicBezTo>
                    <a:cubicBezTo>
                      <a:pt x="2947" y="1257"/>
                      <a:pt x="2916" y="1428"/>
                      <a:pt x="2901" y="1598"/>
                    </a:cubicBezTo>
                    <a:cubicBezTo>
                      <a:pt x="2901" y="1598"/>
                      <a:pt x="2908" y="1612"/>
                      <a:pt x="2912" y="1612"/>
                    </a:cubicBezTo>
                    <a:cubicBezTo>
                      <a:pt x="2915" y="1612"/>
                      <a:pt x="2916" y="1608"/>
                      <a:pt x="2916" y="1598"/>
                    </a:cubicBezTo>
                    <a:cubicBezTo>
                      <a:pt x="2932" y="1428"/>
                      <a:pt x="2994" y="1257"/>
                      <a:pt x="3087" y="1102"/>
                    </a:cubicBezTo>
                    <a:cubicBezTo>
                      <a:pt x="3133" y="1024"/>
                      <a:pt x="3164" y="947"/>
                      <a:pt x="3227" y="885"/>
                    </a:cubicBezTo>
                    <a:cubicBezTo>
                      <a:pt x="3242" y="854"/>
                      <a:pt x="3289" y="807"/>
                      <a:pt x="3304" y="776"/>
                    </a:cubicBezTo>
                    <a:cubicBezTo>
                      <a:pt x="3320" y="745"/>
                      <a:pt x="3335" y="730"/>
                      <a:pt x="3335" y="714"/>
                    </a:cubicBezTo>
                    <a:cubicBezTo>
                      <a:pt x="3521" y="885"/>
                      <a:pt x="3676" y="1102"/>
                      <a:pt x="3769" y="1319"/>
                    </a:cubicBezTo>
                    <a:cubicBezTo>
                      <a:pt x="3692" y="1396"/>
                      <a:pt x="3630" y="1474"/>
                      <a:pt x="3599" y="1567"/>
                    </a:cubicBezTo>
                    <a:cubicBezTo>
                      <a:pt x="3537" y="1660"/>
                      <a:pt x="3490" y="1753"/>
                      <a:pt x="3459" y="1877"/>
                    </a:cubicBezTo>
                    <a:cubicBezTo>
                      <a:pt x="3382" y="2063"/>
                      <a:pt x="3320" y="2281"/>
                      <a:pt x="3289" y="2498"/>
                    </a:cubicBezTo>
                    <a:cubicBezTo>
                      <a:pt x="3289" y="2498"/>
                      <a:pt x="3295" y="2505"/>
                      <a:pt x="3300" y="2505"/>
                    </a:cubicBezTo>
                    <a:cubicBezTo>
                      <a:pt x="3302" y="2505"/>
                      <a:pt x="3304" y="2503"/>
                      <a:pt x="3304" y="2498"/>
                    </a:cubicBezTo>
                    <a:cubicBezTo>
                      <a:pt x="3335" y="2281"/>
                      <a:pt x="3413" y="2094"/>
                      <a:pt x="3521" y="1893"/>
                    </a:cubicBezTo>
                    <a:cubicBezTo>
                      <a:pt x="3552" y="1800"/>
                      <a:pt x="3614" y="1707"/>
                      <a:pt x="3645" y="1598"/>
                    </a:cubicBezTo>
                    <a:cubicBezTo>
                      <a:pt x="3707" y="1521"/>
                      <a:pt x="3754" y="1428"/>
                      <a:pt x="3785" y="1334"/>
                    </a:cubicBezTo>
                    <a:cubicBezTo>
                      <a:pt x="3878" y="1552"/>
                      <a:pt x="3940" y="1800"/>
                      <a:pt x="3955" y="2032"/>
                    </a:cubicBezTo>
                    <a:lnTo>
                      <a:pt x="3986" y="2032"/>
                    </a:lnTo>
                    <a:cubicBezTo>
                      <a:pt x="3940" y="1645"/>
                      <a:pt x="3831" y="1272"/>
                      <a:pt x="3630" y="947"/>
                    </a:cubicBezTo>
                    <a:lnTo>
                      <a:pt x="3630" y="947"/>
                    </a:lnTo>
                    <a:cubicBezTo>
                      <a:pt x="3723" y="978"/>
                      <a:pt x="3831" y="1024"/>
                      <a:pt x="3909" y="1086"/>
                    </a:cubicBezTo>
                    <a:cubicBezTo>
                      <a:pt x="4018" y="1164"/>
                      <a:pt x="4111" y="1241"/>
                      <a:pt x="4235" y="1319"/>
                    </a:cubicBezTo>
                    <a:cubicBezTo>
                      <a:pt x="4142" y="1241"/>
                      <a:pt x="4033" y="1148"/>
                      <a:pt x="3924" y="1086"/>
                    </a:cubicBezTo>
                    <a:cubicBezTo>
                      <a:pt x="3831" y="1009"/>
                      <a:pt x="3707" y="947"/>
                      <a:pt x="3599" y="916"/>
                    </a:cubicBezTo>
                    <a:cubicBezTo>
                      <a:pt x="3413" y="652"/>
                      <a:pt x="3211" y="450"/>
                      <a:pt x="2932" y="295"/>
                    </a:cubicBezTo>
                    <a:lnTo>
                      <a:pt x="3211" y="295"/>
                    </a:lnTo>
                    <a:cubicBezTo>
                      <a:pt x="3324" y="307"/>
                      <a:pt x="3446" y="326"/>
                      <a:pt x="3557" y="360"/>
                    </a:cubicBezTo>
                    <a:lnTo>
                      <a:pt x="3557" y="360"/>
                    </a:lnTo>
                    <a:cubicBezTo>
                      <a:pt x="3437" y="319"/>
                      <a:pt x="3316" y="288"/>
                      <a:pt x="3211" y="264"/>
                    </a:cubicBezTo>
                    <a:cubicBezTo>
                      <a:pt x="3133" y="249"/>
                      <a:pt x="3056" y="249"/>
                      <a:pt x="2978" y="249"/>
                    </a:cubicBezTo>
                    <a:lnTo>
                      <a:pt x="2823" y="249"/>
                    </a:lnTo>
                    <a:cubicBezTo>
                      <a:pt x="2684" y="171"/>
                      <a:pt x="2529" y="125"/>
                      <a:pt x="2389" y="94"/>
                    </a:cubicBezTo>
                    <a:lnTo>
                      <a:pt x="2436" y="78"/>
                    </a:lnTo>
                    <a:cubicBezTo>
                      <a:pt x="2513" y="47"/>
                      <a:pt x="2591" y="47"/>
                      <a:pt x="2668" y="32"/>
                    </a:cubicBezTo>
                    <a:cubicBezTo>
                      <a:pt x="2746" y="24"/>
                      <a:pt x="2823" y="20"/>
                      <a:pt x="2901" y="20"/>
                    </a:cubicBezTo>
                    <a:cubicBezTo>
                      <a:pt x="2978" y="20"/>
                      <a:pt x="3056" y="24"/>
                      <a:pt x="3133" y="32"/>
                    </a:cubicBezTo>
                    <a:cubicBezTo>
                      <a:pt x="3133" y="32"/>
                      <a:pt x="3149" y="16"/>
                      <a:pt x="3133" y="16"/>
                    </a:cubicBezTo>
                    <a:cubicBezTo>
                      <a:pt x="2963" y="1"/>
                      <a:pt x="2808" y="1"/>
                      <a:pt x="2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5"/>
              <p:cNvSpPr/>
              <p:nvPr/>
            </p:nvSpPr>
            <p:spPr>
              <a:xfrm>
                <a:off x="2923425" y="4868875"/>
                <a:ext cx="46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886" extrusionOk="0">
                    <a:moveTo>
                      <a:pt x="186" y="1"/>
                    </a:moveTo>
                    <a:lnTo>
                      <a:pt x="186" y="1"/>
                    </a:lnTo>
                    <a:cubicBezTo>
                      <a:pt x="172" y="54"/>
                      <a:pt x="157" y="108"/>
                      <a:pt x="143" y="163"/>
                    </a:cubicBezTo>
                    <a:lnTo>
                      <a:pt x="143" y="163"/>
                    </a:lnTo>
                    <a:cubicBezTo>
                      <a:pt x="159" y="111"/>
                      <a:pt x="175" y="58"/>
                      <a:pt x="186" y="1"/>
                    </a:cubicBezTo>
                    <a:close/>
                    <a:moveTo>
                      <a:pt x="143" y="163"/>
                    </a:moveTo>
                    <a:cubicBezTo>
                      <a:pt x="114" y="252"/>
                      <a:pt x="82" y="337"/>
                      <a:pt x="62" y="435"/>
                    </a:cubicBezTo>
                    <a:cubicBezTo>
                      <a:pt x="16" y="575"/>
                      <a:pt x="0" y="730"/>
                      <a:pt x="0" y="885"/>
                    </a:cubicBezTo>
                    <a:cubicBezTo>
                      <a:pt x="25" y="646"/>
                      <a:pt x="81" y="397"/>
                      <a:pt x="143" y="1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5"/>
              <p:cNvSpPr/>
              <p:nvPr/>
            </p:nvSpPr>
            <p:spPr>
              <a:xfrm>
                <a:off x="2941250" y="4854150"/>
                <a:ext cx="112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218" extrusionOk="0">
                    <a:moveTo>
                      <a:pt x="16" y="1"/>
                    </a:moveTo>
                    <a:cubicBezTo>
                      <a:pt x="16" y="1"/>
                      <a:pt x="1" y="16"/>
                      <a:pt x="16" y="16"/>
                    </a:cubicBezTo>
                    <a:cubicBezTo>
                      <a:pt x="94" y="47"/>
                      <a:pt x="171" y="78"/>
                      <a:pt x="249" y="125"/>
                    </a:cubicBezTo>
                    <a:cubicBezTo>
                      <a:pt x="311" y="140"/>
                      <a:pt x="373" y="171"/>
                      <a:pt x="451" y="218"/>
                    </a:cubicBezTo>
                    <a:cubicBezTo>
                      <a:pt x="389" y="156"/>
                      <a:pt x="311" y="125"/>
                      <a:pt x="249" y="78"/>
                    </a:cubicBezTo>
                    <a:cubicBezTo>
                      <a:pt x="171" y="32"/>
                      <a:pt x="94" y="16"/>
                      <a:pt x="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5"/>
              <p:cNvSpPr/>
              <p:nvPr/>
            </p:nvSpPr>
            <p:spPr>
              <a:xfrm>
                <a:off x="2888125" y="4752200"/>
                <a:ext cx="772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2466" extrusionOk="0">
                    <a:moveTo>
                      <a:pt x="1950" y="0"/>
                    </a:moveTo>
                    <a:cubicBezTo>
                      <a:pt x="1805" y="0"/>
                      <a:pt x="1645" y="34"/>
                      <a:pt x="1474" y="108"/>
                    </a:cubicBezTo>
                    <a:cubicBezTo>
                      <a:pt x="156" y="682"/>
                      <a:pt x="1" y="2466"/>
                      <a:pt x="1" y="2466"/>
                    </a:cubicBezTo>
                    <a:cubicBezTo>
                      <a:pt x="776" y="1969"/>
                      <a:pt x="1785" y="2264"/>
                      <a:pt x="2420" y="1613"/>
                    </a:cubicBezTo>
                    <a:cubicBezTo>
                      <a:pt x="3089" y="984"/>
                      <a:pt x="2739" y="0"/>
                      <a:pt x="1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5"/>
              <p:cNvSpPr/>
              <p:nvPr/>
            </p:nvSpPr>
            <p:spPr>
              <a:xfrm>
                <a:off x="2867975" y="4760525"/>
                <a:ext cx="74825" cy="15607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6243" extrusionOk="0">
                    <a:moveTo>
                      <a:pt x="2978" y="116"/>
                    </a:moveTo>
                    <a:cubicBezTo>
                      <a:pt x="2983" y="127"/>
                      <a:pt x="2987" y="130"/>
                      <a:pt x="2989" y="130"/>
                    </a:cubicBezTo>
                    <a:cubicBezTo>
                      <a:pt x="2992" y="130"/>
                      <a:pt x="2989" y="116"/>
                      <a:pt x="2978" y="116"/>
                    </a:cubicBezTo>
                    <a:close/>
                    <a:moveTo>
                      <a:pt x="2384" y="1"/>
                    </a:moveTo>
                    <a:cubicBezTo>
                      <a:pt x="2382" y="1"/>
                      <a:pt x="2379" y="3"/>
                      <a:pt x="2373" y="8"/>
                    </a:cubicBezTo>
                    <a:cubicBezTo>
                      <a:pt x="2249" y="116"/>
                      <a:pt x="2156" y="240"/>
                      <a:pt x="2063" y="349"/>
                    </a:cubicBezTo>
                    <a:cubicBezTo>
                      <a:pt x="2017" y="411"/>
                      <a:pt x="1970" y="489"/>
                      <a:pt x="1939" y="551"/>
                    </a:cubicBezTo>
                    <a:cubicBezTo>
                      <a:pt x="1908" y="613"/>
                      <a:pt x="1877" y="690"/>
                      <a:pt x="1862" y="768"/>
                    </a:cubicBezTo>
                    <a:lnTo>
                      <a:pt x="1846" y="783"/>
                    </a:lnTo>
                    <a:cubicBezTo>
                      <a:pt x="1613" y="954"/>
                      <a:pt x="1396" y="1171"/>
                      <a:pt x="1210" y="1404"/>
                    </a:cubicBezTo>
                    <a:cubicBezTo>
                      <a:pt x="1210" y="1388"/>
                      <a:pt x="1210" y="1357"/>
                      <a:pt x="1226" y="1342"/>
                    </a:cubicBezTo>
                    <a:cubicBezTo>
                      <a:pt x="1241" y="1264"/>
                      <a:pt x="1288" y="1171"/>
                      <a:pt x="1303" y="1093"/>
                    </a:cubicBezTo>
                    <a:cubicBezTo>
                      <a:pt x="1365" y="923"/>
                      <a:pt x="1443" y="721"/>
                      <a:pt x="1536" y="566"/>
                    </a:cubicBezTo>
                    <a:cubicBezTo>
                      <a:pt x="1536" y="566"/>
                      <a:pt x="1536" y="559"/>
                      <a:pt x="1531" y="559"/>
                    </a:cubicBezTo>
                    <a:cubicBezTo>
                      <a:pt x="1529" y="559"/>
                      <a:pt x="1526" y="561"/>
                      <a:pt x="1520" y="566"/>
                    </a:cubicBezTo>
                    <a:cubicBezTo>
                      <a:pt x="1412" y="721"/>
                      <a:pt x="1319" y="892"/>
                      <a:pt x="1241" y="1078"/>
                    </a:cubicBezTo>
                    <a:cubicBezTo>
                      <a:pt x="1210" y="1156"/>
                      <a:pt x="1179" y="1249"/>
                      <a:pt x="1164" y="1326"/>
                    </a:cubicBezTo>
                    <a:cubicBezTo>
                      <a:pt x="1148" y="1388"/>
                      <a:pt x="1133" y="1435"/>
                      <a:pt x="1133" y="1497"/>
                    </a:cubicBezTo>
                    <a:cubicBezTo>
                      <a:pt x="1071" y="1574"/>
                      <a:pt x="1009" y="1652"/>
                      <a:pt x="962" y="1714"/>
                    </a:cubicBezTo>
                    <a:cubicBezTo>
                      <a:pt x="388" y="2520"/>
                      <a:pt x="109" y="3497"/>
                      <a:pt x="31" y="4490"/>
                    </a:cubicBezTo>
                    <a:cubicBezTo>
                      <a:pt x="0" y="4769"/>
                      <a:pt x="0" y="5064"/>
                      <a:pt x="0" y="5359"/>
                    </a:cubicBezTo>
                    <a:cubicBezTo>
                      <a:pt x="0" y="5653"/>
                      <a:pt x="31" y="5932"/>
                      <a:pt x="78" y="6227"/>
                    </a:cubicBezTo>
                    <a:lnTo>
                      <a:pt x="109" y="6243"/>
                    </a:lnTo>
                    <a:cubicBezTo>
                      <a:pt x="109" y="6243"/>
                      <a:pt x="125" y="6243"/>
                      <a:pt x="125" y="6227"/>
                    </a:cubicBezTo>
                    <a:cubicBezTo>
                      <a:pt x="125" y="5979"/>
                      <a:pt x="78" y="5731"/>
                      <a:pt x="78" y="5452"/>
                    </a:cubicBezTo>
                    <a:cubicBezTo>
                      <a:pt x="78" y="5204"/>
                      <a:pt x="78" y="4924"/>
                      <a:pt x="109" y="4676"/>
                    </a:cubicBezTo>
                    <a:cubicBezTo>
                      <a:pt x="140" y="4180"/>
                      <a:pt x="233" y="3668"/>
                      <a:pt x="373" y="3172"/>
                    </a:cubicBezTo>
                    <a:cubicBezTo>
                      <a:pt x="528" y="2660"/>
                      <a:pt x="760" y="2179"/>
                      <a:pt x="1055" y="1729"/>
                    </a:cubicBezTo>
                    <a:cubicBezTo>
                      <a:pt x="1117" y="1714"/>
                      <a:pt x="1164" y="1714"/>
                      <a:pt x="1226" y="1698"/>
                    </a:cubicBezTo>
                    <a:cubicBezTo>
                      <a:pt x="1288" y="1667"/>
                      <a:pt x="1365" y="1652"/>
                      <a:pt x="1427" y="1636"/>
                    </a:cubicBezTo>
                    <a:cubicBezTo>
                      <a:pt x="1551" y="1590"/>
                      <a:pt x="1676" y="1559"/>
                      <a:pt x="1784" y="1497"/>
                    </a:cubicBezTo>
                    <a:lnTo>
                      <a:pt x="1784" y="1481"/>
                    </a:lnTo>
                    <a:cubicBezTo>
                      <a:pt x="1676" y="1543"/>
                      <a:pt x="1536" y="1590"/>
                      <a:pt x="1427" y="1621"/>
                    </a:cubicBezTo>
                    <a:cubicBezTo>
                      <a:pt x="1319" y="1636"/>
                      <a:pt x="1210" y="1652"/>
                      <a:pt x="1102" y="1667"/>
                    </a:cubicBezTo>
                    <a:cubicBezTo>
                      <a:pt x="1210" y="1543"/>
                      <a:pt x="1303" y="1404"/>
                      <a:pt x="1427" y="1264"/>
                    </a:cubicBezTo>
                    <a:cubicBezTo>
                      <a:pt x="1486" y="1268"/>
                      <a:pt x="1545" y="1270"/>
                      <a:pt x="1603" y="1270"/>
                    </a:cubicBezTo>
                    <a:cubicBezTo>
                      <a:pt x="1793" y="1270"/>
                      <a:pt x="1982" y="1249"/>
                      <a:pt x="2172" y="1202"/>
                    </a:cubicBezTo>
                    <a:cubicBezTo>
                      <a:pt x="2311" y="1171"/>
                      <a:pt x="2435" y="1124"/>
                      <a:pt x="2560" y="1093"/>
                    </a:cubicBezTo>
                    <a:cubicBezTo>
                      <a:pt x="2699" y="1031"/>
                      <a:pt x="2823" y="969"/>
                      <a:pt x="2947" y="923"/>
                    </a:cubicBezTo>
                    <a:lnTo>
                      <a:pt x="2947" y="892"/>
                    </a:lnTo>
                    <a:cubicBezTo>
                      <a:pt x="2715" y="1031"/>
                      <a:pt x="2451" y="1109"/>
                      <a:pt x="2203" y="1156"/>
                    </a:cubicBezTo>
                    <a:cubicBezTo>
                      <a:pt x="1970" y="1187"/>
                      <a:pt x="1738" y="1202"/>
                      <a:pt x="1474" y="1202"/>
                    </a:cubicBezTo>
                    <a:cubicBezTo>
                      <a:pt x="1582" y="1093"/>
                      <a:pt x="1676" y="1000"/>
                      <a:pt x="1769" y="892"/>
                    </a:cubicBezTo>
                    <a:cubicBezTo>
                      <a:pt x="2125" y="613"/>
                      <a:pt x="2529" y="302"/>
                      <a:pt x="2978" y="116"/>
                    </a:cubicBezTo>
                    <a:lnTo>
                      <a:pt x="2978" y="116"/>
                    </a:lnTo>
                    <a:cubicBezTo>
                      <a:pt x="2777" y="194"/>
                      <a:pt x="2560" y="302"/>
                      <a:pt x="2389" y="396"/>
                    </a:cubicBezTo>
                    <a:cubicBezTo>
                      <a:pt x="2234" y="489"/>
                      <a:pt x="2079" y="582"/>
                      <a:pt x="1924" y="706"/>
                    </a:cubicBezTo>
                    <a:cubicBezTo>
                      <a:pt x="1939" y="659"/>
                      <a:pt x="1970" y="613"/>
                      <a:pt x="1986" y="566"/>
                    </a:cubicBezTo>
                    <a:cubicBezTo>
                      <a:pt x="2017" y="489"/>
                      <a:pt x="2063" y="427"/>
                      <a:pt x="2094" y="380"/>
                    </a:cubicBezTo>
                    <a:cubicBezTo>
                      <a:pt x="2172" y="240"/>
                      <a:pt x="2280" y="116"/>
                      <a:pt x="2389" y="8"/>
                    </a:cubicBezTo>
                    <a:cubicBezTo>
                      <a:pt x="2389" y="8"/>
                      <a:pt x="2389" y="1"/>
                      <a:pt x="2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5"/>
              <p:cNvSpPr/>
              <p:nvPr/>
            </p:nvSpPr>
            <p:spPr>
              <a:xfrm>
                <a:off x="2908675" y="4764200"/>
                <a:ext cx="70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497" extrusionOk="0">
                    <a:moveTo>
                      <a:pt x="280" y="1"/>
                    </a:moveTo>
                    <a:lnTo>
                      <a:pt x="280" y="1"/>
                    </a:lnTo>
                    <a:cubicBezTo>
                      <a:pt x="218" y="78"/>
                      <a:pt x="156" y="140"/>
                      <a:pt x="125" y="233"/>
                    </a:cubicBezTo>
                    <a:cubicBezTo>
                      <a:pt x="79" y="311"/>
                      <a:pt x="48" y="404"/>
                      <a:pt x="1" y="497"/>
                    </a:cubicBezTo>
                    <a:cubicBezTo>
                      <a:pt x="48" y="419"/>
                      <a:pt x="79" y="326"/>
                      <a:pt x="125" y="249"/>
                    </a:cubicBezTo>
                    <a:cubicBezTo>
                      <a:pt x="156" y="156"/>
                      <a:pt x="218" y="78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5"/>
              <p:cNvSpPr/>
              <p:nvPr/>
            </p:nvSpPr>
            <p:spPr>
              <a:xfrm>
                <a:off x="2932725" y="4778550"/>
                <a:ext cx="136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02" extrusionOk="0">
                    <a:moveTo>
                      <a:pt x="543" y="0"/>
                    </a:moveTo>
                    <a:cubicBezTo>
                      <a:pt x="466" y="47"/>
                      <a:pt x="357" y="78"/>
                      <a:pt x="264" y="124"/>
                    </a:cubicBezTo>
                    <a:cubicBezTo>
                      <a:pt x="171" y="155"/>
                      <a:pt x="94" y="171"/>
                      <a:pt x="1" y="202"/>
                    </a:cubicBezTo>
                    <a:lnTo>
                      <a:pt x="280" y="140"/>
                    </a:lnTo>
                    <a:cubicBezTo>
                      <a:pt x="357" y="93"/>
                      <a:pt x="466" y="62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5"/>
              <p:cNvSpPr/>
              <p:nvPr/>
            </p:nvSpPr>
            <p:spPr>
              <a:xfrm>
                <a:off x="2773375" y="4692850"/>
                <a:ext cx="96625" cy="113400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4536" extrusionOk="0">
                    <a:moveTo>
                      <a:pt x="1474" y="1"/>
                    </a:moveTo>
                    <a:cubicBezTo>
                      <a:pt x="1291" y="1"/>
                      <a:pt x="1125" y="62"/>
                      <a:pt x="993" y="187"/>
                    </a:cubicBezTo>
                    <a:cubicBezTo>
                      <a:pt x="0" y="1164"/>
                      <a:pt x="1225" y="2668"/>
                      <a:pt x="2234" y="3258"/>
                    </a:cubicBezTo>
                    <a:cubicBezTo>
                      <a:pt x="3309" y="3861"/>
                      <a:pt x="3531" y="4535"/>
                      <a:pt x="3550" y="4535"/>
                    </a:cubicBezTo>
                    <a:cubicBezTo>
                      <a:pt x="3551" y="4535"/>
                      <a:pt x="3552" y="4533"/>
                      <a:pt x="3552" y="4529"/>
                    </a:cubicBezTo>
                    <a:cubicBezTo>
                      <a:pt x="3864" y="1654"/>
                      <a:pt x="2430" y="1"/>
                      <a:pt x="1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55"/>
              <p:cNvSpPr/>
              <p:nvPr/>
            </p:nvSpPr>
            <p:spPr>
              <a:xfrm>
                <a:off x="2810200" y="4706025"/>
                <a:ext cx="71375" cy="25962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0385" extrusionOk="0">
                    <a:moveTo>
                      <a:pt x="512" y="1"/>
                    </a:moveTo>
                    <a:cubicBezTo>
                      <a:pt x="574" y="110"/>
                      <a:pt x="636" y="234"/>
                      <a:pt x="652" y="342"/>
                    </a:cubicBezTo>
                    <a:cubicBezTo>
                      <a:pt x="683" y="466"/>
                      <a:pt x="698" y="575"/>
                      <a:pt x="729" y="699"/>
                    </a:cubicBezTo>
                    <a:lnTo>
                      <a:pt x="776" y="1040"/>
                    </a:lnTo>
                    <a:cubicBezTo>
                      <a:pt x="807" y="1118"/>
                      <a:pt x="807" y="1195"/>
                      <a:pt x="823" y="1273"/>
                    </a:cubicBezTo>
                    <a:cubicBezTo>
                      <a:pt x="590" y="947"/>
                      <a:pt x="311" y="652"/>
                      <a:pt x="47" y="358"/>
                    </a:cubicBezTo>
                    <a:lnTo>
                      <a:pt x="32" y="358"/>
                    </a:lnTo>
                    <a:cubicBezTo>
                      <a:pt x="450" y="854"/>
                      <a:pt x="838" y="1366"/>
                      <a:pt x="1164" y="1940"/>
                    </a:cubicBezTo>
                    <a:cubicBezTo>
                      <a:pt x="1195" y="1955"/>
                      <a:pt x="1195" y="1971"/>
                      <a:pt x="1210" y="1986"/>
                    </a:cubicBezTo>
                    <a:cubicBezTo>
                      <a:pt x="1148" y="1955"/>
                      <a:pt x="1071" y="1909"/>
                      <a:pt x="1009" y="1893"/>
                    </a:cubicBezTo>
                    <a:lnTo>
                      <a:pt x="683" y="1723"/>
                    </a:lnTo>
                    <a:cubicBezTo>
                      <a:pt x="590" y="1660"/>
                      <a:pt x="466" y="1598"/>
                      <a:pt x="373" y="1552"/>
                    </a:cubicBezTo>
                    <a:cubicBezTo>
                      <a:pt x="311" y="1505"/>
                      <a:pt x="264" y="1490"/>
                      <a:pt x="218" y="1474"/>
                    </a:cubicBezTo>
                    <a:cubicBezTo>
                      <a:pt x="156" y="1428"/>
                      <a:pt x="78" y="1412"/>
                      <a:pt x="32" y="1366"/>
                    </a:cubicBezTo>
                    <a:cubicBezTo>
                      <a:pt x="32" y="1366"/>
                      <a:pt x="1" y="1366"/>
                      <a:pt x="32" y="1397"/>
                    </a:cubicBezTo>
                    <a:cubicBezTo>
                      <a:pt x="140" y="1443"/>
                      <a:pt x="218" y="1552"/>
                      <a:pt x="342" y="1598"/>
                    </a:cubicBezTo>
                    <a:cubicBezTo>
                      <a:pt x="435" y="1660"/>
                      <a:pt x="543" y="1738"/>
                      <a:pt x="652" y="1800"/>
                    </a:cubicBezTo>
                    <a:cubicBezTo>
                      <a:pt x="838" y="1909"/>
                      <a:pt x="1055" y="1986"/>
                      <a:pt x="1241" y="2110"/>
                    </a:cubicBezTo>
                    <a:cubicBezTo>
                      <a:pt x="1381" y="2343"/>
                      <a:pt x="1505" y="2591"/>
                      <a:pt x="1614" y="2839"/>
                    </a:cubicBezTo>
                    <a:cubicBezTo>
                      <a:pt x="1505" y="2762"/>
                      <a:pt x="1381" y="2684"/>
                      <a:pt x="1241" y="2638"/>
                    </a:cubicBezTo>
                    <a:cubicBezTo>
                      <a:pt x="1164" y="2591"/>
                      <a:pt x="1086" y="2560"/>
                      <a:pt x="1009" y="2498"/>
                    </a:cubicBezTo>
                    <a:cubicBezTo>
                      <a:pt x="931" y="2451"/>
                      <a:pt x="854" y="2420"/>
                      <a:pt x="776" y="2358"/>
                    </a:cubicBezTo>
                    <a:lnTo>
                      <a:pt x="761" y="2358"/>
                    </a:lnTo>
                    <a:cubicBezTo>
                      <a:pt x="745" y="2358"/>
                      <a:pt x="761" y="2358"/>
                      <a:pt x="761" y="2374"/>
                    </a:cubicBezTo>
                    <a:cubicBezTo>
                      <a:pt x="900" y="2498"/>
                      <a:pt x="1040" y="2591"/>
                      <a:pt x="1195" y="2669"/>
                    </a:cubicBezTo>
                    <a:cubicBezTo>
                      <a:pt x="1319" y="2746"/>
                      <a:pt x="1474" y="2839"/>
                      <a:pt x="1614" y="2901"/>
                    </a:cubicBezTo>
                    <a:cubicBezTo>
                      <a:pt x="1738" y="3149"/>
                      <a:pt x="1846" y="3429"/>
                      <a:pt x="1939" y="3692"/>
                    </a:cubicBezTo>
                    <a:cubicBezTo>
                      <a:pt x="2405" y="5042"/>
                      <a:pt x="2591" y="6453"/>
                      <a:pt x="2668" y="7849"/>
                    </a:cubicBezTo>
                    <a:cubicBezTo>
                      <a:pt x="2684" y="8268"/>
                      <a:pt x="2699" y="8671"/>
                      <a:pt x="2699" y="9105"/>
                    </a:cubicBezTo>
                    <a:cubicBezTo>
                      <a:pt x="2699" y="9539"/>
                      <a:pt x="2684" y="9943"/>
                      <a:pt x="2684" y="10361"/>
                    </a:cubicBezTo>
                    <a:cubicBezTo>
                      <a:pt x="2684" y="10377"/>
                      <a:pt x="2688" y="10385"/>
                      <a:pt x="2691" y="10385"/>
                    </a:cubicBezTo>
                    <a:cubicBezTo>
                      <a:pt x="2695" y="10385"/>
                      <a:pt x="2699" y="10377"/>
                      <a:pt x="2699" y="10361"/>
                    </a:cubicBezTo>
                    <a:cubicBezTo>
                      <a:pt x="2761" y="10005"/>
                      <a:pt x="2761" y="9617"/>
                      <a:pt x="2777" y="9245"/>
                    </a:cubicBezTo>
                    <a:cubicBezTo>
                      <a:pt x="2854" y="8919"/>
                      <a:pt x="2854" y="8531"/>
                      <a:pt x="2839" y="8143"/>
                    </a:cubicBezTo>
                    <a:cubicBezTo>
                      <a:pt x="2823" y="7384"/>
                      <a:pt x="2761" y="6624"/>
                      <a:pt x="2668" y="5895"/>
                    </a:cubicBezTo>
                    <a:cubicBezTo>
                      <a:pt x="2575" y="5212"/>
                      <a:pt x="2420" y="4530"/>
                      <a:pt x="2203" y="3878"/>
                    </a:cubicBezTo>
                    <a:cubicBezTo>
                      <a:pt x="2125" y="3630"/>
                      <a:pt x="2032" y="3413"/>
                      <a:pt x="1908" y="3180"/>
                    </a:cubicBezTo>
                    <a:lnTo>
                      <a:pt x="1908" y="2901"/>
                    </a:lnTo>
                    <a:cubicBezTo>
                      <a:pt x="1908" y="2793"/>
                      <a:pt x="1893" y="2669"/>
                      <a:pt x="1893" y="2560"/>
                    </a:cubicBezTo>
                    <a:cubicBezTo>
                      <a:pt x="1877" y="2436"/>
                      <a:pt x="1877" y="2327"/>
                      <a:pt x="1846" y="2203"/>
                    </a:cubicBezTo>
                    <a:cubicBezTo>
                      <a:pt x="1831" y="2095"/>
                      <a:pt x="1815" y="1971"/>
                      <a:pt x="1815" y="1878"/>
                    </a:cubicBezTo>
                    <a:lnTo>
                      <a:pt x="1815" y="1862"/>
                    </a:lnTo>
                    <a:lnTo>
                      <a:pt x="1800" y="1862"/>
                    </a:lnTo>
                    <a:cubicBezTo>
                      <a:pt x="1815" y="1971"/>
                      <a:pt x="1831" y="2095"/>
                      <a:pt x="1831" y="2219"/>
                    </a:cubicBezTo>
                    <a:cubicBezTo>
                      <a:pt x="1831" y="2343"/>
                      <a:pt x="1846" y="2436"/>
                      <a:pt x="1846" y="2560"/>
                    </a:cubicBezTo>
                    <a:lnTo>
                      <a:pt x="1846" y="2886"/>
                    </a:lnTo>
                    <a:lnTo>
                      <a:pt x="1846" y="2994"/>
                    </a:lnTo>
                    <a:cubicBezTo>
                      <a:pt x="1753" y="2793"/>
                      <a:pt x="1645" y="2560"/>
                      <a:pt x="1505" y="2343"/>
                    </a:cubicBezTo>
                    <a:cubicBezTo>
                      <a:pt x="1583" y="1878"/>
                      <a:pt x="1489" y="1397"/>
                      <a:pt x="1381" y="947"/>
                    </a:cubicBezTo>
                    <a:lnTo>
                      <a:pt x="1365" y="947"/>
                    </a:lnTo>
                    <a:cubicBezTo>
                      <a:pt x="1412" y="1180"/>
                      <a:pt x="1443" y="1428"/>
                      <a:pt x="1443" y="1660"/>
                    </a:cubicBezTo>
                    <a:lnTo>
                      <a:pt x="1443" y="2219"/>
                    </a:lnTo>
                    <a:lnTo>
                      <a:pt x="1365" y="2095"/>
                    </a:lnTo>
                    <a:lnTo>
                      <a:pt x="900" y="1397"/>
                    </a:lnTo>
                    <a:cubicBezTo>
                      <a:pt x="916" y="1273"/>
                      <a:pt x="900" y="1180"/>
                      <a:pt x="885" y="1056"/>
                    </a:cubicBezTo>
                    <a:cubicBezTo>
                      <a:pt x="869" y="947"/>
                      <a:pt x="838" y="807"/>
                      <a:pt x="807" y="699"/>
                    </a:cubicBezTo>
                    <a:lnTo>
                      <a:pt x="683" y="342"/>
                    </a:lnTo>
                    <a:cubicBezTo>
                      <a:pt x="652" y="234"/>
                      <a:pt x="574" y="110"/>
                      <a:pt x="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55"/>
              <p:cNvSpPr/>
              <p:nvPr/>
            </p:nvSpPr>
            <p:spPr>
              <a:xfrm>
                <a:off x="2801675" y="4742100"/>
                <a:ext cx="291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6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1" y="140"/>
                      <a:pt x="357" y="280"/>
                      <a:pt x="543" y="388"/>
                    </a:cubicBezTo>
                    <a:cubicBezTo>
                      <a:pt x="745" y="497"/>
                      <a:pt x="931" y="590"/>
                      <a:pt x="1164" y="667"/>
                    </a:cubicBezTo>
                    <a:cubicBezTo>
                      <a:pt x="946" y="574"/>
                      <a:pt x="760" y="466"/>
                      <a:pt x="559" y="357"/>
                    </a:cubicBezTo>
                    <a:cubicBezTo>
                      <a:pt x="373" y="233"/>
                      <a:pt x="171" y="1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55"/>
              <p:cNvSpPr/>
              <p:nvPr/>
            </p:nvSpPr>
            <p:spPr>
              <a:xfrm>
                <a:off x="2836175" y="4712250"/>
                <a:ext cx="54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807" extrusionOk="0">
                    <a:moveTo>
                      <a:pt x="1" y="0"/>
                    </a:moveTo>
                    <a:lnTo>
                      <a:pt x="1" y="16"/>
                    </a:lnTo>
                    <a:lnTo>
                      <a:pt x="1" y="31"/>
                    </a:lnTo>
                    <a:cubicBezTo>
                      <a:pt x="16" y="78"/>
                      <a:pt x="16" y="109"/>
                      <a:pt x="32" y="155"/>
                    </a:cubicBezTo>
                    <a:cubicBezTo>
                      <a:pt x="63" y="217"/>
                      <a:pt x="78" y="295"/>
                      <a:pt x="94" y="341"/>
                    </a:cubicBezTo>
                    <a:cubicBezTo>
                      <a:pt x="101" y="366"/>
                      <a:pt x="108" y="392"/>
                      <a:pt x="115" y="418"/>
                    </a:cubicBezTo>
                    <a:lnTo>
                      <a:pt x="115" y="418"/>
                    </a:lnTo>
                    <a:cubicBezTo>
                      <a:pt x="87" y="299"/>
                      <a:pt x="53" y="181"/>
                      <a:pt x="16" y="62"/>
                    </a:cubicBezTo>
                    <a:lnTo>
                      <a:pt x="16" y="31"/>
                    </a:lnTo>
                    <a:cubicBezTo>
                      <a:pt x="1" y="16"/>
                      <a:pt x="1" y="0"/>
                      <a:pt x="1" y="0"/>
                    </a:cubicBezTo>
                    <a:close/>
                    <a:moveTo>
                      <a:pt x="115" y="418"/>
                    </a:moveTo>
                    <a:cubicBezTo>
                      <a:pt x="146" y="548"/>
                      <a:pt x="171" y="677"/>
                      <a:pt x="187" y="807"/>
                    </a:cubicBezTo>
                    <a:lnTo>
                      <a:pt x="218" y="807"/>
                    </a:lnTo>
                    <a:cubicBezTo>
                      <a:pt x="179" y="702"/>
                      <a:pt x="151" y="555"/>
                      <a:pt x="115" y="4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55"/>
              <p:cNvSpPr/>
              <p:nvPr/>
            </p:nvSpPr>
            <p:spPr>
              <a:xfrm>
                <a:off x="2829200" y="4916200"/>
                <a:ext cx="814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3847" extrusionOk="0">
                    <a:moveTo>
                      <a:pt x="1" y="0"/>
                    </a:moveTo>
                    <a:lnTo>
                      <a:pt x="78" y="946"/>
                    </a:lnTo>
                    <a:lnTo>
                      <a:pt x="342" y="3847"/>
                    </a:lnTo>
                    <a:lnTo>
                      <a:pt x="2947" y="3847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55"/>
              <p:cNvSpPr/>
              <p:nvPr/>
            </p:nvSpPr>
            <p:spPr>
              <a:xfrm>
                <a:off x="2829200" y="4916200"/>
                <a:ext cx="81450" cy="236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947" extrusionOk="0">
                    <a:moveTo>
                      <a:pt x="1" y="0"/>
                    </a:moveTo>
                    <a:lnTo>
                      <a:pt x="78" y="946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55"/>
              <p:cNvSpPr/>
              <p:nvPr/>
            </p:nvSpPr>
            <p:spPr>
              <a:xfrm>
                <a:off x="2823000" y="4906875"/>
                <a:ext cx="946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916" extrusionOk="0">
                    <a:moveTo>
                      <a:pt x="0" y="1"/>
                    </a:moveTo>
                    <a:lnTo>
                      <a:pt x="0" y="916"/>
                    </a:lnTo>
                    <a:lnTo>
                      <a:pt x="3785" y="916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6292805" y="2489054"/>
            <a:ext cx="5187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5059598" y="2980068"/>
            <a:ext cx="3167513" cy="752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dk1"/>
                </a:solidFill>
              </a:rPr>
              <a:t>Conclusion</a:t>
            </a:r>
            <a:endParaRPr sz="4500" dirty="0"/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8"/>
          <p:cNvSpPr txBox="1">
            <a:spLocks noGrp="1"/>
          </p:cNvSpPr>
          <p:nvPr>
            <p:ph type="title"/>
          </p:nvPr>
        </p:nvSpPr>
        <p:spPr>
          <a:xfrm>
            <a:off x="555877" y="284133"/>
            <a:ext cx="23191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</a:t>
            </a:r>
            <a:endParaRPr dirty="0"/>
          </a:p>
        </p:txBody>
      </p:sp>
      <p:grpSp>
        <p:nvGrpSpPr>
          <p:cNvPr id="1394" name="Google Shape;1394;p38"/>
          <p:cNvGrpSpPr/>
          <p:nvPr/>
        </p:nvGrpSpPr>
        <p:grpSpPr>
          <a:xfrm>
            <a:off x="4863629" y="-647279"/>
            <a:ext cx="5253816" cy="1622108"/>
            <a:chOff x="5092229" y="-180802"/>
            <a:chExt cx="5253816" cy="1622108"/>
          </a:xfrm>
        </p:grpSpPr>
        <p:sp>
          <p:nvSpPr>
            <p:cNvPr id="1395" name="Google Shape;1395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38"/>
          <p:cNvGrpSpPr/>
          <p:nvPr/>
        </p:nvGrpSpPr>
        <p:grpSpPr>
          <a:xfrm rot="10800000" flipH="1">
            <a:off x="5730504" y="4189873"/>
            <a:ext cx="5253816" cy="1622108"/>
            <a:chOff x="5092229" y="-180802"/>
            <a:chExt cx="5253816" cy="1622108"/>
          </a:xfrm>
        </p:grpSpPr>
        <p:sp>
          <p:nvSpPr>
            <p:cNvPr id="1406" name="Google Shape;1406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1EE046-350F-B588-11D4-7B4CBE330C04}"/>
              </a:ext>
            </a:extLst>
          </p:cNvPr>
          <p:cNvSpPr txBox="1"/>
          <p:nvPr/>
        </p:nvSpPr>
        <p:spPr>
          <a:xfrm>
            <a:off x="1008185" y="113323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Say 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8"/>
          <p:cNvSpPr txBox="1">
            <a:spLocks noGrp="1"/>
          </p:cNvSpPr>
          <p:nvPr>
            <p:ph type="title"/>
          </p:nvPr>
        </p:nvSpPr>
        <p:spPr>
          <a:xfrm>
            <a:off x="555877" y="284133"/>
            <a:ext cx="35166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Ideas of improvement</a:t>
            </a:r>
          </a:p>
        </p:txBody>
      </p:sp>
      <p:grpSp>
        <p:nvGrpSpPr>
          <p:cNvPr id="1394" name="Google Shape;1394;p38"/>
          <p:cNvGrpSpPr/>
          <p:nvPr/>
        </p:nvGrpSpPr>
        <p:grpSpPr>
          <a:xfrm>
            <a:off x="4863629" y="-647279"/>
            <a:ext cx="5253816" cy="1622108"/>
            <a:chOff x="5092229" y="-180802"/>
            <a:chExt cx="5253816" cy="1622108"/>
          </a:xfrm>
        </p:grpSpPr>
        <p:sp>
          <p:nvSpPr>
            <p:cNvPr id="1395" name="Google Shape;1395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38"/>
          <p:cNvGrpSpPr/>
          <p:nvPr/>
        </p:nvGrpSpPr>
        <p:grpSpPr>
          <a:xfrm rot="10800000" flipH="1">
            <a:off x="5730504" y="4189873"/>
            <a:ext cx="5253816" cy="1622108"/>
            <a:chOff x="5092229" y="-180802"/>
            <a:chExt cx="5253816" cy="1622108"/>
          </a:xfrm>
        </p:grpSpPr>
        <p:sp>
          <p:nvSpPr>
            <p:cNvPr id="1406" name="Google Shape;1406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1EE046-350F-B588-11D4-7B4CBE330C04}"/>
              </a:ext>
            </a:extLst>
          </p:cNvPr>
          <p:cNvSpPr txBox="1"/>
          <p:nvPr/>
        </p:nvSpPr>
        <p:spPr>
          <a:xfrm>
            <a:off x="1008185" y="113323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Say st</a:t>
            </a:r>
          </a:p>
        </p:txBody>
      </p:sp>
    </p:spTree>
    <p:extLst>
      <p:ext uri="{BB962C8B-B14F-4D97-AF65-F5344CB8AC3E}">
        <p14:creationId xmlns:p14="http://schemas.microsoft.com/office/powerpoint/2010/main" val="406524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0"/>
          <p:cNvSpPr txBox="1">
            <a:spLocks noGrp="1"/>
          </p:cNvSpPr>
          <p:nvPr>
            <p:ph type="title"/>
          </p:nvPr>
        </p:nvSpPr>
        <p:spPr>
          <a:xfrm>
            <a:off x="2290025" y="3339900"/>
            <a:ext cx="45639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745900" y="1055600"/>
            <a:ext cx="7652100" cy="21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grpSp>
        <p:nvGrpSpPr>
          <p:cNvPr id="1495" name="Google Shape;1495;p40"/>
          <p:cNvGrpSpPr/>
          <p:nvPr/>
        </p:nvGrpSpPr>
        <p:grpSpPr>
          <a:xfrm>
            <a:off x="4421623" y="3873667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6306928" y="3527787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085672" y="36587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58"/>
          <p:cNvSpPr/>
          <p:nvPr/>
        </p:nvSpPr>
        <p:spPr>
          <a:xfrm flipH="1">
            <a:off x="143388" y="592750"/>
            <a:ext cx="4428662" cy="4015761"/>
          </a:xfrm>
          <a:custGeom>
            <a:avLst/>
            <a:gdLst/>
            <a:ahLst/>
            <a:cxnLst/>
            <a:rect l="l" t="t" r="r" b="b"/>
            <a:pathLst>
              <a:path w="14292" h="10047" extrusionOk="0">
                <a:moveTo>
                  <a:pt x="6944" y="1"/>
                </a:moveTo>
                <a:cubicBezTo>
                  <a:pt x="6697" y="1"/>
                  <a:pt x="6448" y="49"/>
                  <a:pt x="6208" y="114"/>
                </a:cubicBezTo>
                <a:cubicBezTo>
                  <a:pt x="4439" y="592"/>
                  <a:pt x="3012" y="1930"/>
                  <a:pt x="1772" y="3327"/>
                </a:cubicBezTo>
                <a:cubicBezTo>
                  <a:pt x="1376" y="3774"/>
                  <a:pt x="983" y="4248"/>
                  <a:pt x="791" y="4821"/>
                </a:cubicBezTo>
                <a:cubicBezTo>
                  <a:pt x="244" y="6446"/>
                  <a:pt x="86" y="8329"/>
                  <a:pt x="0" y="10047"/>
                </a:cubicBezTo>
                <a:lnTo>
                  <a:pt x="13246" y="10047"/>
                </a:lnTo>
                <a:cubicBezTo>
                  <a:pt x="13369" y="10031"/>
                  <a:pt x="13491" y="10017"/>
                  <a:pt x="13612" y="10000"/>
                </a:cubicBezTo>
                <a:cubicBezTo>
                  <a:pt x="13855" y="9569"/>
                  <a:pt x="14100" y="9126"/>
                  <a:pt x="14196" y="8636"/>
                </a:cubicBezTo>
                <a:cubicBezTo>
                  <a:pt x="14292" y="8145"/>
                  <a:pt x="14209" y="7588"/>
                  <a:pt x="13867" y="7238"/>
                </a:cubicBezTo>
                <a:cubicBezTo>
                  <a:pt x="13703" y="7066"/>
                  <a:pt x="13491" y="6955"/>
                  <a:pt x="13320" y="6792"/>
                </a:cubicBezTo>
                <a:cubicBezTo>
                  <a:pt x="12892" y="6379"/>
                  <a:pt x="12803" y="5713"/>
                  <a:pt x="12815" y="5106"/>
                </a:cubicBezTo>
                <a:cubicBezTo>
                  <a:pt x="12830" y="4499"/>
                  <a:pt x="12919" y="3878"/>
                  <a:pt x="12748" y="3297"/>
                </a:cubicBezTo>
                <a:cubicBezTo>
                  <a:pt x="12548" y="2611"/>
                  <a:pt x="11994" y="2073"/>
                  <a:pt x="11356" y="1803"/>
                </a:cubicBezTo>
                <a:cubicBezTo>
                  <a:pt x="10937" y="1626"/>
                  <a:pt x="10485" y="1554"/>
                  <a:pt x="10032" y="1554"/>
                </a:cubicBezTo>
                <a:cubicBezTo>
                  <a:pt x="9795" y="1554"/>
                  <a:pt x="9557" y="1574"/>
                  <a:pt x="9322" y="1609"/>
                </a:cubicBezTo>
                <a:cubicBezTo>
                  <a:pt x="9193" y="1629"/>
                  <a:pt x="9056" y="1651"/>
                  <a:pt x="8924" y="1651"/>
                </a:cubicBezTo>
                <a:cubicBezTo>
                  <a:pt x="8781" y="1651"/>
                  <a:pt x="8643" y="1625"/>
                  <a:pt x="8527" y="1539"/>
                </a:cubicBezTo>
                <a:cubicBezTo>
                  <a:pt x="8250" y="1337"/>
                  <a:pt x="8243" y="920"/>
                  <a:pt x="8085" y="609"/>
                </a:cubicBezTo>
                <a:cubicBezTo>
                  <a:pt x="7921" y="288"/>
                  <a:pt x="7587" y="89"/>
                  <a:pt x="7244" y="27"/>
                </a:cubicBezTo>
                <a:cubicBezTo>
                  <a:pt x="7144" y="9"/>
                  <a:pt x="7044" y="1"/>
                  <a:pt x="6944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1" name="Google Shape;3601;p58"/>
          <p:cNvSpPr txBox="1">
            <a:spLocks noGrp="1"/>
          </p:cNvSpPr>
          <p:nvPr>
            <p:ph type="ctrTitle"/>
          </p:nvPr>
        </p:nvSpPr>
        <p:spPr>
          <a:xfrm>
            <a:off x="4824859" y="535000"/>
            <a:ext cx="35994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602" name="Google Shape;3602;p58"/>
          <p:cNvSpPr txBox="1">
            <a:spLocks noGrp="1"/>
          </p:cNvSpPr>
          <p:nvPr>
            <p:ph type="subTitle" idx="1"/>
          </p:nvPr>
        </p:nvSpPr>
        <p:spPr>
          <a:xfrm>
            <a:off x="4824859" y="2128400"/>
            <a:ext cx="3599400" cy="12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eko"/>
                <a:ea typeface="Teko"/>
                <a:cs typeface="Teko"/>
                <a:sym typeface="Teko"/>
              </a:rPr>
              <a:t>DO YOU HAVE ANY QUESTIONS?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addyouremail@freepik.com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3603" name="Google Shape;3603;p58"/>
          <p:cNvSpPr txBox="1">
            <a:spLocks noGrp="1"/>
          </p:cNvSpPr>
          <p:nvPr>
            <p:ph type="subTitle" idx="4294967295"/>
          </p:nvPr>
        </p:nvSpPr>
        <p:spPr>
          <a:xfrm>
            <a:off x="4831074" y="4214900"/>
            <a:ext cx="3599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Please keep this slide as attribution</a:t>
            </a:r>
            <a:endParaRPr sz="1200"/>
          </a:p>
        </p:txBody>
      </p:sp>
      <p:grpSp>
        <p:nvGrpSpPr>
          <p:cNvPr id="3604" name="Google Shape;3604;p58"/>
          <p:cNvGrpSpPr/>
          <p:nvPr/>
        </p:nvGrpSpPr>
        <p:grpSpPr>
          <a:xfrm>
            <a:off x="5437486" y="1706778"/>
            <a:ext cx="387681" cy="272572"/>
            <a:chOff x="3386036" y="1746339"/>
            <a:chExt cx="397907" cy="279762"/>
          </a:xfrm>
        </p:grpSpPr>
        <p:sp>
          <p:nvSpPr>
            <p:cNvPr id="3605" name="Google Shape;3605;p58"/>
            <p:cNvSpPr/>
            <p:nvPr/>
          </p:nvSpPr>
          <p:spPr>
            <a:xfrm>
              <a:off x="3561652" y="1848954"/>
              <a:ext cx="59646" cy="74506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8"/>
            <p:cNvSpPr/>
            <p:nvPr/>
          </p:nvSpPr>
          <p:spPr>
            <a:xfrm>
              <a:off x="3386036" y="1746339"/>
              <a:ext cx="397907" cy="279762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7" name="Google Shape;3607;p58"/>
          <p:cNvGrpSpPr/>
          <p:nvPr/>
        </p:nvGrpSpPr>
        <p:grpSpPr>
          <a:xfrm>
            <a:off x="7419931" y="1649234"/>
            <a:ext cx="387681" cy="387661"/>
            <a:chOff x="266768" y="1721375"/>
            <a:chExt cx="397907" cy="397887"/>
          </a:xfrm>
        </p:grpSpPr>
        <p:sp>
          <p:nvSpPr>
            <p:cNvPr id="3608" name="Google Shape;3608;p5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0" name="Google Shape;3610;p58"/>
          <p:cNvGrpSpPr/>
          <p:nvPr/>
        </p:nvGrpSpPr>
        <p:grpSpPr>
          <a:xfrm>
            <a:off x="6759572" y="1649234"/>
            <a:ext cx="387641" cy="387661"/>
            <a:chOff x="864491" y="1723250"/>
            <a:chExt cx="397866" cy="397887"/>
          </a:xfrm>
        </p:grpSpPr>
        <p:sp>
          <p:nvSpPr>
            <p:cNvPr id="3611" name="Google Shape;3611;p5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4" name="Google Shape;3614;p58"/>
          <p:cNvGrpSpPr/>
          <p:nvPr/>
        </p:nvGrpSpPr>
        <p:grpSpPr>
          <a:xfrm>
            <a:off x="6097886" y="1648581"/>
            <a:ext cx="388966" cy="388966"/>
            <a:chOff x="1190625" y="238125"/>
            <a:chExt cx="5235075" cy="5235075"/>
          </a:xfrm>
        </p:grpSpPr>
        <p:sp>
          <p:nvSpPr>
            <p:cNvPr id="3615" name="Google Shape;3615;p58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8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7" name="Google Shape;3617;p58"/>
          <p:cNvGrpSpPr/>
          <p:nvPr/>
        </p:nvGrpSpPr>
        <p:grpSpPr>
          <a:xfrm>
            <a:off x="562775" y="639791"/>
            <a:ext cx="4127588" cy="4073535"/>
            <a:chOff x="1562850" y="2079500"/>
            <a:chExt cx="923625" cy="911550"/>
          </a:xfrm>
        </p:grpSpPr>
        <p:sp>
          <p:nvSpPr>
            <p:cNvPr id="3618" name="Google Shape;3618;p58"/>
            <p:cNvSpPr/>
            <p:nvPr/>
          </p:nvSpPr>
          <p:spPr>
            <a:xfrm>
              <a:off x="1602000" y="274097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59"/>
                  </a:moveTo>
                  <a:lnTo>
                    <a:pt x="2467" y="1070"/>
                  </a:lnTo>
                  <a:lnTo>
                    <a:pt x="2467" y="1070"/>
                  </a:lnTo>
                  <a:lnTo>
                    <a:pt x="2482" y="1071"/>
                  </a:lnTo>
                  <a:lnTo>
                    <a:pt x="2482" y="559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3"/>
                  </a:lnTo>
                  <a:lnTo>
                    <a:pt x="668" y="1133"/>
                  </a:lnTo>
                  <a:lnTo>
                    <a:pt x="1288" y="1102"/>
                  </a:lnTo>
                  <a:lnTo>
                    <a:pt x="2467" y="1086"/>
                  </a:lnTo>
                  <a:lnTo>
                    <a:pt x="2467" y="1070"/>
                  </a:lnTo>
                  <a:lnTo>
                    <a:pt x="2467" y="1070"/>
                  </a:lnTo>
                  <a:lnTo>
                    <a:pt x="1241" y="1040"/>
                  </a:lnTo>
                  <a:lnTo>
                    <a:pt x="78" y="1040"/>
                  </a:lnTo>
                  <a:lnTo>
                    <a:pt x="78" y="78"/>
                  </a:lnTo>
                  <a:lnTo>
                    <a:pt x="1272" y="78"/>
                  </a:lnTo>
                  <a:cubicBezTo>
                    <a:pt x="1671" y="78"/>
                    <a:pt x="2069" y="63"/>
                    <a:pt x="2467" y="62"/>
                  </a:cubicBezTo>
                  <a:lnTo>
                    <a:pt x="2467" y="62"/>
                  </a:lnTo>
                  <a:cubicBezTo>
                    <a:pt x="2468" y="237"/>
                    <a:pt x="2482" y="398"/>
                    <a:pt x="2482" y="559"/>
                  </a:cubicBezTo>
                  <a:cubicBezTo>
                    <a:pt x="2498" y="388"/>
                    <a:pt x="2498" y="218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79" y="16"/>
                    <a:pt x="1676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8"/>
            <p:cNvSpPr/>
            <p:nvPr/>
          </p:nvSpPr>
          <p:spPr>
            <a:xfrm>
              <a:off x="1567875" y="277392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59"/>
                  </a:moveTo>
                  <a:lnTo>
                    <a:pt x="2452" y="1070"/>
                  </a:lnTo>
                  <a:lnTo>
                    <a:pt x="2452" y="1070"/>
                  </a:lnTo>
                  <a:lnTo>
                    <a:pt x="2482" y="1071"/>
                  </a:lnTo>
                  <a:lnTo>
                    <a:pt x="2482" y="559"/>
                  </a:lnTo>
                  <a:close/>
                  <a:moveTo>
                    <a:pt x="1" y="1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3"/>
                  </a:lnTo>
                  <a:lnTo>
                    <a:pt x="652" y="1133"/>
                  </a:lnTo>
                  <a:lnTo>
                    <a:pt x="1273" y="1102"/>
                  </a:lnTo>
                  <a:lnTo>
                    <a:pt x="2451" y="1086"/>
                  </a:lnTo>
                  <a:lnTo>
                    <a:pt x="2452" y="1070"/>
                  </a:lnTo>
                  <a:lnTo>
                    <a:pt x="2452" y="1070"/>
                  </a:lnTo>
                  <a:lnTo>
                    <a:pt x="1226" y="1040"/>
                  </a:lnTo>
                  <a:lnTo>
                    <a:pt x="637" y="1024"/>
                  </a:lnTo>
                  <a:lnTo>
                    <a:pt x="78" y="1024"/>
                  </a:lnTo>
                  <a:lnTo>
                    <a:pt x="78" y="63"/>
                  </a:lnTo>
                  <a:lnTo>
                    <a:pt x="1257" y="63"/>
                  </a:lnTo>
                  <a:cubicBezTo>
                    <a:pt x="1650" y="63"/>
                    <a:pt x="2044" y="48"/>
                    <a:pt x="2452" y="47"/>
                  </a:cubicBezTo>
                  <a:lnTo>
                    <a:pt x="2452" y="47"/>
                  </a:lnTo>
                  <a:cubicBezTo>
                    <a:pt x="2455" y="221"/>
                    <a:pt x="2482" y="382"/>
                    <a:pt x="2482" y="544"/>
                  </a:cubicBezTo>
                  <a:lnTo>
                    <a:pt x="2482" y="559"/>
                  </a:lnTo>
                  <a:cubicBezTo>
                    <a:pt x="2498" y="388"/>
                    <a:pt x="2498" y="218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64" y="16"/>
                    <a:pt x="1660" y="1"/>
                    <a:pt x="1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8"/>
            <p:cNvSpPr/>
            <p:nvPr/>
          </p:nvSpPr>
          <p:spPr>
            <a:xfrm>
              <a:off x="1636125" y="2773550"/>
              <a:ext cx="62450" cy="27925"/>
            </a:xfrm>
            <a:custGeom>
              <a:avLst/>
              <a:gdLst/>
              <a:ahLst/>
              <a:cxnLst/>
              <a:rect l="l" t="t" r="r" b="b"/>
              <a:pathLst>
                <a:path w="2498" h="1117" extrusionOk="0">
                  <a:moveTo>
                    <a:pt x="2482" y="559"/>
                  </a:moveTo>
                  <a:lnTo>
                    <a:pt x="2467" y="1085"/>
                  </a:lnTo>
                  <a:lnTo>
                    <a:pt x="2467" y="1085"/>
                  </a:lnTo>
                  <a:lnTo>
                    <a:pt x="2498" y="1086"/>
                  </a:lnTo>
                  <a:lnTo>
                    <a:pt x="2498" y="1086"/>
                  </a:lnTo>
                  <a:lnTo>
                    <a:pt x="2482" y="559"/>
                  </a:lnTo>
                  <a:close/>
                  <a:moveTo>
                    <a:pt x="1" y="0"/>
                  </a:moveTo>
                  <a:lnTo>
                    <a:pt x="1" y="31"/>
                  </a:lnTo>
                  <a:lnTo>
                    <a:pt x="1" y="1086"/>
                  </a:lnTo>
                  <a:lnTo>
                    <a:pt x="1" y="1117"/>
                  </a:lnTo>
                  <a:lnTo>
                    <a:pt x="652" y="1117"/>
                  </a:lnTo>
                  <a:lnTo>
                    <a:pt x="1272" y="1101"/>
                  </a:lnTo>
                  <a:lnTo>
                    <a:pt x="2467" y="1086"/>
                  </a:lnTo>
                  <a:lnTo>
                    <a:pt x="2467" y="1085"/>
                  </a:lnTo>
                  <a:lnTo>
                    <a:pt x="2467" y="1085"/>
                  </a:lnTo>
                  <a:lnTo>
                    <a:pt x="1257" y="1055"/>
                  </a:lnTo>
                  <a:lnTo>
                    <a:pt x="636" y="1039"/>
                  </a:lnTo>
                  <a:lnTo>
                    <a:pt x="78" y="1039"/>
                  </a:lnTo>
                  <a:lnTo>
                    <a:pt x="78" y="78"/>
                  </a:lnTo>
                  <a:lnTo>
                    <a:pt x="1257" y="78"/>
                  </a:lnTo>
                  <a:cubicBezTo>
                    <a:pt x="1655" y="78"/>
                    <a:pt x="2068" y="63"/>
                    <a:pt x="2467" y="62"/>
                  </a:cubicBezTo>
                  <a:lnTo>
                    <a:pt x="2467" y="62"/>
                  </a:lnTo>
                  <a:cubicBezTo>
                    <a:pt x="2468" y="236"/>
                    <a:pt x="2482" y="397"/>
                    <a:pt x="2482" y="559"/>
                  </a:cubicBezTo>
                  <a:cubicBezTo>
                    <a:pt x="2498" y="388"/>
                    <a:pt x="2498" y="202"/>
                    <a:pt x="2498" y="31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79" y="16"/>
                    <a:pt x="1660" y="0"/>
                    <a:pt x="1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8"/>
            <p:cNvSpPr/>
            <p:nvPr/>
          </p:nvSpPr>
          <p:spPr>
            <a:xfrm>
              <a:off x="2382125" y="2773925"/>
              <a:ext cx="62850" cy="27550"/>
            </a:xfrm>
            <a:custGeom>
              <a:avLst/>
              <a:gdLst/>
              <a:ahLst/>
              <a:cxnLst/>
              <a:rect l="l" t="t" r="r" b="b"/>
              <a:pathLst>
                <a:path w="2514" h="1102" extrusionOk="0">
                  <a:moveTo>
                    <a:pt x="2493" y="407"/>
                  </a:moveTo>
                  <a:cubicBezTo>
                    <a:pt x="2490" y="458"/>
                    <a:pt x="2487" y="508"/>
                    <a:pt x="2482" y="559"/>
                  </a:cubicBezTo>
                  <a:lnTo>
                    <a:pt x="2452" y="1069"/>
                  </a:lnTo>
                  <a:lnTo>
                    <a:pt x="2452" y="1069"/>
                  </a:lnTo>
                  <a:lnTo>
                    <a:pt x="2514" y="1071"/>
                  </a:lnTo>
                  <a:lnTo>
                    <a:pt x="2514" y="1071"/>
                  </a:lnTo>
                  <a:lnTo>
                    <a:pt x="2498" y="544"/>
                  </a:lnTo>
                  <a:cubicBezTo>
                    <a:pt x="2498" y="498"/>
                    <a:pt x="2496" y="453"/>
                    <a:pt x="2493" y="407"/>
                  </a:cubicBezTo>
                  <a:close/>
                  <a:moveTo>
                    <a:pt x="1" y="1"/>
                  </a:moveTo>
                  <a:lnTo>
                    <a:pt x="1" y="47"/>
                  </a:lnTo>
                  <a:lnTo>
                    <a:pt x="1" y="1071"/>
                  </a:lnTo>
                  <a:lnTo>
                    <a:pt x="1" y="1102"/>
                  </a:lnTo>
                  <a:lnTo>
                    <a:pt x="652" y="1102"/>
                  </a:lnTo>
                  <a:lnTo>
                    <a:pt x="1273" y="1086"/>
                  </a:lnTo>
                  <a:lnTo>
                    <a:pt x="2451" y="1086"/>
                  </a:lnTo>
                  <a:lnTo>
                    <a:pt x="2452" y="1069"/>
                  </a:lnTo>
                  <a:lnTo>
                    <a:pt x="2452" y="1069"/>
                  </a:lnTo>
                  <a:lnTo>
                    <a:pt x="1273" y="1040"/>
                  </a:lnTo>
                  <a:lnTo>
                    <a:pt x="652" y="1024"/>
                  </a:lnTo>
                  <a:lnTo>
                    <a:pt x="94" y="1024"/>
                  </a:lnTo>
                  <a:lnTo>
                    <a:pt x="94" y="63"/>
                  </a:lnTo>
                  <a:lnTo>
                    <a:pt x="1273" y="63"/>
                  </a:lnTo>
                  <a:cubicBezTo>
                    <a:pt x="1666" y="63"/>
                    <a:pt x="2059" y="48"/>
                    <a:pt x="2467" y="47"/>
                  </a:cubicBezTo>
                  <a:lnTo>
                    <a:pt x="2467" y="47"/>
                  </a:lnTo>
                  <a:cubicBezTo>
                    <a:pt x="2469" y="172"/>
                    <a:pt x="2484" y="291"/>
                    <a:pt x="2493" y="407"/>
                  </a:cubicBezTo>
                  <a:lnTo>
                    <a:pt x="2493" y="407"/>
                  </a:lnTo>
                  <a:cubicBezTo>
                    <a:pt x="2498" y="287"/>
                    <a:pt x="2498" y="167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64" y="16"/>
                    <a:pt x="1660" y="1"/>
                    <a:pt x="12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8"/>
            <p:cNvSpPr/>
            <p:nvPr/>
          </p:nvSpPr>
          <p:spPr>
            <a:xfrm>
              <a:off x="2382125" y="2088800"/>
              <a:ext cx="62450" cy="27550"/>
            </a:xfrm>
            <a:custGeom>
              <a:avLst/>
              <a:gdLst/>
              <a:ahLst/>
              <a:cxnLst/>
              <a:rect l="l" t="t" r="r" b="b"/>
              <a:pathLst>
                <a:path w="2498" h="1102" extrusionOk="0">
                  <a:moveTo>
                    <a:pt x="2493" y="386"/>
                  </a:moveTo>
                  <a:cubicBezTo>
                    <a:pt x="2491" y="445"/>
                    <a:pt x="2488" y="503"/>
                    <a:pt x="2482" y="559"/>
                  </a:cubicBezTo>
                  <a:lnTo>
                    <a:pt x="2454" y="1039"/>
                  </a:lnTo>
                  <a:lnTo>
                    <a:pt x="2454" y="1039"/>
                  </a:lnTo>
                  <a:lnTo>
                    <a:pt x="2498" y="1039"/>
                  </a:lnTo>
                  <a:lnTo>
                    <a:pt x="2498" y="512"/>
                  </a:lnTo>
                  <a:cubicBezTo>
                    <a:pt x="2498" y="470"/>
                    <a:pt x="2496" y="428"/>
                    <a:pt x="2493" y="386"/>
                  </a:cubicBezTo>
                  <a:close/>
                  <a:moveTo>
                    <a:pt x="1" y="0"/>
                  </a:moveTo>
                  <a:lnTo>
                    <a:pt x="1" y="31"/>
                  </a:lnTo>
                  <a:lnTo>
                    <a:pt x="1" y="1055"/>
                  </a:lnTo>
                  <a:lnTo>
                    <a:pt x="1" y="1101"/>
                  </a:lnTo>
                  <a:lnTo>
                    <a:pt x="652" y="1101"/>
                  </a:lnTo>
                  <a:lnTo>
                    <a:pt x="1273" y="1086"/>
                  </a:lnTo>
                  <a:lnTo>
                    <a:pt x="2451" y="1086"/>
                  </a:lnTo>
                  <a:lnTo>
                    <a:pt x="2454" y="1039"/>
                  </a:lnTo>
                  <a:lnTo>
                    <a:pt x="2454" y="1039"/>
                  </a:lnTo>
                  <a:lnTo>
                    <a:pt x="1257" y="1024"/>
                  </a:lnTo>
                  <a:lnTo>
                    <a:pt x="637" y="1008"/>
                  </a:lnTo>
                  <a:lnTo>
                    <a:pt x="94" y="1008"/>
                  </a:lnTo>
                  <a:lnTo>
                    <a:pt x="94" y="31"/>
                  </a:lnTo>
                  <a:lnTo>
                    <a:pt x="1273" y="31"/>
                  </a:lnTo>
                  <a:cubicBezTo>
                    <a:pt x="1666" y="31"/>
                    <a:pt x="2059" y="17"/>
                    <a:pt x="2467" y="16"/>
                  </a:cubicBezTo>
                  <a:lnTo>
                    <a:pt x="2467" y="16"/>
                  </a:lnTo>
                  <a:cubicBezTo>
                    <a:pt x="2468" y="139"/>
                    <a:pt x="2485" y="263"/>
                    <a:pt x="2493" y="386"/>
                  </a:cubicBezTo>
                  <a:lnTo>
                    <a:pt x="2493" y="386"/>
                  </a:lnTo>
                  <a:cubicBezTo>
                    <a:pt x="2498" y="267"/>
                    <a:pt x="2498" y="146"/>
                    <a:pt x="2498" y="31"/>
                  </a:cubicBezTo>
                  <a:lnTo>
                    <a:pt x="2498" y="16"/>
                  </a:lnTo>
                  <a:lnTo>
                    <a:pt x="2467" y="0"/>
                  </a:lnTo>
                  <a:lnTo>
                    <a:pt x="2467" y="0"/>
                  </a:lnTo>
                  <a:cubicBezTo>
                    <a:pt x="2467" y="5"/>
                    <a:pt x="2467" y="11"/>
                    <a:pt x="2467" y="16"/>
                  </a:cubicBezTo>
                  <a:lnTo>
                    <a:pt x="2467" y="16"/>
                  </a:lnTo>
                  <a:cubicBezTo>
                    <a:pt x="2054" y="15"/>
                    <a:pt x="1656" y="0"/>
                    <a:pt x="1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8"/>
            <p:cNvSpPr/>
            <p:nvPr/>
          </p:nvSpPr>
          <p:spPr>
            <a:xfrm>
              <a:off x="2416250" y="2120600"/>
              <a:ext cx="62850" cy="28700"/>
            </a:xfrm>
            <a:custGeom>
              <a:avLst/>
              <a:gdLst/>
              <a:ahLst/>
              <a:cxnLst/>
              <a:rect l="l" t="t" r="r" b="b"/>
              <a:pathLst>
                <a:path w="2514" h="1148" extrusionOk="0">
                  <a:moveTo>
                    <a:pt x="2482" y="558"/>
                  </a:moveTo>
                  <a:lnTo>
                    <a:pt x="2467" y="1086"/>
                  </a:lnTo>
                  <a:lnTo>
                    <a:pt x="2172" y="1097"/>
                  </a:lnTo>
                  <a:lnTo>
                    <a:pt x="2172" y="1097"/>
                  </a:lnTo>
                  <a:lnTo>
                    <a:pt x="2482" y="1101"/>
                  </a:lnTo>
                  <a:lnTo>
                    <a:pt x="2482" y="558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48"/>
                  </a:lnTo>
                  <a:lnTo>
                    <a:pt x="668" y="1148"/>
                  </a:lnTo>
                  <a:lnTo>
                    <a:pt x="1288" y="1132"/>
                  </a:lnTo>
                  <a:lnTo>
                    <a:pt x="2172" y="1097"/>
                  </a:lnTo>
                  <a:lnTo>
                    <a:pt x="2172" y="1097"/>
                  </a:lnTo>
                  <a:lnTo>
                    <a:pt x="1242" y="1086"/>
                  </a:lnTo>
                  <a:lnTo>
                    <a:pt x="652" y="1070"/>
                  </a:lnTo>
                  <a:lnTo>
                    <a:pt x="78" y="1070"/>
                  </a:lnTo>
                  <a:lnTo>
                    <a:pt x="78" y="93"/>
                  </a:lnTo>
                  <a:lnTo>
                    <a:pt x="1257" y="93"/>
                  </a:lnTo>
                  <a:cubicBezTo>
                    <a:pt x="1670" y="93"/>
                    <a:pt x="2069" y="78"/>
                    <a:pt x="2467" y="78"/>
                  </a:cubicBezTo>
                  <a:lnTo>
                    <a:pt x="2467" y="78"/>
                  </a:lnTo>
                  <a:cubicBezTo>
                    <a:pt x="2468" y="229"/>
                    <a:pt x="2482" y="393"/>
                    <a:pt x="2482" y="558"/>
                  </a:cubicBezTo>
                  <a:cubicBezTo>
                    <a:pt x="2513" y="388"/>
                    <a:pt x="2513" y="217"/>
                    <a:pt x="2513" y="47"/>
                  </a:cubicBezTo>
                  <a:lnTo>
                    <a:pt x="2513" y="16"/>
                  </a:lnTo>
                  <a:lnTo>
                    <a:pt x="2482" y="16"/>
                  </a:lnTo>
                  <a:cubicBezTo>
                    <a:pt x="2079" y="16"/>
                    <a:pt x="1676" y="0"/>
                    <a:pt x="127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8"/>
            <p:cNvSpPr/>
            <p:nvPr/>
          </p:nvSpPr>
          <p:spPr>
            <a:xfrm>
              <a:off x="1567875" y="208802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74"/>
                  </a:moveTo>
                  <a:lnTo>
                    <a:pt x="2451" y="1086"/>
                  </a:lnTo>
                  <a:lnTo>
                    <a:pt x="2451" y="1086"/>
                  </a:lnTo>
                  <a:lnTo>
                    <a:pt x="2482" y="1086"/>
                  </a:lnTo>
                  <a:lnTo>
                    <a:pt x="2482" y="574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2"/>
                  </a:lnTo>
                  <a:lnTo>
                    <a:pt x="652" y="1132"/>
                  </a:lnTo>
                  <a:lnTo>
                    <a:pt x="1273" y="1117"/>
                  </a:lnTo>
                  <a:lnTo>
                    <a:pt x="2451" y="1086"/>
                  </a:lnTo>
                  <a:lnTo>
                    <a:pt x="2451" y="1086"/>
                  </a:lnTo>
                  <a:lnTo>
                    <a:pt x="2451" y="1086"/>
                  </a:lnTo>
                  <a:lnTo>
                    <a:pt x="1226" y="1070"/>
                  </a:lnTo>
                  <a:lnTo>
                    <a:pt x="637" y="1055"/>
                  </a:lnTo>
                  <a:lnTo>
                    <a:pt x="78" y="1055"/>
                  </a:lnTo>
                  <a:lnTo>
                    <a:pt x="78" y="78"/>
                  </a:lnTo>
                  <a:lnTo>
                    <a:pt x="1257" y="78"/>
                  </a:lnTo>
                  <a:cubicBezTo>
                    <a:pt x="1650" y="78"/>
                    <a:pt x="2044" y="63"/>
                    <a:pt x="2451" y="62"/>
                  </a:cubicBezTo>
                  <a:lnTo>
                    <a:pt x="2451" y="62"/>
                  </a:lnTo>
                  <a:cubicBezTo>
                    <a:pt x="2453" y="228"/>
                    <a:pt x="2482" y="394"/>
                    <a:pt x="2482" y="574"/>
                  </a:cubicBezTo>
                  <a:cubicBezTo>
                    <a:pt x="2498" y="388"/>
                    <a:pt x="2498" y="217"/>
                    <a:pt x="2498" y="47"/>
                  </a:cubicBezTo>
                  <a:lnTo>
                    <a:pt x="2498" y="31"/>
                  </a:lnTo>
                  <a:lnTo>
                    <a:pt x="2482" y="31"/>
                  </a:lnTo>
                  <a:cubicBezTo>
                    <a:pt x="2064" y="31"/>
                    <a:pt x="1660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8"/>
            <p:cNvSpPr/>
            <p:nvPr/>
          </p:nvSpPr>
          <p:spPr>
            <a:xfrm>
              <a:off x="1983550" y="2644025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0" y="16"/>
                  </a:moveTo>
                  <a:lnTo>
                    <a:pt x="16" y="559"/>
                  </a:lnTo>
                  <a:lnTo>
                    <a:pt x="31" y="32"/>
                  </a:lnTo>
                  <a:lnTo>
                    <a:pt x="419" y="27"/>
                  </a:lnTo>
                  <a:lnTo>
                    <a:pt x="419" y="27"/>
                  </a:lnTo>
                  <a:lnTo>
                    <a:pt x="0" y="16"/>
                  </a:lnTo>
                  <a:close/>
                  <a:moveTo>
                    <a:pt x="1846" y="1"/>
                  </a:moveTo>
                  <a:lnTo>
                    <a:pt x="1225" y="16"/>
                  </a:lnTo>
                  <a:lnTo>
                    <a:pt x="419" y="27"/>
                  </a:lnTo>
                  <a:lnTo>
                    <a:pt x="419" y="27"/>
                  </a:lnTo>
                  <a:lnTo>
                    <a:pt x="1241" y="48"/>
                  </a:lnTo>
                  <a:lnTo>
                    <a:pt x="1861" y="63"/>
                  </a:lnTo>
                  <a:lnTo>
                    <a:pt x="2420" y="63"/>
                  </a:lnTo>
                  <a:lnTo>
                    <a:pt x="2420" y="1025"/>
                  </a:lnTo>
                  <a:lnTo>
                    <a:pt x="1241" y="1025"/>
                  </a:lnTo>
                  <a:cubicBezTo>
                    <a:pt x="843" y="1025"/>
                    <a:pt x="444" y="1055"/>
                    <a:pt x="31" y="1056"/>
                  </a:cubicBezTo>
                  <a:lnTo>
                    <a:pt x="31" y="1056"/>
                  </a:lnTo>
                  <a:cubicBezTo>
                    <a:pt x="30" y="905"/>
                    <a:pt x="16" y="739"/>
                    <a:pt x="16" y="559"/>
                  </a:cubicBezTo>
                  <a:cubicBezTo>
                    <a:pt x="0" y="730"/>
                    <a:pt x="0" y="916"/>
                    <a:pt x="0" y="1087"/>
                  </a:cubicBezTo>
                  <a:lnTo>
                    <a:pt x="0" y="1102"/>
                  </a:lnTo>
                  <a:lnTo>
                    <a:pt x="16" y="1102"/>
                  </a:lnTo>
                  <a:cubicBezTo>
                    <a:pt x="434" y="1102"/>
                    <a:pt x="838" y="1118"/>
                    <a:pt x="1241" y="1118"/>
                  </a:cubicBezTo>
                  <a:lnTo>
                    <a:pt x="2497" y="1118"/>
                  </a:lnTo>
                  <a:lnTo>
                    <a:pt x="2497" y="1087"/>
                  </a:lnTo>
                  <a:lnTo>
                    <a:pt x="2497" y="48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8"/>
            <p:cNvSpPr/>
            <p:nvPr/>
          </p:nvSpPr>
          <p:spPr>
            <a:xfrm>
              <a:off x="2018050" y="2611075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16" y="32"/>
                  </a:moveTo>
                  <a:lnTo>
                    <a:pt x="16" y="559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16" y="32"/>
                  </a:lnTo>
                  <a:close/>
                  <a:moveTo>
                    <a:pt x="1846" y="1"/>
                  </a:moveTo>
                  <a:lnTo>
                    <a:pt x="1226" y="16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1257" y="63"/>
                  </a:lnTo>
                  <a:lnTo>
                    <a:pt x="1862" y="78"/>
                  </a:lnTo>
                  <a:lnTo>
                    <a:pt x="2420" y="78"/>
                  </a:lnTo>
                  <a:lnTo>
                    <a:pt x="2420" y="1040"/>
                  </a:lnTo>
                  <a:lnTo>
                    <a:pt x="1241" y="1040"/>
                  </a:lnTo>
                  <a:cubicBezTo>
                    <a:pt x="843" y="1040"/>
                    <a:pt x="430" y="1070"/>
                    <a:pt x="31" y="1071"/>
                  </a:cubicBezTo>
                  <a:lnTo>
                    <a:pt x="31" y="1071"/>
                  </a:lnTo>
                  <a:cubicBezTo>
                    <a:pt x="31" y="905"/>
                    <a:pt x="16" y="739"/>
                    <a:pt x="16" y="559"/>
                  </a:cubicBezTo>
                  <a:cubicBezTo>
                    <a:pt x="0" y="730"/>
                    <a:pt x="0" y="916"/>
                    <a:pt x="0" y="1086"/>
                  </a:cubicBezTo>
                  <a:lnTo>
                    <a:pt x="0" y="1102"/>
                  </a:lnTo>
                  <a:lnTo>
                    <a:pt x="16" y="1102"/>
                  </a:lnTo>
                  <a:cubicBezTo>
                    <a:pt x="419" y="1102"/>
                    <a:pt x="822" y="1117"/>
                    <a:pt x="1241" y="1117"/>
                  </a:cubicBezTo>
                  <a:lnTo>
                    <a:pt x="2498" y="1117"/>
                  </a:lnTo>
                  <a:lnTo>
                    <a:pt x="2498" y="1086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8"/>
            <p:cNvSpPr/>
            <p:nvPr/>
          </p:nvSpPr>
          <p:spPr>
            <a:xfrm>
              <a:off x="1669075" y="2377650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1" y="32"/>
                  </a:moveTo>
                  <a:lnTo>
                    <a:pt x="16" y="559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" y="32"/>
                  </a:lnTo>
                  <a:close/>
                  <a:moveTo>
                    <a:pt x="1846" y="1"/>
                  </a:moveTo>
                  <a:lnTo>
                    <a:pt x="1226" y="1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242" y="47"/>
                  </a:lnTo>
                  <a:lnTo>
                    <a:pt x="1862" y="63"/>
                  </a:lnTo>
                  <a:lnTo>
                    <a:pt x="2420" y="63"/>
                  </a:lnTo>
                  <a:lnTo>
                    <a:pt x="2420" y="1040"/>
                  </a:lnTo>
                  <a:lnTo>
                    <a:pt x="1242" y="1040"/>
                  </a:lnTo>
                  <a:cubicBezTo>
                    <a:pt x="843" y="1040"/>
                    <a:pt x="430" y="1055"/>
                    <a:pt x="32" y="1056"/>
                  </a:cubicBezTo>
                  <a:lnTo>
                    <a:pt x="32" y="1056"/>
                  </a:lnTo>
                  <a:cubicBezTo>
                    <a:pt x="30" y="881"/>
                    <a:pt x="16" y="720"/>
                    <a:pt x="16" y="559"/>
                  </a:cubicBezTo>
                  <a:cubicBezTo>
                    <a:pt x="1" y="730"/>
                    <a:pt x="1" y="900"/>
                    <a:pt x="1" y="1087"/>
                  </a:cubicBezTo>
                  <a:lnTo>
                    <a:pt x="1" y="1102"/>
                  </a:lnTo>
                  <a:lnTo>
                    <a:pt x="16" y="1102"/>
                  </a:lnTo>
                  <a:cubicBezTo>
                    <a:pt x="420" y="1102"/>
                    <a:pt x="838" y="1118"/>
                    <a:pt x="1242" y="1118"/>
                  </a:cubicBezTo>
                  <a:lnTo>
                    <a:pt x="2498" y="1118"/>
                  </a:lnTo>
                  <a:lnTo>
                    <a:pt x="2498" y="1071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8"/>
            <p:cNvSpPr/>
            <p:nvPr/>
          </p:nvSpPr>
          <p:spPr>
            <a:xfrm>
              <a:off x="1606650" y="2217525"/>
              <a:ext cx="126825" cy="126425"/>
            </a:xfrm>
            <a:custGeom>
              <a:avLst/>
              <a:gdLst/>
              <a:ahLst/>
              <a:cxnLst/>
              <a:rect l="l" t="t" r="r" b="b"/>
              <a:pathLst>
                <a:path w="5073" h="5057" extrusionOk="0">
                  <a:moveTo>
                    <a:pt x="2534" y="1381"/>
                  </a:moveTo>
                  <a:cubicBezTo>
                    <a:pt x="2671" y="1381"/>
                    <a:pt x="2811" y="1406"/>
                    <a:pt x="2948" y="1458"/>
                  </a:cubicBezTo>
                  <a:cubicBezTo>
                    <a:pt x="3537" y="1691"/>
                    <a:pt x="3847" y="2342"/>
                    <a:pt x="3615" y="2947"/>
                  </a:cubicBezTo>
                  <a:cubicBezTo>
                    <a:pt x="3434" y="3415"/>
                    <a:pt x="3003" y="3707"/>
                    <a:pt x="2537" y="3707"/>
                  </a:cubicBezTo>
                  <a:cubicBezTo>
                    <a:pt x="2401" y="3707"/>
                    <a:pt x="2262" y="3682"/>
                    <a:pt x="2126" y="3630"/>
                  </a:cubicBezTo>
                  <a:cubicBezTo>
                    <a:pt x="2033" y="3583"/>
                    <a:pt x="1939" y="3552"/>
                    <a:pt x="1862" y="3490"/>
                  </a:cubicBezTo>
                  <a:cubicBezTo>
                    <a:pt x="1443" y="3180"/>
                    <a:pt x="1273" y="2637"/>
                    <a:pt x="1443" y="2141"/>
                  </a:cubicBezTo>
                  <a:cubicBezTo>
                    <a:pt x="1623" y="1673"/>
                    <a:pt x="2064" y="1381"/>
                    <a:pt x="2534" y="1381"/>
                  </a:cubicBezTo>
                  <a:close/>
                  <a:moveTo>
                    <a:pt x="3149" y="0"/>
                  </a:moveTo>
                  <a:lnTo>
                    <a:pt x="1738" y="31"/>
                  </a:lnTo>
                  <a:lnTo>
                    <a:pt x="1784" y="512"/>
                  </a:lnTo>
                  <a:cubicBezTo>
                    <a:pt x="1784" y="621"/>
                    <a:pt x="1722" y="760"/>
                    <a:pt x="1598" y="822"/>
                  </a:cubicBezTo>
                  <a:cubicBezTo>
                    <a:pt x="1552" y="853"/>
                    <a:pt x="1474" y="900"/>
                    <a:pt x="1412" y="931"/>
                  </a:cubicBezTo>
                  <a:cubicBezTo>
                    <a:pt x="1363" y="972"/>
                    <a:pt x="1301" y="991"/>
                    <a:pt x="1235" y="991"/>
                  </a:cubicBezTo>
                  <a:cubicBezTo>
                    <a:pt x="1176" y="991"/>
                    <a:pt x="1114" y="976"/>
                    <a:pt x="1055" y="947"/>
                  </a:cubicBezTo>
                  <a:lnTo>
                    <a:pt x="668" y="745"/>
                  </a:lnTo>
                  <a:lnTo>
                    <a:pt x="1" y="2001"/>
                  </a:lnTo>
                  <a:lnTo>
                    <a:pt x="389" y="2218"/>
                  </a:lnTo>
                  <a:cubicBezTo>
                    <a:pt x="497" y="2265"/>
                    <a:pt x="559" y="2389"/>
                    <a:pt x="559" y="2528"/>
                  </a:cubicBezTo>
                  <a:lnTo>
                    <a:pt x="559" y="2730"/>
                  </a:lnTo>
                  <a:cubicBezTo>
                    <a:pt x="575" y="2870"/>
                    <a:pt x="513" y="2994"/>
                    <a:pt x="404" y="3040"/>
                  </a:cubicBezTo>
                  <a:lnTo>
                    <a:pt x="32" y="3273"/>
                  </a:lnTo>
                  <a:lnTo>
                    <a:pt x="776" y="4483"/>
                  </a:lnTo>
                  <a:lnTo>
                    <a:pt x="1164" y="4250"/>
                  </a:lnTo>
                  <a:cubicBezTo>
                    <a:pt x="1218" y="4219"/>
                    <a:pt x="1280" y="4204"/>
                    <a:pt x="1340" y="4204"/>
                  </a:cubicBezTo>
                  <a:cubicBezTo>
                    <a:pt x="1401" y="4204"/>
                    <a:pt x="1459" y="4219"/>
                    <a:pt x="1505" y="4250"/>
                  </a:cubicBezTo>
                  <a:cubicBezTo>
                    <a:pt x="1552" y="4266"/>
                    <a:pt x="1567" y="4281"/>
                    <a:pt x="1598" y="4312"/>
                  </a:cubicBezTo>
                  <a:cubicBezTo>
                    <a:pt x="1645" y="4328"/>
                    <a:pt x="1660" y="4343"/>
                    <a:pt x="1707" y="4343"/>
                  </a:cubicBezTo>
                  <a:cubicBezTo>
                    <a:pt x="1815" y="4405"/>
                    <a:pt x="1893" y="4514"/>
                    <a:pt x="1893" y="4638"/>
                  </a:cubicBezTo>
                  <a:lnTo>
                    <a:pt x="1908" y="5057"/>
                  </a:lnTo>
                  <a:lnTo>
                    <a:pt x="3320" y="5026"/>
                  </a:lnTo>
                  <a:lnTo>
                    <a:pt x="3304" y="4576"/>
                  </a:lnTo>
                  <a:cubicBezTo>
                    <a:pt x="3304" y="4436"/>
                    <a:pt x="3382" y="4328"/>
                    <a:pt x="3490" y="4266"/>
                  </a:cubicBezTo>
                  <a:lnTo>
                    <a:pt x="3661" y="4141"/>
                  </a:lnTo>
                  <a:cubicBezTo>
                    <a:pt x="3711" y="4108"/>
                    <a:pt x="3774" y="4093"/>
                    <a:pt x="3839" y="4093"/>
                  </a:cubicBezTo>
                  <a:cubicBezTo>
                    <a:pt x="3895" y="4093"/>
                    <a:pt x="3952" y="4104"/>
                    <a:pt x="4002" y="4126"/>
                  </a:cubicBezTo>
                  <a:lnTo>
                    <a:pt x="4390" y="4343"/>
                  </a:lnTo>
                  <a:lnTo>
                    <a:pt x="5072" y="3087"/>
                  </a:lnTo>
                  <a:lnTo>
                    <a:pt x="4685" y="2870"/>
                  </a:lnTo>
                  <a:cubicBezTo>
                    <a:pt x="4576" y="2808"/>
                    <a:pt x="4514" y="2699"/>
                    <a:pt x="4514" y="2560"/>
                  </a:cubicBezTo>
                  <a:lnTo>
                    <a:pt x="4514" y="2342"/>
                  </a:lnTo>
                  <a:cubicBezTo>
                    <a:pt x="4499" y="2203"/>
                    <a:pt x="4545" y="2094"/>
                    <a:pt x="4669" y="2032"/>
                  </a:cubicBezTo>
                  <a:lnTo>
                    <a:pt x="5041" y="1800"/>
                  </a:lnTo>
                  <a:lnTo>
                    <a:pt x="4281" y="605"/>
                  </a:lnTo>
                  <a:lnTo>
                    <a:pt x="3909" y="838"/>
                  </a:lnTo>
                  <a:cubicBezTo>
                    <a:pt x="3863" y="861"/>
                    <a:pt x="3805" y="873"/>
                    <a:pt x="3742" y="873"/>
                  </a:cubicBezTo>
                  <a:cubicBezTo>
                    <a:pt x="3680" y="873"/>
                    <a:pt x="3615" y="861"/>
                    <a:pt x="3552" y="838"/>
                  </a:cubicBezTo>
                  <a:cubicBezTo>
                    <a:pt x="3521" y="807"/>
                    <a:pt x="3506" y="791"/>
                    <a:pt x="3459" y="776"/>
                  </a:cubicBezTo>
                  <a:cubicBezTo>
                    <a:pt x="3428" y="760"/>
                    <a:pt x="3413" y="729"/>
                    <a:pt x="3366" y="714"/>
                  </a:cubicBezTo>
                  <a:cubicBezTo>
                    <a:pt x="3258" y="652"/>
                    <a:pt x="3165" y="543"/>
                    <a:pt x="3165" y="419"/>
                  </a:cubicBezTo>
                  <a:lnTo>
                    <a:pt x="3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8"/>
            <p:cNvSpPr/>
            <p:nvPr/>
          </p:nvSpPr>
          <p:spPr>
            <a:xfrm>
              <a:off x="2140175" y="2689025"/>
              <a:ext cx="89600" cy="87250"/>
            </a:xfrm>
            <a:custGeom>
              <a:avLst/>
              <a:gdLst/>
              <a:ahLst/>
              <a:cxnLst/>
              <a:rect l="l" t="t" r="r" b="b"/>
              <a:pathLst>
                <a:path w="3584" h="3490" extrusionOk="0">
                  <a:moveTo>
                    <a:pt x="1816" y="931"/>
                  </a:moveTo>
                  <a:cubicBezTo>
                    <a:pt x="2265" y="931"/>
                    <a:pt x="2638" y="1287"/>
                    <a:pt x="2638" y="1753"/>
                  </a:cubicBezTo>
                  <a:cubicBezTo>
                    <a:pt x="2638" y="2202"/>
                    <a:pt x="2265" y="2559"/>
                    <a:pt x="1816" y="2559"/>
                  </a:cubicBezTo>
                  <a:cubicBezTo>
                    <a:pt x="1381" y="2559"/>
                    <a:pt x="1009" y="2202"/>
                    <a:pt x="1009" y="1753"/>
                  </a:cubicBezTo>
                  <a:cubicBezTo>
                    <a:pt x="1009" y="1303"/>
                    <a:pt x="1381" y="931"/>
                    <a:pt x="1816" y="931"/>
                  </a:cubicBezTo>
                  <a:close/>
                  <a:moveTo>
                    <a:pt x="1304" y="0"/>
                  </a:moveTo>
                  <a:lnTo>
                    <a:pt x="1304" y="310"/>
                  </a:lnTo>
                  <a:cubicBezTo>
                    <a:pt x="1304" y="419"/>
                    <a:pt x="1242" y="496"/>
                    <a:pt x="1164" y="527"/>
                  </a:cubicBezTo>
                  <a:cubicBezTo>
                    <a:pt x="1118" y="543"/>
                    <a:pt x="1071" y="574"/>
                    <a:pt x="1025" y="605"/>
                  </a:cubicBezTo>
                  <a:cubicBezTo>
                    <a:pt x="986" y="636"/>
                    <a:pt x="943" y="651"/>
                    <a:pt x="901" y="651"/>
                  </a:cubicBezTo>
                  <a:cubicBezTo>
                    <a:pt x="858" y="651"/>
                    <a:pt x="815" y="636"/>
                    <a:pt x="776" y="605"/>
                  </a:cubicBezTo>
                  <a:lnTo>
                    <a:pt x="497" y="450"/>
                  </a:lnTo>
                  <a:lnTo>
                    <a:pt x="1" y="1303"/>
                  </a:lnTo>
                  <a:lnTo>
                    <a:pt x="265" y="1458"/>
                  </a:lnTo>
                  <a:cubicBezTo>
                    <a:pt x="342" y="1505"/>
                    <a:pt x="389" y="1598"/>
                    <a:pt x="389" y="1675"/>
                  </a:cubicBezTo>
                  <a:lnTo>
                    <a:pt x="389" y="1753"/>
                  </a:lnTo>
                  <a:lnTo>
                    <a:pt x="389" y="1830"/>
                  </a:lnTo>
                  <a:cubicBezTo>
                    <a:pt x="389" y="1923"/>
                    <a:pt x="342" y="2001"/>
                    <a:pt x="265" y="2032"/>
                  </a:cubicBezTo>
                  <a:lnTo>
                    <a:pt x="1" y="2187"/>
                  </a:lnTo>
                  <a:lnTo>
                    <a:pt x="497" y="3040"/>
                  </a:lnTo>
                  <a:lnTo>
                    <a:pt x="776" y="2885"/>
                  </a:lnTo>
                  <a:cubicBezTo>
                    <a:pt x="815" y="2869"/>
                    <a:pt x="858" y="2862"/>
                    <a:pt x="901" y="2862"/>
                  </a:cubicBezTo>
                  <a:cubicBezTo>
                    <a:pt x="943" y="2862"/>
                    <a:pt x="986" y="2869"/>
                    <a:pt x="1025" y="2885"/>
                  </a:cubicBezTo>
                  <a:cubicBezTo>
                    <a:pt x="1071" y="2916"/>
                    <a:pt x="1102" y="2947"/>
                    <a:pt x="1164" y="2962"/>
                  </a:cubicBezTo>
                  <a:cubicBezTo>
                    <a:pt x="1242" y="3009"/>
                    <a:pt x="1304" y="3086"/>
                    <a:pt x="1304" y="3180"/>
                  </a:cubicBezTo>
                  <a:lnTo>
                    <a:pt x="1304" y="3490"/>
                  </a:lnTo>
                  <a:lnTo>
                    <a:pt x="2281" y="3490"/>
                  </a:lnTo>
                  <a:lnTo>
                    <a:pt x="2281" y="3180"/>
                  </a:lnTo>
                  <a:cubicBezTo>
                    <a:pt x="2281" y="3086"/>
                    <a:pt x="2343" y="3009"/>
                    <a:pt x="2420" y="2962"/>
                  </a:cubicBezTo>
                  <a:cubicBezTo>
                    <a:pt x="2467" y="2947"/>
                    <a:pt x="2514" y="2931"/>
                    <a:pt x="2560" y="2885"/>
                  </a:cubicBezTo>
                  <a:cubicBezTo>
                    <a:pt x="2599" y="2862"/>
                    <a:pt x="2641" y="2850"/>
                    <a:pt x="2684" y="2850"/>
                  </a:cubicBezTo>
                  <a:cubicBezTo>
                    <a:pt x="2727" y="2850"/>
                    <a:pt x="2769" y="2862"/>
                    <a:pt x="2808" y="2885"/>
                  </a:cubicBezTo>
                  <a:lnTo>
                    <a:pt x="3087" y="3040"/>
                  </a:lnTo>
                  <a:lnTo>
                    <a:pt x="3584" y="2187"/>
                  </a:lnTo>
                  <a:lnTo>
                    <a:pt x="3320" y="2032"/>
                  </a:lnTo>
                  <a:cubicBezTo>
                    <a:pt x="3242" y="2001"/>
                    <a:pt x="3196" y="1908"/>
                    <a:pt x="3196" y="1830"/>
                  </a:cubicBezTo>
                  <a:lnTo>
                    <a:pt x="3196" y="1753"/>
                  </a:lnTo>
                  <a:lnTo>
                    <a:pt x="3196" y="1675"/>
                  </a:lnTo>
                  <a:cubicBezTo>
                    <a:pt x="3196" y="1567"/>
                    <a:pt x="3242" y="1505"/>
                    <a:pt x="3320" y="1458"/>
                  </a:cubicBezTo>
                  <a:lnTo>
                    <a:pt x="3584" y="1303"/>
                  </a:lnTo>
                  <a:lnTo>
                    <a:pt x="3087" y="450"/>
                  </a:lnTo>
                  <a:lnTo>
                    <a:pt x="2808" y="605"/>
                  </a:lnTo>
                  <a:cubicBezTo>
                    <a:pt x="2769" y="628"/>
                    <a:pt x="2727" y="640"/>
                    <a:pt x="2684" y="640"/>
                  </a:cubicBezTo>
                  <a:cubicBezTo>
                    <a:pt x="2641" y="640"/>
                    <a:pt x="2599" y="628"/>
                    <a:pt x="2560" y="605"/>
                  </a:cubicBezTo>
                  <a:cubicBezTo>
                    <a:pt x="2514" y="589"/>
                    <a:pt x="2483" y="543"/>
                    <a:pt x="2420" y="527"/>
                  </a:cubicBezTo>
                  <a:cubicBezTo>
                    <a:pt x="2343" y="496"/>
                    <a:pt x="2281" y="419"/>
                    <a:pt x="2281" y="310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8"/>
            <p:cNvSpPr/>
            <p:nvPr/>
          </p:nvSpPr>
          <p:spPr>
            <a:xfrm>
              <a:off x="1736550" y="2108950"/>
              <a:ext cx="89600" cy="87275"/>
            </a:xfrm>
            <a:custGeom>
              <a:avLst/>
              <a:gdLst/>
              <a:ahLst/>
              <a:cxnLst/>
              <a:rect l="l" t="t" r="r" b="b"/>
              <a:pathLst>
                <a:path w="3584" h="3491" extrusionOk="0">
                  <a:moveTo>
                    <a:pt x="1815" y="931"/>
                  </a:moveTo>
                  <a:cubicBezTo>
                    <a:pt x="2280" y="931"/>
                    <a:pt x="2637" y="1304"/>
                    <a:pt x="2637" y="1753"/>
                  </a:cubicBezTo>
                  <a:cubicBezTo>
                    <a:pt x="2637" y="2188"/>
                    <a:pt x="2265" y="2560"/>
                    <a:pt x="1815" y="2560"/>
                  </a:cubicBezTo>
                  <a:cubicBezTo>
                    <a:pt x="1365" y="2560"/>
                    <a:pt x="1009" y="2188"/>
                    <a:pt x="1009" y="1753"/>
                  </a:cubicBezTo>
                  <a:cubicBezTo>
                    <a:pt x="1009" y="1304"/>
                    <a:pt x="1365" y="931"/>
                    <a:pt x="1815" y="931"/>
                  </a:cubicBezTo>
                  <a:close/>
                  <a:moveTo>
                    <a:pt x="1288" y="1"/>
                  </a:moveTo>
                  <a:lnTo>
                    <a:pt x="1288" y="311"/>
                  </a:lnTo>
                  <a:cubicBezTo>
                    <a:pt x="1288" y="404"/>
                    <a:pt x="1241" y="482"/>
                    <a:pt x="1164" y="528"/>
                  </a:cubicBezTo>
                  <a:cubicBezTo>
                    <a:pt x="1117" y="544"/>
                    <a:pt x="1055" y="559"/>
                    <a:pt x="1024" y="606"/>
                  </a:cubicBezTo>
                  <a:cubicBezTo>
                    <a:pt x="985" y="637"/>
                    <a:pt x="939" y="652"/>
                    <a:pt x="894" y="652"/>
                  </a:cubicBezTo>
                  <a:cubicBezTo>
                    <a:pt x="850" y="652"/>
                    <a:pt x="807" y="637"/>
                    <a:pt x="776" y="606"/>
                  </a:cubicBezTo>
                  <a:lnTo>
                    <a:pt x="497" y="451"/>
                  </a:lnTo>
                  <a:lnTo>
                    <a:pt x="0" y="1304"/>
                  </a:lnTo>
                  <a:lnTo>
                    <a:pt x="264" y="1459"/>
                  </a:lnTo>
                  <a:cubicBezTo>
                    <a:pt x="342" y="1490"/>
                    <a:pt x="388" y="1598"/>
                    <a:pt x="388" y="1676"/>
                  </a:cubicBezTo>
                  <a:lnTo>
                    <a:pt x="388" y="1753"/>
                  </a:lnTo>
                  <a:lnTo>
                    <a:pt x="388" y="1831"/>
                  </a:lnTo>
                  <a:cubicBezTo>
                    <a:pt x="388" y="1924"/>
                    <a:pt x="342" y="2001"/>
                    <a:pt x="264" y="2033"/>
                  </a:cubicBezTo>
                  <a:lnTo>
                    <a:pt x="0" y="2188"/>
                  </a:lnTo>
                  <a:lnTo>
                    <a:pt x="497" y="3041"/>
                  </a:lnTo>
                  <a:lnTo>
                    <a:pt x="776" y="2886"/>
                  </a:lnTo>
                  <a:cubicBezTo>
                    <a:pt x="815" y="2870"/>
                    <a:pt x="857" y="2862"/>
                    <a:pt x="900" y="2862"/>
                  </a:cubicBezTo>
                  <a:cubicBezTo>
                    <a:pt x="943" y="2862"/>
                    <a:pt x="985" y="2870"/>
                    <a:pt x="1024" y="2886"/>
                  </a:cubicBezTo>
                  <a:cubicBezTo>
                    <a:pt x="1055" y="2917"/>
                    <a:pt x="1102" y="2948"/>
                    <a:pt x="1164" y="2963"/>
                  </a:cubicBezTo>
                  <a:cubicBezTo>
                    <a:pt x="1241" y="3010"/>
                    <a:pt x="1288" y="3087"/>
                    <a:pt x="1288" y="3180"/>
                  </a:cubicBezTo>
                  <a:lnTo>
                    <a:pt x="1288" y="3490"/>
                  </a:lnTo>
                  <a:lnTo>
                    <a:pt x="2280" y="3490"/>
                  </a:lnTo>
                  <a:lnTo>
                    <a:pt x="2280" y="3180"/>
                  </a:lnTo>
                  <a:cubicBezTo>
                    <a:pt x="2280" y="3087"/>
                    <a:pt x="2342" y="3010"/>
                    <a:pt x="2420" y="2963"/>
                  </a:cubicBezTo>
                  <a:cubicBezTo>
                    <a:pt x="2451" y="2948"/>
                    <a:pt x="2498" y="2932"/>
                    <a:pt x="2560" y="2886"/>
                  </a:cubicBezTo>
                  <a:cubicBezTo>
                    <a:pt x="2598" y="2862"/>
                    <a:pt x="2641" y="2851"/>
                    <a:pt x="2684" y="2851"/>
                  </a:cubicBezTo>
                  <a:cubicBezTo>
                    <a:pt x="2726" y="2851"/>
                    <a:pt x="2769" y="2862"/>
                    <a:pt x="2808" y="2886"/>
                  </a:cubicBezTo>
                  <a:lnTo>
                    <a:pt x="3071" y="3041"/>
                  </a:lnTo>
                  <a:lnTo>
                    <a:pt x="3583" y="2188"/>
                  </a:lnTo>
                  <a:lnTo>
                    <a:pt x="3304" y="2033"/>
                  </a:lnTo>
                  <a:cubicBezTo>
                    <a:pt x="3226" y="2001"/>
                    <a:pt x="3195" y="1908"/>
                    <a:pt x="3195" y="1831"/>
                  </a:cubicBezTo>
                  <a:lnTo>
                    <a:pt x="3195" y="1753"/>
                  </a:lnTo>
                  <a:lnTo>
                    <a:pt x="3195" y="1676"/>
                  </a:lnTo>
                  <a:cubicBezTo>
                    <a:pt x="3195" y="1567"/>
                    <a:pt x="3226" y="1490"/>
                    <a:pt x="3304" y="1459"/>
                  </a:cubicBezTo>
                  <a:lnTo>
                    <a:pt x="3583" y="1304"/>
                  </a:lnTo>
                  <a:lnTo>
                    <a:pt x="3071" y="451"/>
                  </a:lnTo>
                  <a:lnTo>
                    <a:pt x="2808" y="606"/>
                  </a:lnTo>
                  <a:cubicBezTo>
                    <a:pt x="2769" y="621"/>
                    <a:pt x="2722" y="629"/>
                    <a:pt x="2678" y="629"/>
                  </a:cubicBezTo>
                  <a:cubicBezTo>
                    <a:pt x="2633" y="629"/>
                    <a:pt x="2591" y="621"/>
                    <a:pt x="2560" y="606"/>
                  </a:cubicBezTo>
                  <a:cubicBezTo>
                    <a:pt x="2513" y="590"/>
                    <a:pt x="2482" y="544"/>
                    <a:pt x="2420" y="528"/>
                  </a:cubicBezTo>
                  <a:cubicBezTo>
                    <a:pt x="2342" y="482"/>
                    <a:pt x="2280" y="404"/>
                    <a:pt x="2280" y="311"/>
                  </a:cubicBezTo>
                  <a:lnTo>
                    <a:pt x="22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8"/>
            <p:cNvSpPr/>
            <p:nvPr/>
          </p:nvSpPr>
          <p:spPr>
            <a:xfrm>
              <a:off x="2277450" y="2667300"/>
              <a:ext cx="69825" cy="302075"/>
            </a:xfrm>
            <a:custGeom>
              <a:avLst/>
              <a:gdLst/>
              <a:ahLst/>
              <a:cxnLst/>
              <a:rect l="l" t="t" r="r" b="b"/>
              <a:pathLst>
                <a:path w="2793" h="12083" extrusionOk="0">
                  <a:moveTo>
                    <a:pt x="0" y="1"/>
                  </a:moveTo>
                  <a:lnTo>
                    <a:pt x="0" y="3258"/>
                  </a:lnTo>
                  <a:lnTo>
                    <a:pt x="2684" y="6949"/>
                  </a:lnTo>
                  <a:lnTo>
                    <a:pt x="2684" y="12083"/>
                  </a:lnTo>
                  <a:lnTo>
                    <a:pt x="2792" y="12083"/>
                  </a:lnTo>
                  <a:lnTo>
                    <a:pt x="2792" y="6902"/>
                  </a:lnTo>
                  <a:lnTo>
                    <a:pt x="93" y="321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8"/>
            <p:cNvSpPr/>
            <p:nvPr/>
          </p:nvSpPr>
          <p:spPr>
            <a:xfrm>
              <a:off x="2270850" y="2653725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95" y="94"/>
                  </a:moveTo>
                  <a:cubicBezTo>
                    <a:pt x="419" y="94"/>
                    <a:pt x="497" y="202"/>
                    <a:pt x="497" y="295"/>
                  </a:cubicBezTo>
                  <a:cubicBezTo>
                    <a:pt x="497" y="404"/>
                    <a:pt x="419" y="482"/>
                    <a:pt x="295" y="482"/>
                  </a:cubicBezTo>
                  <a:cubicBezTo>
                    <a:pt x="187" y="482"/>
                    <a:pt x="109" y="404"/>
                    <a:pt x="109" y="295"/>
                  </a:cubicBezTo>
                  <a:cubicBezTo>
                    <a:pt x="109" y="171"/>
                    <a:pt x="187" y="94"/>
                    <a:pt x="295" y="94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0"/>
                    <a:pt x="1" y="295"/>
                  </a:cubicBezTo>
                  <a:cubicBezTo>
                    <a:pt x="1" y="450"/>
                    <a:pt x="140" y="590"/>
                    <a:pt x="295" y="590"/>
                  </a:cubicBezTo>
                  <a:cubicBezTo>
                    <a:pt x="450" y="590"/>
                    <a:pt x="590" y="466"/>
                    <a:pt x="590" y="295"/>
                  </a:cubicBezTo>
                  <a:cubicBezTo>
                    <a:pt x="590" y="140"/>
                    <a:pt x="450" y="1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8"/>
            <p:cNvSpPr/>
            <p:nvPr/>
          </p:nvSpPr>
          <p:spPr>
            <a:xfrm>
              <a:off x="2260000" y="2714225"/>
              <a:ext cx="69825" cy="255150"/>
            </a:xfrm>
            <a:custGeom>
              <a:avLst/>
              <a:gdLst/>
              <a:ahLst/>
              <a:cxnLst/>
              <a:rect l="l" t="t" r="r" b="b"/>
              <a:pathLst>
                <a:path w="2793" h="10206" extrusionOk="0">
                  <a:moveTo>
                    <a:pt x="0" y="0"/>
                  </a:moveTo>
                  <a:lnTo>
                    <a:pt x="0" y="1830"/>
                  </a:lnTo>
                  <a:lnTo>
                    <a:pt x="2684" y="5506"/>
                  </a:lnTo>
                  <a:lnTo>
                    <a:pt x="2684" y="10206"/>
                  </a:lnTo>
                  <a:lnTo>
                    <a:pt x="2792" y="10206"/>
                  </a:lnTo>
                  <a:lnTo>
                    <a:pt x="2792" y="5475"/>
                  </a:lnTo>
                  <a:lnTo>
                    <a:pt x="93" y="178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8"/>
            <p:cNvSpPr/>
            <p:nvPr/>
          </p:nvSpPr>
          <p:spPr>
            <a:xfrm>
              <a:off x="2253400" y="2701425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5" y="93"/>
                  </a:moveTo>
                  <a:cubicBezTo>
                    <a:pt x="420" y="93"/>
                    <a:pt x="497" y="187"/>
                    <a:pt x="497" y="280"/>
                  </a:cubicBezTo>
                  <a:cubicBezTo>
                    <a:pt x="497" y="404"/>
                    <a:pt x="420" y="481"/>
                    <a:pt x="295" y="481"/>
                  </a:cubicBezTo>
                  <a:cubicBezTo>
                    <a:pt x="187" y="481"/>
                    <a:pt x="109" y="404"/>
                    <a:pt x="109" y="280"/>
                  </a:cubicBezTo>
                  <a:cubicBezTo>
                    <a:pt x="109" y="171"/>
                    <a:pt x="187" y="93"/>
                    <a:pt x="295" y="93"/>
                  </a:cubicBezTo>
                  <a:close/>
                  <a:moveTo>
                    <a:pt x="295" y="0"/>
                  </a:moveTo>
                  <a:cubicBezTo>
                    <a:pt x="140" y="0"/>
                    <a:pt x="1" y="124"/>
                    <a:pt x="1" y="280"/>
                  </a:cubicBezTo>
                  <a:cubicBezTo>
                    <a:pt x="1" y="435"/>
                    <a:pt x="140" y="574"/>
                    <a:pt x="295" y="574"/>
                  </a:cubicBezTo>
                  <a:cubicBezTo>
                    <a:pt x="451" y="574"/>
                    <a:pt x="590" y="435"/>
                    <a:pt x="590" y="280"/>
                  </a:cubicBezTo>
                  <a:cubicBezTo>
                    <a:pt x="590" y="124"/>
                    <a:pt x="451" y="0"/>
                    <a:pt x="2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8"/>
            <p:cNvSpPr/>
            <p:nvPr/>
          </p:nvSpPr>
          <p:spPr>
            <a:xfrm>
              <a:off x="2361575" y="2737475"/>
              <a:ext cx="2350" cy="231900"/>
            </a:xfrm>
            <a:custGeom>
              <a:avLst/>
              <a:gdLst/>
              <a:ahLst/>
              <a:cxnLst/>
              <a:rect l="l" t="t" r="r" b="b"/>
              <a:pathLst>
                <a:path w="94" h="9276" extrusionOk="0">
                  <a:moveTo>
                    <a:pt x="1" y="1"/>
                  </a:moveTo>
                  <a:lnTo>
                    <a:pt x="1" y="9276"/>
                  </a:lnTo>
                  <a:lnTo>
                    <a:pt x="94" y="927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8"/>
            <p:cNvSpPr/>
            <p:nvPr/>
          </p:nvSpPr>
          <p:spPr>
            <a:xfrm>
              <a:off x="2355375" y="2723900"/>
              <a:ext cx="14375" cy="14775"/>
            </a:xfrm>
            <a:custGeom>
              <a:avLst/>
              <a:gdLst/>
              <a:ahLst/>
              <a:cxnLst/>
              <a:rect l="l" t="t" r="r" b="b"/>
              <a:pathLst>
                <a:path w="575" h="591" extrusionOk="0">
                  <a:moveTo>
                    <a:pt x="295" y="110"/>
                  </a:moveTo>
                  <a:cubicBezTo>
                    <a:pt x="404" y="110"/>
                    <a:pt x="482" y="203"/>
                    <a:pt x="482" y="296"/>
                  </a:cubicBezTo>
                  <a:cubicBezTo>
                    <a:pt x="482" y="420"/>
                    <a:pt x="404" y="497"/>
                    <a:pt x="295" y="497"/>
                  </a:cubicBezTo>
                  <a:cubicBezTo>
                    <a:pt x="171" y="497"/>
                    <a:pt x="94" y="420"/>
                    <a:pt x="94" y="296"/>
                  </a:cubicBezTo>
                  <a:cubicBezTo>
                    <a:pt x="94" y="172"/>
                    <a:pt x="171" y="110"/>
                    <a:pt x="295" y="110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1"/>
                    <a:pt x="1" y="296"/>
                  </a:cubicBezTo>
                  <a:cubicBezTo>
                    <a:pt x="1" y="451"/>
                    <a:pt x="140" y="590"/>
                    <a:pt x="295" y="590"/>
                  </a:cubicBezTo>
                  <a:cubicBezTo>
                    <a:pt x="451" y="590"/>
                    <a:pt x="575" y="451"/>
                    <a:pt x="575" y="296"/>
                  </a:cubicBezTo>
                  <a:cubicBezTo>
                    <a:pt x="575" y="141"/>
                    <a:pt x="451" y="1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8"/>
            <p:cNvSpPr/>
            <p:nvPr/>
          </p:nvSpPr>
          <p:spPr>
            <a:xfrm>
              <a:off x="2377475" y="2604475"/>
              <a:ext cx="48125" cy="363350"/>
            </a:xfrm>
            <a:custGeom>
              <a:avLst/>
              <a:gdLst/>
              <a:ahLst/>
              <a:cxnLst/>
              <a:rect l="l" t="t" r="r" b="b"/>
              <a:pathLst>
                <a:path w="1925" h="14534" extrusionOk="0">
                  <a:moveTo>
                    <a:pt x="1846" y="1"/>
                  </a:moveTo>
                  <a:lnTo>
                    <a:pt x="1846" y="7089"/>
                  </a:lnTo>
                  <a:lnTo>
                    <a:pt x="1" y="10548"/>
                  </a:lnTo>
                  <a:lnTo>
                    <a:pt x="1" y="14533"/>
                  </a:lnTo>
                  <a:lnTo>
                    <a:pt x="109" y="14533"/>
                  </a:lnTo>
                  <a:lnTo>
                    <a:pt x="109" y="10563"/>
                  </a:lnTo>
                  <a:lnTo>
                    <a:pt x="1924" y="7104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8"/>
            <p:cNvSpPr/>
            <p:nvPr/>
          </p:nvSpPr>
          <p:spPr>
            <a:xfrm>
              <a:off x="2417425" y="2590925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95" y="109"/>
                  </a:moveTo>
                  <a:cubicBezTo>
                    <a:pt x="388" y="109"/>
                    <a:pt x="481" y="186"/>
                    <a:pt x="481" y="310"/>
                  </a:cubicBezTo>
                  <a:cubicBezTo>
                    <a:pt x="481" y="419"/>
                    <a:pt x="404" y="496"/>
                    <a:pt x="295" y="496"/>
                  </a:cubicBezTo>
                  <a:cubicBezTo>
                    <a:pt x="171" y="496"/>
                    <a:pt x="93" y="419"/>
                    <a:pt x="93" y="310"/>
                  </a:cubicBezTo>
                  <a:cubicBezTo>
                    <a:pt x="93" y="186"/>
                    <a:pt x="171" y="109"/>
                    <a:pt x="295" y="109"/>
                  </a:cubicBezTo>
                  <a:close/>
                  <a:moveTo>
                    <a:pt x="295" y="0"/>
                  </a:moveTo>
                  <a:cubicBezTo>
                    <a:pt x="140" y="0"/>
                    <a:pt x="0" y="124"/>
                    <a:pt x="0" y="279"/>
                  </a:cubicBezTo>
                  <a:cubicBezTo>
                    <a:pt x="0" y="434"/>
                    <a:pt x="140" y="574"/>
                    <a:pt x="295" y="574"/>
                  </a:cubicBezTo>
                  <a:cubicBezTo>
                    <a:pt x="450" y="574"/>
                    <a:pt x="574" y="434"/>
                    <a:pt x="574" y="279"/>
                  </a:cubicBezTo>
                  <a:cubicBezTo>
                    <a:pt x="574" y="124"/>
                    <a:pt x="450" y="0"/>
                    <a:pt x="2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8"/>
            <p:cNvSpPr/>
            <p:nvPr/>
          </p:nvSpPr>
          <p:spPr>
            <a:xfrm>
              <a:off x="2393775" y="2680100"/>
              <a:ext cx="56250" cy="287725"/>
            </a:xfrm>
            <a:custGeom>
              <a:avLst/>
              <a:gdLst/>
              <a:ahLst/>
              <a:cxnLst/>
              <a:rect l="l" t="t" r="r" b="b"/>
              <a:pathLst>
                <a:path w="2250" h="11509" extrusionOk="0">
                  <a:moveTo>
                    <a:pt x="2156" y="0"/>
                  </a:moveTo>
                  <a:lnTo>
                    <a:pt x="2156" y="4064"/>
                  </a:lnTo>
                  <a:lnTo>
                    <a:pt x="0" y="7879"/>
                  </a:lnTo>
                  <a:lnTo>
                    <a:pt x="0" y="11508"/>
                  </a:lnTo>
                  <a:lnTo>
                    <a:pt x="93" y="11508"/>
                  </a:lnTo>
                  <a:lnTo>
                    <a:pt x="93" y="7926"/>
                  </a:lnTo>
                  <a:lnTo>
                    <a:pt x="2249" y="407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8"/>
            <p:cNvSpPr/>
            <p:nvPr/>
          </p:nvSpPr>
          <p:spPr>
            <a:xfrm>
              <a:off x="2441450" y="2666525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6" y="109"/>
                  </a:moveTo>
                  <a:cubicBezTo>
                    <a:pt x="420" y="109"/>
                    <a:pt x="497" y="187"/>
                    <a:pt x="497" y="311"/>
                  </a:cubicBezTo>
                  <a:cubicBezTo>
                    <a:pt x="497" y="419"/>
                    <a:pt x="420" y="497"/>
                    <a:pt x="296" y="497"/>
                  </a:cubicBezTo>
                  <a:cubicBezTo>
                    <a:pt x="187" y="497"/>
                    <a:pt x="109" y="419"/>
                    <a:pt x="109" y="311"/>
                  </a:cubicBezTo>
                  <a:cubicBezTo>
                    <a:pt x="109" y="187"/>
                    <a:pt x="187" y="109"/>
                    <a:pt x="296" y="109"/>
                  </a:cubicBezTo>
                  <a:close/>
                  <a:moveTo>
                    <a:pt x="296" y="1"/>
                  </a:moveTo>
                  <a:cubicBezTo>
                    <a:pt x="141" y="1"/>
                    <a:pt x="1" y="125"/>
                    <a:pt x="1" y="280"/>
                  </a:cubicBezTo>
                  <a:cubicBezTo>
                    <a:pt x="1" y="435"/>
                    <a:pt x="141" y="574"/>
                    <a:pt x="296" y="574"/>
                  </a:cubicBezTo>
                  <a:cubicBezTo>
                    <a:pt x="451" y="574"/>
                    <a:pt x="590" y="466"/>
                    <a:pt x="590" y="280"/>
                  </a:cubicBezTo>
                  <a:cubicBezTo>
                    <a:pt x="590" y="125"/>
                    <a:pt x="451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8"/>
            <p:cNvSpPr/>
            <p:nvPr/>
          </p:nvSpPr>
          <p:spPr>
            <a:xfrm>
              <a:off x="1700100" y="2441625"/>
              <a:ext cx="69825" cy="527750"/>
            </a:xfrm>
            <a:custGeom>
              <a:avLst/>
              <a:gdLst/>
              <a:ahLst/>
              <a:cxnLst/>
              <a:rect l="l" t="t" r="r" b="b"/>
              <a:pathLst>
                <a:path w="2793" h="21110" extrusionOk="0">
                  <a:moveTo>
                    <a:pt x="2699" y="1"/>
                  </a:moveTo>
                  <a:lnTo>
                    <a:pt x="2699" y="3227"/>
                  </a:lnTo>
                  <a:lnTo>
                    <a:pt x="1" y="6918"/>
                  </a:lnTo>
                  <a:lnTo>
                    <a:pt x="1" y="21110"/>
                  </a:lnTo>
                  <a:lnTo>
                    <a:pt x="94" y="21110"/>
                  </a:lnTo>
                  <a:lnTo>
                    <a:pt x="94" y="6949"/>
                  </a:lnTo>
                  <a:lnTo>
                    <a:pt x="2792" y="3258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8"/>
            <p:cNvSpPr/>
            <p:nvPr/>
          </p:nvSpPr>
          <p:spPr>
            <a:xfrm>
              <a:off x="1761750" y="2428450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0" y="94"/>
                  </a:moveTo>
                  <a:cubicBezTo>
                    <a:pt x="388" y="94"/>
                    <a:pt x="481" y="187"/>
                    <a:pt x="481" y="295"/>
                  </a:cubicBezTo>
                  <a:cubicBezTo>
                    <a:pt x="481" y="404"/>
                    <a:pt x="404" y="481"/>
                    <a:pt x="280" y="481"/>
                  </a:cubicBezTo>
                  <a:cubicBezTo>
                    <a:pt x="171" y="481"/>
                    <a:pt x="94" y="404"/>
                    <a:pt x="94" y="295"/>
                  </a:cubicBezTo>
                  <a:cubicBezTo>
                    <a:pt x="94" y="171"/>
                    <a:pt x="171" y="94"/>
                    <a:pt x="280" y="94"/>
                  </a:cubicBezTo>
                  <a:close/>
                  <a:moveTo>
                    <a:pt x="280" y="1"/>
                  </a:moveTo>
                  <a:cubicBezTo>
                    <a:pt x="125" y="1"/>
                    <a:pt x="1" y="140"/>
                    <a:pt x="1" y="295"/>
                  </a:cubicBezTo>
                  <a:cubicBezTo>
                    <a:pt x="1" y="450"/>
                    <a:pt x="125" y="575"/>
                    <a:pt x="280" y="575"/>
                  </a:cubicBezTo>
                  <a:cubicBezTo>
                    <a:pt x="435" y="575"/>
                    <a:pt x="559" y="450"/>
                    <a:pt x="574" y="295"/>
                  </a:cubicBezTo>
                  <a:cubicBezTo>
                    <a:pt x="574" y="140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8"/>
            <p:cNvSpPr/>
            <p:nvPr/>
          </p:nvSpPr>
          <p:spPr>
            <a:xfrm>
              <a:off x="1717550" y="2488950"/>
              <a:ext cx="69825" cy="480425"/>
            </a:xfrm>
            <a:custGeom>
              <a:avLst/>
              <a:gdLst/>
              <a:ahLst/>
              <a:cxnLst/>
              <a:rect l="l" t="t" r="r" b="b"/>
              <a:pathLst>
                <a:path w="2793" h="19217" extrusionOk="0">
                  <a:moveTo>
                    <a:pt x="2699" y="0"/>
                  </a:moveTo>
                  <a:lnTo>
                    <a:pt x="2699" y="1784"/>
                  </a:lnTo>
                  <a:lnTo>
                    <a:pt x="1" y="5475"/>
                  </a:lnTo>
                  <a:lnTo>
                    <a:pt x="1" y="19217"/>
                  </a:lnTo>
                  <a:lnTo>
                    <a:pt x="78" y="19217"/>
                  </a:lnTo>
                  <a:lnTo>
                    <a:pt x="78" y="5506"/>
                  </a:lnTo>
                  <a:lnTo>
                    <a:pt x="2792" y="1799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8"/>
            <p:cNvSpPr/>
            <p:nvPr/>
          </p:nvSpPr>
          <p:spPr>
            <a:xfrm>
              <a:off x="1778425" y="2475750"/>
              <a:ext cx="14750" cy="14775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295" y="109"/>
                  </a:moveTo>
                  <a:cubicBezTo>
                    <a:pt x="419" y="109"/>
                    <a:pt x="497" y="187"/>
                    <a:pt x="497" y="295"/>
                  </a:cubicBezTo>
                  <a:cubicBezTo>
                    <a:pt x="497" y="420"/>
                    <a:pt x="419" y="497"/>
                    <a:pt x="295" y="497"/>
                  </a:cubicBezTo>
                  <a:cubicBezTo>
                    <a:pt x="187" y="497"/>
                    <a:pt x="109" y="420"/>
                    <a:pt x="109" y="295"/>
                  </a:cubicBezTo>
                  <a:cubicBezTo>
                    <a:pt x="109" y="187"/>
                    <a:pt x="187" y="109"/>
                    <a:pt x="295" y="109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0"/>
                    <a:pt x="1" y="295"/>
                  </a:cubicBezTo>
                  <a:cubicBezTo>
                    <a:pt x="1" y="451"/>
                    <a:pt x="140" y="590"/>
                    <a:pt x="295" y="590"/>
                  </a:cubicBezTo>
                  <a:cubicBezTo>
                    <a:pt x="466" y="590"/>
                    <a:pt x="590" y="451"/>
                    <a:pt x="590" y="295"/>
                  </a:cubicBezTo>
                  <a:cubicBezTo>
                    <a:pt x="590" y="140"/>
                    <a:pt x="450" y="1"/>
                    <a:pt x="29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8"/>
            <p:cNvSpPr/>
            <p:nvPr/>
          </p:nvSpPr>
          <p:spPr>
            <a:xfrm>
              <a:off x="1683050" y="2421475"/>
              <a:ext cx="2350" cy="547900"/>
            </a:xfrm>
            <a:custGeom>
              <a:avLst/>
              <a:gdLst/>
              <a:ahLst/>
              <a:cxnLst/>
              <a:rect l="l" t="t" r="r" b="b"/>
              <a:pathLst>
                <a:path w="94" h="21916" extrusionOk="0">
                  <a:moveTo>
                    <a:pt x="0" y="0"/>
                  </a:moveTo>
                  <a:lnTo>
                    <a:pt x="0" y="21916"/>
                  </a:lnTo>
                  <a:lnTo>
                    <a:pt x="93" y="2191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8"/>
            <p:cNvSpPr/>
            <p:nvPr/>
          </p:nvSpPr>
          <p:spPr>
            <a:xfrm>
              <a:off x="1677225" y="2408675"/>
              <a:ext cx="14750" cy="14375"/>
            </a:xfrm>
            <a:custGeom>
              <a:avLst/>
              <a:gdLst/>
              <a:ahLst/>
              <a:cxnLst/>
              <a:rect l="l" t="t" r="r" b="b"/>
              <a:pathLst>
                <a:path w="590" h="575" extrusionOk="0">
                  <a:moveTo>
                    <a:pt x="295" y="94"/>
                  </a:moveTo>
                  <a:cubicBezTo>
                    <a:pt x="388" y="94"/>
                    <a:pt x="481" y="171"/>
                    <a:pt x="481" y="280"/>
                  </a:cubicBezTo>
                  <a:cubicBezTo>
                    <a:pt x="481" y="404"/>
                    <a:pt x="404" y="481"/>
                    <a:pt x="295" y="481"/>
                  </a:cubicBezTo>
                  <a:cubicBezTo>
                    <a:pt x="171" y="481"/>
                    <a:pt x="94" y="404"/>
                    <a:pt x="94" y="280"/>
                  </a:cubicBezTo>
                  <a:cubicBezTo>
                    <a:pt x="94" y="171"/>
                    <a:pt x="171" y="94"/>
                    <a:pt x="295" y="94"/>
                  </a:cubicBezTo>
                  <a:close/>
                  <a:moveTo>
                    <a:pt x="295" y="1"/>
                  </a:moveTo>
                  <a:cubicBezTo>
                    <a:pt x="140" y="1"/>
                    <a:pt x="1" y="125"/>
                    <a:pt x="1" y="280"/>
                  </a:cubicBezTo>
                  <a:cubicBezTo>
                    <a:pt x="1" y="435"/>
                    <a:pt x="140" y="575"/>
                    <a:pt x="295" y="575"/>
                  </a:cubicBezTo>
                  <a:cubicBezTo>
                    <a:pt x="450" y="575"/>
                    <a:pt x="559" y="435"/>
                    <a:pt x="590" y="280"/>
                  </a:cubicBezTo>
                  <a:cubicBezTo>
                    <a:pt x="590" y="125"/>
                    <a:pt x="45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8"/>
            <p:cNvSpPr/>
            <p:nvPr/>
          </p:nvSpPr>
          <p:spPr>
            <a:xfrm>
              <a:off x="1621000" y="2356325"/>
              <a:ext cx="48500" cy="611500"/>
            </a:xfrm>
            <a:custGeom>
              <a:avLst/>
              <a:gdLst/>
              <a:ahLst/>
              <a:cxnLst/>
              <a:rect l="l" t="t" r="r" b="b"/>
              <a:pathLst>
                <a:path w="1940" h="24460" extrusionOk="0">
                  <a:moveTo>
                    <a:pt x="1" y="1"/>
                  </a:moveTo>
                  <a:lnTo>
                    <a:pt x="1" y="8019"/>
                  </a:lnTo>
                  <a:lnTo>
                    <a:pt x="1846" y="11478"/>
                  </a:lnTo>
                  <a:lnTo>
                    <a:pt x="1846" y="24459"/>
                  </a:lnTo>
                  <a:lnTo>
                    <a:pt x="1939" y="24459"/>
                  </a:lnTo>
                  <a:lnTo>
                    <a:pt x="1939" y="11447"/>
                  </a:lnTo>
                  <a:lnTo>
                    <a:pt x="94" y="8004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8"/>
            <p:cNvSpPr/>
            <p:nvPr/>
          </p:nvSpPr>
          <p:spPr>
            <a:xfrm>
              <a:off x="1615175" y="2343150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6" y="94"/>
                  </a:moveTo>
                  <a:cubicBezTo>
                    <a:pt x="389" y="94"/>
                    <a:pt x="482" y="171"/>
                    <a:pt x="482" y="295"/>
                  </a:cubicBezTo>
                  <a:cubicBezTo>
                    <a:pt x="482" y="404"/>
                    <a:pt x="404" y="481"/>
                    <a:pt x="296" y="481"/>
                  </a:cubicBezTo>
                  <a:cubicBezTo>
                    <a:pt x="172" y="481"/>
                    <a:pt x="94" y="404"/>
                    <a:pt x="94" y="295"/>
                  </a:cubicBezTo>
                  <a:cubicBezTo>
                    <a:pt x="94" y="171"/>
                    <a:pt x="172" y="94"/>
                    <a:pt x="296" y="94"/>
                  </a:cubicBezTo>
                  <a:close/>
                  <a:moveTo>
                    <a:pt x="296" y="1"/>
                  </a:moveTo>
                  <a:cubicBezTo>
                    <a:pt x="141" y="1"/>
                    <a:pt x="1" y="140"/>
                    <a:pt x="1" y="295"/>
                  </a:cubicBezTo>
                  <a:cubicBezTo>
                    <a:pt x="1" y="450"/>
                    <a:pt x="141" y="574"/>
                    <a:pt x="296" y="574"/>
                  </a:cubicBezTo>
                  <a:cubicBezTo>
                    <a:pt x="451" y="574"/>
                    <a:pt x="559" y="450"/>
                    <a:pt x="590" y="295"/>
                  </a:cubicBezTo>
                  <a:cubicBezTo>
                    <a:pt x="590" y="140"/>
                    <a:pt x="451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8"/>
            <p:cNvSpPr/>
            <p:nvPr/>
          </p:nvSpPr>
          <p:spPr>
            <a:xfrm>
              <a:off x="1596975" y="2431950"/>
              <a:ext cx="56625" cy="535875"/>
            </a:xfrm>
            <a:custGeom>
              <a:avLst/>
              <a:gdLst/>
              <a:ahLst/>
              <a:cxnLst/>
              <a:rect l="l" t="t" r="r" b="b"/>
              <a:pathLst>
                <a:path w="2265" h="21435" extrusionOk="0">
                  <a:moveTo>
                    <a:pt x="0" y="0"/>
                  </a:moveTo>
                  <a:lnTo>
                    <a:pt x="0" y="4994"/>
                  </a:lnTo>
                  <a:lnTo>
                    <a:pt x="2171" y="8810"/>
                  </a:lnTo>
                  <a:lnTo>
                    <a:pt x="2171" y="21434"/>
                  </a:lnTo>
                  <a:lnTo>
                    <a:pt x="2264" y="21434"/>
                  </a:lnTo>
                  <a:lnTo>
                    <a:pt x="2264" y="8794"/>
                  </a:lnTo>
                  <a:lnTo>
                    <a:pt x="93" y="49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8"/>
            <p:cNvSpPr/>
            <p:nvPr/>
          </p:nvSpPr>
          <p:spPr>
            <a:xfrm>
              <a:off x="1591150" y="2418750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0" y="94"/>
                  </a:moveTo>
                  <a:cubicBezTo>
                    <a:pt x="388" y="94"/>
                    <a:pt x="481" y="172"/>
                    <a:pt x="481" y="296"/>
                  </a:cubicBezTo>
                  <a:cubicBezTo>
                    <a:pt x="481" y="404"/>
                    <a:pt x="404" y="482"/>
                    <a:pt x="280" y="482"/>
                  </a:cubicBezTo>
                  <a:cubicBezTo>
                    <a:pt x="171" y="482"/>
                    <a:pt x="93" y="404"/>
                    <a:pt x="93" y="296"/>
                  </a:cubicBezTo>
                  <a:cubicBezTo>
                    <a:pt x="93" y="172"/>
                    <a:pt x="171" y="94"/>
                    <a:pt x="280" y="94"/>
                  </a:cubicBezTo>
                  <a:close/>
                  <a:moveTo>
                    <a:pt x="280" y="1"/>
                  </a:moveTo>
                  <a:cubicBezTo>
                    <a:pt x="124" y="1"/>
                    <a:pt x="0" y="140"/>
                    <a:pt x="0" y="296"/>
                  </a:cubicBezTo>
                  <a:cubicBezTo>
                    <a:pt x="0" y="451"/>
                    <a:pt x="124" y="575"/>
                    <a:pt x="280" y="575"/>
                  </a:cubicBezTo>
                  <a:cubicBezTo>
                    <a:pt x="435" y="575"/>
                    <a:pt x="574" y="451"/>
                    <a:pt x="574" y="296"/>
                  </a:cubicBezTo>
                  <a:cubicBezTo>
                    <a:pt x="574" y="140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8"/>
            <p:cNvSpPr/>
            <p:nvPr/>
          </p:nvSpPr>
          <p:spPr>
            <a:xfrm>
              <a:off x="1562850" y="2967025"/>
              <a:ext cx="921275" cy="2350"/>
            </a:xfrm>
            <a:custGeom>
              <a:avLst/>
              <a:gdLst/>
              <a:ahLst/>
              <a:cxnLst/>
              <a:rect l="l" t="t" r="r" b="b"/>
              <a:pathLst>
                <a:path w="36851" h="94" extrusionOk="0">
                  <a:moveTo>
                    <a:pt x="18426" y="0"/>
                  </a:moveTo>
                  <a:lnTo>
                    <a:pt x="9213" y="16"/>
                  </a:lnTo>
                  <a:lnTo>
                    <a:pt x="4622" y="16"/>
                  </a:lnTo>
                  <a:lnTo>
                    <a:pt x="0" y="31"/>
                  </a:lnTo>
                  <a:lnTo>
                    <a:pt x="4622" y="78"/>
                  </a:lnTo>
                  <a:lnTo>
                    <a:pt x="9213" y="78"/>
                  </a:lnTo>
                  <a:lnTo>
                    <a:pt x="18426" y="94"/>
                  </a:lnTo>
                  <a:lnTo>
                    <a:pt x="27654" y="78"/>
                  </a:lnTo>
                  <a:lnTo>
                    <a:pt x="32245" y="78"/>
                  </a:lnTo>
                  <a:lnTo>
                    <a:pt x="36851" y="31"/>
                  </a:lnTo>
                  <a:lnTo>
                    <a:pt x="32245" y="16"/>
                  </a:lnTo>
                  <a:lnTo>
                    <a:pt x="27654" y="16"/>
                  </a:lnTo>
                  <a:lnTo>
                    <a:pt x="18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8"/>
            <p:cNvSpPr/>
            <p:nvPr/>
          </p:nvSpPr>
          <p:spPr>
            <a:xfrm>
              <a:off x="2362350" y="2754450"/>
              <a:ext cx="45025" cy="135625"/>
            </a:xfrm>
            <a:custGeom>
              <a:avLst/>
              <a:gdLst/>
              <a:ahLst/>
              <a:cxnLst/>
              <a:rect l="l" t="t" r="r" b="b"/>
              <a:pathLst>
                <a:path w="1801" h="5425" extrusionOk="0">
                  <a:moveTo>
                    <a:pt x="131" y="0"/>
                  </a:moveTo>
                  <a:cubicBezTo>
                    <a:pt x="116" y="0"/>
                    <a:pt x="100" y="28"/>
                    <a:pt x="125" y="66"/>
                  </a:cubicBezTo>
                  <a:cubicBezTo>
                    <a:pt x="745" y="718"/>
                    <a:pt x="1102" y="1571"/>
                    <a:pt x="1288" y="2424"/>
                  </a:cubicBezTo>
                  <a:cubicBezTo>
                    <a:pt x="1381" y="2889"/>
                    <a:pt x="1443" y="3354"/>
                    <a:pt x="1443" y="3851"/>
                  </a:cubicBezTo>
                  <a:cubicBezTo>
                    <a:pt x="1195" y="2936"/>
                    <a:pt x="916" y="2253"/>
                    <a:pt x="63" y="1617"/>
                  </a:cubicBezTo>
                  <a:cubicBezTo>
                    <a:pt x="55" y="1594"/>
                    <a:pt x="36" y="1582"/>
                    <a:pt x="22" y="1582"/>
                  </a:cubicBezTo>
                  <a:cubicBezTo>
                    <a:pt x="9" y="1582"/>
                    <a:pt x="1" y="1594"/>
                    <a:pt x="16" y="1617"/>
                  </a:cubicBezTo>
                  <a:cubicBezTo>
                    <a:pt x="187" y="2098"/>
                    <a:pt x="280" y="2625"/>
                    <a:pt x="513" y="3091"/>
                  </a:cubicBezTo>
                  <a:cubicBezTo>
                    <a:pt x="730" y="3509"/>
                    <a:pt x="1056" y="3804"/>
                    <a:pt x="1428" y="4083"/>
                  </a:cubicBezTo>
                  <a:cubicBezTo>
                    <a:pt x="1428" y="4099"/>
                    <a:pt x="1443" y="4114"/>
                    <a:pt x="1443" y="4130"/>
                  </a:cubicBezTo>
                  <a:cubicBezTo>
                    <a:pt x="1443" y="4549"/>
                    <a:pt x="1428" y="4967"/>
                    <a:pt x="1428" y="5402"/>
                  </a:cubicBezTo>
                  <a:cubicBezTo>
                    <a:pt x="1428" y="5417"/>
                    <a:pt x="1447" y="5425"/>
                    <a:pt x="1467" y="5425"/>
                  </a:cubicBezTo>
                  <a:cubicBezTo>
                    <a:pt x="1486" y="5425"/>
                    <a:pt x="1505" y="5417"/>
                    <a:pt x="1505" y="5402"/>
                  </a:cubicBezTo>
                  <a:cubicBezTo>
                    <a:pt x="1800" y="3509"/>
                    <a:pt x="1567" y="1385"/>
                    <a:pt x="141" y="4"/>
                  </a:cubicBezTo>
                  <a:cubicBezTo>
                    <a:pt x="138" y="1"/>
                    <a:pt x="135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8"/>
            <p:cNvSpPr/>
            <p:nvPr/>
          </p:nvSpPr>
          <p:spPr>
            <a:xfrm>
              <a:off x="2325925" y="2727075"/>
              <a:ext cx="45775" cy="45675"/>
            </a:xfrm>
            <a:custGeom>
              <a:avLst/>
              <a:gdLst/>
              <a:ahLst/>
              <a:cxnLst/>
              <a:rect l="l" t="t" r="r" b="b"/>
              <a:pathLst>
                <a:path w="1831" h="1827" extrusionOk="0">
                  <a:moveTo>
                    <a:pt x="515" y="1"/>
                  </a:moveTo>
                  <a:cubicBezTo>
                    <a:pt x="474" y="1"/>
                    <a:pt x="436" y="9"/>
                    <a:pt x="403" y="29"/>
                  </a:cubicBezTo>
                  <a:cubicBezTo>
                    <a:pt x="171" y="169"/>
                    <a:pt x="589" y="463"/>
                    <a:pt x="745" y="556"/>
                  </a:cubicBezTo>
                  <a:cubicBezTo>
                    <a:pt x="434" y="556"/>
                    <a:pt x="0" y="727"/>
                    <a:pt x="78" y="1084"/>
                  </a:cubicBezTo>
                  <a:lnTo>
                    <a:pt x="78" y="1099"/>
                  </a:lnTo>
                  <a:cubicBezTo>
                    <a:pt x="90" y="1176"/>
                    <a:pt x="156" y="1231"/>
                    <a:pt x="230" y="1231"/>
                  </a:cubicBezTo>
                  <a:cubicBezTo>
                    <a:pt x="246" y="1231"/>
                    <a:pt x="263" y="1229"/>
                    <a:pt x="279" y="1223"/>
                  </a:cubicBezTo>
                  <a:cubicBezTo>
                    <a:pt x="481" y="1177"/>
                    <a:pt x="605" y="1068"/>
                    <a:pt x="791" y="991"/>
                  </a:cubicBezTo>
                  <a:lnTo>
                    <a:pt x="791" y="991"/>
                  </a:lnTo>
                  <a:cubicBezTo>
                    <a:pt x="558" y="1161"/>
                    <a:pt x="279" y="1487"/>
                    <a:pt x="481" y="1735"/>
                  </a:cubicBezTo>
                  <a:lnTo>
                    <a:pt x="496" y="1766"/>
                  </a:lnTo>
                  <a:cubicBezTo>
                    <a:pt x="529" y="1807"/>
                    <a:pt x="575" y="1826"/>
                    <a:pt x="622" y="1826"/>
                  </a:cubicBezTo>
                  <a:cubicBezTo>
                    <a:pt x="664" y="1826"/>
                    <a:pt x="708" y="1811"/>
                    <a:pt x="745" y="1782"/>
                  </a:cubicBezTo>
                  <a:cubicBezTo>
                    <a:pt x="946" y="1658"/>
                    <a:pt x="1086" y="1270"/>
                    <a:pt x="1334" y="1270"/>
                  </a:cubicBezTo>
                  <a:cubicBezTo>
                    <a:pt x="1443" y="1306"/>
                    <a:pt x="1596" y="1402"/>
                    <a:pt x="1703" y="1402"/>
                  </a:cubicBezTo>
                  <a:cubicBezTo>
                    <a:pt x="1778" y="1402"/>
                    <a:pt x="1830" y="1355"/>
                    <a:pt x="1830" y="1208"/>
                  </a:cubicBezTo>
                  <a:cubicBezTo>
                    <a:pt x="1815" y="898"/>
                    <a:pt x="1520" y="618"/>
                    <a:pt x="1287" y="417"/>
                  </a:cubicBezTo>
                  <a:cubicBezTo>
                    <a:pt x="1154" y="323"/>
                    <a:pt x="769" y="1"/>
                    <a:pt x="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8"/>
            <p:cNvSpPr/>
            <p:nvPr/>
          </p:nvSpPr>
          <p:spPr>
            <a:xfrm>
              <a:off x="2325925" y="2727075"/>
              <a:ext cx="45775" cy="45675"/>
            </a:xfrm>
            <a:custGeom>
              <a:avLst/>
              <a:gdLst/>
              <a:ahLst/>
              <a:cxnLst/>
              <a:rect l="l" t="t" r="r" b="b"/>
              <a:pathLst>
                <a:path w="1831" h="1827" extrusionOk="0">
                  <a:moveTo>
                    <a:pt x="515" y="1"/>
                  </a:moveTo>
                  <a:cubicBezTo>
                    <a:pt x="474" y="1"/>
                    <a:pt x="436" y="9"/>
                    <a:pt x="403" y="29"/>
                  </a:cubicBezTo>
                  <a:cubicBezTo>
                    <a:pt x="171" y="169"/>
                    <a:pt x="589" y="463"/>
                    <a:pt x="745" y="556"/>
                  </a:cubicBezTo>
                  <a:cubicBezTo>
                    <a:pt x="434" y="556"/>
                    <a:pt x="0" y="727"/>
                    <a:pt x="78" y="1084"/>
                  </a:cubicBezTo>
                  <a:lnTo>
                    <a:pt x="78" y="1099"/>
                  </a:lnTo>
                  <a:cubicBezTo>
                    <a:pt x="90" y="1176"/>
                    <a:pt x="156" y="1231"/>
                    <a:pt x="230" y="1231"/>
                  </a:cubicBezTo>
                  <a:cubicBezTo>
                    <a:pt x="246" y="1231"/>
                    <a:pt x="263" y="1229"/>
                    <a:pt x="279" y="1223"/>
                  </a:cubicBezTo>
                  <a:cubicBezTo>
                    <a:pt x="481" y="1177"/>
                    <a:pt x="605" y="1068"/>
                    <a:pt x="791" y="991"/>
                  </a:cubicBezTo>
                  <a:lnTo>
                    <a:pt x="791" y="991"/>
                  </a:lnTo>
                  <a:cubicBezTo>
                    <a:pt x="558" y="1161"/>
                    <a:pt x="279" y="1487"/>
                    <a:pt x="481" y="1735"/>
                  </a:cubicBezTo>
                  <a:lnTo>
                    <a:pt x="496" y="1766"/>
                  </a:lnTo>
                  <a:cubicBezTo>
                    <a:pt x="529" y="1807"/>
                    <a:pt x="575" y="1826"/>
                    <a:pt x="622" y="1826"/>
                  </a:cubicBezTo>
                  <a:cubicBezTo>
                    <a:pt x="664" y="1826"/>
                    <a:pt x="708" y="1811"/>
                    <a:pt x="745" y="1782"/>
                  </a:cubicBezTo>
                  <a:cubicBezTo>
                    <a:pt x="946" y="1658"/>
                    <a:pt x="1086" y="1270"/>
                    <a:pt x="1334" y="1270"/>
                  </a:cubicBezTo>
                  <a:cubicBezTo>
                    <a:pt x="1443" y="1306"/>
                    <a:pt x="1596" y="1402"/>
                    <a:pt x="1703" y="1402"/>
                  </a:cubicBezTo>
                  <a:cubicBezTo>
                    <a:pt x="1778" y="1402"/>
                    <a:pt x="1830" y="1355"/>
                    <a:pt x="1830" y="1208"/>
                  </a:cubicBezTo>
                  <a:cubicBezTo>
                    <a:pt x="1815" y="898"/>
                    <a:pt x="1520" y="618"/>
                    <a:pt x="1287" y="417"/>
                  </a:cubicBezTo>
                  <a:cubicBezTo>
                    <a:pt x="1154" y="323"/>
                    <a:pt x="769" y="1"/>
                    <a:pt x="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8"/>
            <p:cNvSpPr/>
            <p:nvPr/>
          </p:nvSpPr>
          <p:spPr>
            <a:xfrm>
              <a:off x="2334825" y="2735500"/>
              <a:ext cx="38425" cy="27250"/>
            </a:xfrm>
            <a:custGeom>
              <a:avLst/>
              <a:gdLst/>
              <a:ahLst/>
              <a:cxnLst/>
              <a:rect l="l" t="t" r="r" b="b"/>
              <a:pathLst>
                <a:path w="1537" h="1090" extrusionOk="0">
                  <a:moveTo>
                    <a:pt x="249" y="0"/>
                  </a:moveTo>
                  <a:cubicBezTo>
                    <a:pt x="141" y="0"/>
                    <a:pt x="68" y="37"/>
                    <a:pt x="63" y="126"/>
                  </a:cubicBezTo>
                  <a:cubicBezTo>
                    <a:pt x="47" y="343"/>
                    <a:pt x="513" y="452"/>
                    <a:pt x="745" y="514"/>
                  </a:cubicBezTo>
                  <a:cubicBezTo>
                    <a:pt x="466" y="530"/>
                    <a:pt x="1" y="700"/>
                    <a:pt x="109" y="933"/>
                  </a:cubicBezTo>
                  <a:cubicBezTo>
                    <a:pt x="117" y="965"/>
                    <a:pt x="164" y="975"/>
                    <a:pt x="234" y="975"/>
                  </a:cubicBezTo>
                  <a:cubicBezTo>
                    <a:pt x="358" y="975"/>
                    <a:pt x="555" y="943"/>
                    <a:pt x="741" y="943"/>
                  </a:cubicBezTo>
                  <a:cubicBezTo>
                    <a:pt x="857" y="943"/>
                    <a:pt x="968" y="955"/>
                    <a:pt x="1055" y="995"/>
                  </a:cubicBezTo>
                  <a:cubicBezTo>
                    <a:pt x="1105" y="1007"/>
                    <a:pt x="1265" y="1090"/>
                    <a:pt x="1390" y="1090"/>
                  </a:cubicBezTo>
                  <a:cubicBezTo>
                    <a:pt x="1421" y="1090"/>
                    <a:pt x="1450" y="1085"/>
                    <a:pt x="1474" y="1072"/>
                  </a:cubicBezTo>
                  <a:cubicBezTo>
                    <a:pt x="1536" y="1010"/>
                    <a:pt x="1536" y="685"/>
                    <a:pt x="1117" y="359"/>
                  </a:cubicBezTo>
                  <a:cubicBezTo>
                    <a:pt x="875" y="169"/>
                    <a:pt x="48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8"/>
            <p:cNvSpPr/>
            <p:nvPr/>
          </p:nvSpPr>
          <p:spPr>
            <a:xfrm>
              <a:off x="2401525" y="2751050"/>
              <a:ext cx="47175" cy="134275"/>
            </a:xfrm>
            <a:custGeom>
              <a:avLst/>
              <a:gdLst/>
              <a:ahLst/>
              <a:cxnLst/>
              <a:rect l="l" t="t" r="r" b="b"/>
              <a:pathLst>
                <a:path w="1887" h="5371" extrusionOk="0">
                  <a:moveTo>
                    <a:pt x="1784" y="1"/>
                  </a:moveTo>
                  <a:cubicBezTo>
                    <a:pt x="326" y="1319"/>
                    <a:pt x="0" y="3459"/>
                    <a:pt x="233" y="5336"/>
                  </a:cubicBezTo>
                  <a:cubicBezTo>
                    <a:pt x="233" y="5359"/>
                    <a:pt x="252" y="5371"/>
                    <a:pt x="272" y="5371"/>
                  </a:cubicBezTo>
                  <a:cubicBezTo>
                    <a:pt x="291" y="5371"/>
                    <a:pt x="311" y="5359"/>
                    <a:pt x="311" y="5336"/>
                  </a:cubicBezTo>
                  <a:cubicBezTo>
                    <a:pt x="326" y="4902"/>
                    <a:pt x="326" y="4483"/>
                    <a:pt x="342" y="4080"/>
                  </a:cubicBezTo>
                  <a:lnTo>
                    <a:pt x="357" y="4018"/>
                  </a:lnTo>
                  <a:cubicBezTo>
                    <a:pt x="729" y="3769"/>
                    <a:pt x="1102" y="3475"/>
                    <a:pt x="1303" y="3072"/>
                  </a:cubicBezTo>
                  <a:cubicBezTo>
                    <a:pt x="1567" y="2622"/>
                    <a:pt x="1675" y="2094"/>
                    <a:pt x="1877" y="1614"/>
                  </a:cubicBezTo>
                  <a:cubicBezTo>
                    <a:pt x="1886" y="1595"/>
                    <a:pt x="1869" y="1588"/>
                    <a:pt x="1849" y="1588"/>
                  </a:cubicBezTo>
                  <a:cubicBezTo>
                    <a:pt x="1836" y="1588"/>
                    <a:pt x="1821" y="1592"/>
                    <a:pt x="1815" y="1598"/>
                  </a:cubicBezTo>
                  <a:cubicBezTo>
                    <a:pt x="947" y="2203"/>
                    <a:pt x="636" y="2854"/>
                    <a:pt x="357" y="3769"/>
                  </a:cubicBezTo>
                  <a:cubicBezTo>
                    <a:pt x="373" y="3304"/>
                    <a:pt x="450" y="2823"/>
                    <a:pt x="559" y="2358"/>
                  </a:cubicBezTo>
                  <a:cubicBezTo>
                    <a:pt x="760" y="1505"/>
                    <a:pt x="1179" y="668"/>
                    <a:pt x="1815" y="47"/>
                  </a:cubicBezTo>
                  <a:cubicBezTo>
                    <a:pt x="1831" y="32"/>
                    <a:pt x="1831" y="32"/>
                    <a:pt x="1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8"/>
            <p:cNvSpPr/>
            <p:nvPr/>
          </p:nvSpPr>
          <p:spPr>
            <a:xfrm>
              <a:off x="2440300" y="2724700"/>
              <a:ext cx="46175" cy="44950"/>
            </a:xfrm>
            <a:custGeom>
              <a:avLst/>
              <a:gdLst/>
              <a:ahLst/>
              <a:cxnLst/>
              <a:rect l="l" t="t" r="r" b="b"/>
              <a:pathLst>
                <a:path w="1847" h="1798" extrusionOk="0">
                  <a:moveTo>
                    <a:pt x="1345" y="0"/>
                  </a:moveTo>
                  <a:cubicBezTo>
                    <a:pt x="1103" y="0"/>
                    <a:pt x="703" y="285"/>
                    <a:pt x="559" y="403"/>
                  </a:cubicBezTo>
                  <a:cubicBezTo>
                    <a:pt x="295" y="589"/>
                    <a:pt x="16" y="869"/>
                    <a:pt x="0" y="1179"/>
                  </a:cubicBezTo>
                  <a:cubicBezTo>
                    <a:pt x="0" y="1316"/>
                    <a:pt x="53" y="1359"/>
                    <a:pt x="128" y="1359"/>
                  </a:cubicBezTo>
                  <a:cubicBezTo>
                    <a:pt x="232" y="1359"/>
                    <a:pt x="380" y="1277"/>
                    <a:pt x="497" y="1241"/>
                  </a:cubicBezTo>
                  <a:cubicBezTo>
                    <a:pt x="729" y="1256"/>
                    <a:pt x="884" y="1644"/>
                    <a:pt x="1055" y="1753"/>
                  </a:cubicBezTo>
                  <a:cubicBezTo>
                    <a:pt x="1092" y="1782"/>
                    <a:pt x="1139" y="1797"/>
                    <a:pt x="1183" y="1797"/>
                  </a:cubicBezTo>
                  <a:cubicBezTo>
                    <a:pt x="1232" y="1797"/>
                    <a:pt x="1279" y="1778"/>
                    <a:pt x="1303" y="1737"/>
                  </a:cubicBezTo>
                  <a:lnTo>
                    <a:pt x="1334" y="1722"/>
                  </a:lnTo>
                  <a:cubicBezTo>
                    <a:pt x="1520" y="1473"/>
                    <a:pt x="1288" y="1132"/>
                    <a:pt x="1040" y="946"/>
                  </a:cubicBezTo>
                  <a:lnTo>
                    <a:pt x="1040" y="946"/>
                  </a:lnTo>
                  <a:cubicBezTo>
                    <a:pt x="1210" y="1024"/>
                    <a:pt x="1350" y="1163"/>
                    <a:pt x="1520" y="1194"/>
                  </a:cubicBezTo>
                  <a:cubicBezTo>
                    <a:pt x="1546" y="1205"/>
                    <a:pt x="1571" y="1210"/>
                    <a:pt x="1595" y="1210"/>
                  </a:cubicBezTo>
                  <a:cubicBezTo>
                    <a:pt x="1670" y="1210"/>
                    <a:pt x="1729" y="1160"/>
                    <a:pt x="1753" y="1101"/>
                  </a:cubicBezTo>
                  <a:lnTo>
                    <a:pt x="1753" y="1070"/>
                  </a:lnTo>
                  <a:cubicBezTo>
                    <a:pt x="1846" y="729"/>
                    <a:pt x="1412" y="558"/>
                    <a:pt x="1102" y="527"/>
                  </a:cubicBezTo>
                  <a:cubicBezTo>
                    <a:pt x="1257" y="434"/>
                    <a:pt x="1675" y="171"/>
                    <a:pt x="1458" y="31"/>
                  </a:cubicBezTo>
                  <a:cubicBezTo>
                    <a:pt x="1427" y="10"/>
                    <a:pt x="1389" y="0"/>
                    <a:pt x="1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8"/>
            <p:cNvSpPr/>
            <p:nvPr/>
          </p:nvSpPr>
          <p:spPr>
            <a:xfrm>
              <a:off x="2440300" y="2724700"/>
              <a:ext cx="46175" cy="44950"/>
            </a:xfrm>
            <a:custGeom>
              <a:avLst/>
              <a:gdLst/>
              <a:ahLst/>
              <a:cxnLst/>
              <a:rect l="l" t="t" r="r" b="b"/>
              <a:pathLst>
                <a:path w="1847" h="1798" extrusionOk="0">
                  <a:moveTo>
                    <a:pt x="1345" y="0"/>
                  </a:moveTo>
                  <a:cubicBezTo>
                    <a:pt x="1103" y="0"/>
                    <a:pt x="703" y="285"/>
                    <a:pt x="559" y="403"/>
                  </a:cubicBezTo>
                  <a:cubicBezTo>
                    <a:pt x="295" y="589"/>
                    <a:pt x="16" y="869"/>
                    <a:pt x="0" y="1179"/>
                  </a:cubicBezTo>
                  <a:cubicBezTo>
                    <a:pt x="0" y="1316"/>
                    <a:pt x="53" y="1359"/>
                    <a:pt x="128" y="1359"/>
                  </a:cubicBezTo>
                  <a:cubicBezTo>
                    <a:pt x="232" y="1359"/>
                    <a:pt x="380" y="1277"/>
                    <a:pt x="497" y="1241"/>
                  </a:cubicBezTo>
                  <a:cubicBezTo>
                    <a:pt x="729" y="1256"/>
                    <a:pt x="884" y="1644"/>
                    <a:pt x="1055" y="1753"/>
                  </a:cubicBezTo>
                  <a:cubicBezTo>
                    <a:pt x="1092" y="1782"/>
                    <a:pt x="1139" y="1797"/>
                    <a:pt x="1183" y="1797"/>
                  </a:cubicBezTo>
                  <a:cubicBezTo>
                    <a:pt x="1232" y="1797"/>
                    <a:pt x="1279" y="1778"/>
                    <a:pt x="1303" y="1737"/>
                  </a:cubicBezTo>
                  <a:lnTo>
                    <a:pt x="1334" y="1722"/>
                  </a:lnTo>
                  <a:cubicBezTo>
                    <a:pt x="1520" y="1473"/>
                    <a:pt x="1288" y="1132"/>
                    <a:pt x="1040" y="946"/>
                  </a:cubicBezTo>
                  <a:lnTo>
                    <a:pt x="1040" y="946"/>
                  </a:lnTo>
                  <a:cubicBezTo>
                    <a:pt x="1210" y="1024"/>
                    <a:pt x="1350" y="1163"/>
                    <a:pt x="1520" y="1194"/>
                  </a:cubicBezTo>
                  <a:cubicBezTo>
                    <a:pt x="1546" y="1205"/>
                    <a:pt x="1571" y="1210"/>
                    <a:pt x="1595" y="1210"/>
                  </a:cubicBezTo>
                  <a:cubicBezTo>
                    <a:pt x="1670" y="1210"/>
                    <a:pt x="1729" y="1160"/>
                    <a:pt x="1753" y="1101"/>
                  </a:cubicBezTo>
                  <a:lnTo>
                    <a:pt x="1753" y="1070"/>
                  </a:lnTo>
                  <a:cubicBezTo>
                    <a:pt x="1846" y="729"/>
                    <a:pt x="1412" y="558"/>
                    <a:pt x="1102" y="527"/>
                  </a:cubicBezTo>
                  <a:cubicBezTo>
                    <a:pt x="1257" y="434"/>
                    <a:pt x="1675" y="171"/>
                    <a:pt x="1458" y="31"/>
                  </a:cubicBezTo>
                  <a:cubicBezTo>
                    <a:pt x="1427" y="10"/>
                    <a:pt x="1389" y="0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8"/>
            <p:cNvSpPr/>
            <p:nvPr/>
          </p:nvSpPr>
          <p:spPr>
            <a:xfrm>
              <a:off x="2439125" y="2732525"/>
              <a:ext cx="38425" cy="26250"/>
            </a:xfrm>
            <a:custGeom>
              <a:avLst/>
              <a:gdLst/>
              <a:ahLst/>
              <a:cxnLst/>
              <a:rect l="l" t="t" r="r" b="b"/>
              <a:pathLst>
                <a:path w="1537" h="1050" extrusionOk="0">
                  <a:moveTo>
                    <a:pt x="1304" y="1"/>
                  </a:moveTo>
                  <a:cubicBezTo>
                    <a:pt x="1073" y="1"/>
                    <a:pt x="681" y="150"/>
                    <a:pt x="451" y="307"/>
                  </a:cubicBezTo>
                  <a:cubicBezTo>
                    <a:pt x="1" y="618"/>
                    <a:pt x="1" y="943"/>
                    <a:pt x="63" y="1005"/>
                  </a:cubicBezTo>
                  <a:cubicBezTo>
                    <a:pt x="95" y="1038"/>
                    <a:pt x="139" y="1049"/>
                    <a:pt x="186" y="1049"/>
                  </a:cubicBezTo>
                  <a:cubicBezTo>
                    <a:pt x="295" y="1049"/>
                    <a:pt x="423" y="985"/>
                    <a:pt x="466" y="974"/>
                  </a:cubicBezTo>
                  <a:cubicBezTo>
                    <a:pt x="536" y="946"/>
                    <a:pt x="620" y="937"/>
                    <a:pt x="709" y="937"/>
                  </a:cubicBezTo>
                  <a:cubicBezTo>
                    <a:pt x="929" y="937"/>
                    <a:pt x="1180" y="996"/>
                    <a:pt x="1315" y="996"/>
                  </a:cubicBezTo>
                  <a:cubicBezTo>
                    <a:pt x="1369" y="996"/>
                    <a:pt x="1405" y="987"/>
                    <a:pt x="1412" y="959"/>
                  </a:cubicBezTo>
                  <a:cubicBezTo>
                    <a:pt x="1536" y="726"/>
                    <a:pt x="1056" y="556"/>
                    <a:pt x="792" y="493"/>
                  </a:cubicBezTo>
                  <a:cubicBezTo>
                    <a:pt x="1024" y="431"/>
                    <a:pt x="1490" y="354"/>
                    <a:pt x="1490" y="121"/>
                  </a:cubicBezTo>
                  <a:cubicBezTo>
                    <a:pt x="1490" y="35"/>
                    <a:pt x="1416" y="1"/>
                    <a:pt x="1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8"/>
            <p:cNvSpPr/>
            <p:nvPr/>
          </p:nvSpPr>
          <p:spPr>
            <a:xfrm>
              <a:off x="2380300" y="2714725"/>
              <a:ext cx="61950" cy="177500"/>
            </a:xfrm>
            <a:custGeom>
              <a:avLst/>
              <a:gdLst/>
              <a:ahLst/>
              <a:cxnLst/>
              <a:rect l="l" t="t" r="r" b="b"/>
              <a:pathLst>
                <a:path w="2478" h="7100" extrusionOk="0">
                  <a:moveTo>
                    <a:pt x="30" y="1"/>
                  </a:moveTo>
                  <a:cubicBezTo>
                    <a:pt x="15" y="1"/>
                    <a:pt x="0" y="30"/>
                    <a:pt x="12" y="42"/>
                  </a:cubicBezTo>
                  <a:cubicBezTo>
                    <a:pt x="710" y="895"/>
                    <a:pt x="1020" y="2058"/>
                    <a:pt x="1082" y="3144"/>
                  </a:cubicBezTo>
                  <a:cubicBezTo>
                    <a:pt x="1098" y="3811"/>
                    <a:pt x="1051" y="4462"/>
                    <a:pt x="958" y="5129"/>
                  </a:cubicBezTo>
                  <a:cubicBezTo>
                    <a:pt x="865" y="5765"/>
                    <a:pt x="694" y="6401"/>
                    <a:pt x="586" y="7037"/>
                  </a:cubicBezTo>
                  <a:cubicBezTo>
                    <a:pt x="586" y="7068"/>
                    <a:pt x="617" y="7099"/>
                    <a:pt x="632" y="7099"/>
                  </a:cubicBezTo>
                  <a:cubicBezTo>
                    <a:pt x="648" y="7099"/>
                    <a:pt x="694" y="7084"/>
                    <a:pt x="694" y="7068"/>
                  </a:cubicBezTo>
                  <a:cubicBezTo>
                    <a:pt x="880" y="6386"/>
                    <a:pt x="1036" y="5688"/>
                    <a:pt x="1129" y="4974"/>
                  </a:cubicBezTo>
                  <a:cubicBezTo>
                    <a:pt x="1175" y="4773"/>
                    <a:pt x="1191" y="4556"/>
                    <a:pt x="1253" y="4369"/>
                  </a:cubicBezTo>
                  <a:cubicBezTo>
                    <a:pt x="1982" y="3687"/>
                    <a:pt x="2338" y="3036"/>
                    <a:pt x="2478" y="1748"/>
                  </a:cubicBezTo>
                  <a:cubicBezTo>
                    <a:pt x="2478" y="1707"/>
                    <a:pt x="2464" y="1686"/>
                    <a:pt x="2446" y="1686"/>
                  </a:cubicBezTo>
                  <a:cubicBezTo>
                    <a:pt x="2437" y="1686"/>
                    <a:pt x="2426" y="1691"/>
                    <a:pt x="2416" y="1702"/>
                  </a:cubicBezTo>
                  <a:cubicBezTo>
                    <a:pt x="1656" y="2415"/>
                    <a:pt x="1439" y="3206"/>
                    <a:pt x="1253" y="3889"/>
                  </a:cubicBezTo>
                  <a:cubicBezTo>
                    <a:pt x="1253" y="3687"/>
                    <a:pt x="1470" y="1655"/>
                    <a:pt x="43" y="11"/>
                  </a:cubicBezTo>
                  <a:cubicBezTo>
                    <a:pt x="39" y="4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8"/>
            <p:cNvSpPr/>
            <p:nvPr/>
          </p:nvSpPr>
          <p:spPr>
            <a:xfrm>
              <a:off x="2348800" y="2676175"/>
              <a:ext cx="48100" cy="52725"/>
            </a:xfrm>
            <a:custGeom>
              <a:avLst/>
              <a:gdLst/>
              <a:ahLst/>
              <a:cxnLst/>
              <a:rect l="l" t="t" r="r" b="b"/>
              <a:pathLst>
                <a:path w="1924" h="2109" extrusionOk="0">
                  <a:moveTo>
                    <a:pt x="930" y="0"/>
                  </a:moveTo>
                  <a:cubicBezTo>
                    <a:pt x="920" y="0"/>
                    <a:pt x="910" y="1"/>
                    <a:pt x="900" y="2"/>
                  </a:cubicBezTo>
                  <a:cubicBezTo>
                    <a:pt x="589" y="33"/>
                    <a:pt x="900" y="545"/>
                    <a:pt x="993" y="716"/>
                  </a:cubicBezTo>
                  <a:cubicBezTo>
                    <a:pt x="854" y="656"/>
                    <a:pt x="675" y="611"/>
                    <a:pt x="509" y="611"/>
                  </a:cubicBezTo>
                  <a:cubicBezTo>
                    <a:pt x="286" y="611"/>
                    <a:pt x="85" y="693"/>
                    <a:pt x="31" y="933"/>
                  </a:cubicBezTo>
                  <a:lnTo>
                    <a:pt x="31" y="948"/>
                  </a:lnTo>
                  <a:cubicBezTo>
                    <a:pt x="0" y="1057"/>
                    <a:pt x="78" y="1165"/>
                    <a:pt x="202" y="1181"/>
                  </a:cubicBezTo>
                  <a:cubicBezTo>
                    <a:pt x="278" y="1203"/>
                    <a:pt x="353" y="1209"/>
                    <a:pt x="428" y="1209"/>
                  </a:cubicBezTo>
                  <a:cubicBezTo>
                    <a:pt x="543" y="1209"/>
                    <a:pt x="656" y="1194"/>
                    <a:pt x="766" y="1194"/>
                  </a:cubicBezTo>
                  <a:cubicBezTo>
                    <a:pt x="790" y="1194"/>
                    <a:pt x="814" y="1195"/>
                    <a:pt x="838" y="1197"/>
                  </a:cubicBezTo>
                  <a:cubicBezTo>
                    <a:pt x="512" y="1274"/>
                    <a:pt x="78" y="1476"/>
                    <a:pt x="140" y="1832"/>
                  </a:cubicBezTo>
                  <a:lnTo>
                    <a:pt x="140" y="1863"/>
                  </a:lnTo>
                  <a:cubicBezTo>
                    <a:pt x="168" y="1961"/>
                    <a:pt x="258" y="2021"/>
                    <a:pt x="366" y="2021"/>
                  </a:cubicBezTo>
                  <a:cubicBezTo>
                    <a:pt x="378" y="2021"/>
                    <a:pt x="391" y="2020"/>
                    <a:pt x="403" y="2019"/>
                  </a:cubicBezTo>
                  <a:cubicBezTo>
                    <a:pt x="612" y="1992"/>
                    <a:pt x="887" y="1758"/>
                    <a:pt x="1126" y="1758"/>
                  </a:cubicBezTo>
                  <a:cubicBezTo>
                    <a:pt x="1171" y="1758"/>
                    <a:pt x="1215" y="1766"/>
                    <a:pt x="1256" y="1786"/>
                  </a:cubicBezTo>
                  <a:cubicBezTo>
                    <a:pt x="1363" y="1892"/>
                    <a:pt x="1491" y="2108"/>
                    <a:pt x="1611" y="2108"/>
                  </a:cubicBezTo>
                  <a:cubicBezTo>
                    <a:pt x="1666" y="2108"/>
                    <a:pt x="1720" y="2063"/>
                    <a:pt x="1768" y="1941"/>
                  </a:cubicBezTo>
                  <a:cubicBezTo>
                    <a:pt x="1923" y="1631"/>
                    <a:pt x="1768" y="1181"/>
                    <a:pt x="1613" y="855"/>
                  </a:cubicBezTo>
                  <a:cubicBezTo>
                    <a:pt x="1523" y="645"/>
                    <a:pt x="1230" y="0"/>
                    <a:pt x="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8"/>
            <p:cNvSpPr/>
            <p:nvPr/>
          </p:nvSpPr>
          <p:spPr>
            <a:xfrm>
              <a:off x="2348800" y="2676175"/>
              <a:ext cx="48100" cy="52725"/>
            </a:xfrm>
            <a:custGeom>
              <a:avLst/>
              <a:gdLst/>
              <a:ahLst/>
              <a:cxnLst/>
              <a:rect l="l" t="t" r="r" b="b"/>
              <a:pathLst>
                <a:path w="1924" h="2109" extrusionOk="0">
                  <a:moveTo>
                    <a:pt x="930" y="0"/>
                  </a:moveTo>
                  <a:cubicBezTo>
                    <a:pt x="920" y="0"/>
                    <a:pt x="910" y="1"/>
                    <a:pt x="900" y="2"/>
                  </a:cubicBezTo>
                  <a:cubicBezTo>
                    <a:pt x="589" y="33"/>
                    <a:pt x="900" y="545"/>
                    <a:pt x="993" y="716"/>
                  </a:cubicBezTo>
                  <a:cubicBezTo>
                    <a:pt x="854" y="656"/>
                    <a:pt x="675" y="611"/>
                    <a:pt x="509" y="611"/>
                  </a:cubicBezTo>
                  <a:cubicBezTo>
                    <a:pt x="286" y="611"/>
                    <a:pt x="85" y="693"/>
                    <a:pt x="31" y="933"/>
                  </a:cubicBezTo>
                  <a:lnTo>
                    <a:pt x="31" y="948"/>
                  </a:lnTo>
                  <a:cubicBezTo>
                    <a:pt x="0" y="1057"/>
                    <a:pt x="78" y="1165"/>
                    <a:pt x="202" y="1181"/>
                  </a:cubicBezTo>
                  <a:cubicBezTo>
                    <a:pt x="278" y="1203"/>
                    <a:pt x="353" y="1209"/>
                    <a:pt x="428" y="1209"/>
                  </a:cubicBezTo>
                  <a:cubicBezTo>
                    <a:pt x="543" y="1209"/>
                    <a:pt x="656" y="1194"/>
                    <a:pt x="766" y="1194"/>
                  </a:cubicBezTo>
                  <a:cubicBezTo>
                    <a:pt x="790" y="1194"/>
                    <a:pt x="814" y="1195"/>
                    <a:pt x="838" y="1197"/>
                  </a:cubicBezTo>
                  <a:cubicBezTo>
                    <a:pt x="512" y="1274"/>
                    <a:pt x="78" y="1476"/>
                    <a:pt x="140" y="1832"/>
                  </a:cubicBezTo>
                  <a:lnTo>
                    <a:pt x="140" y="1863"/>
                  </a:lnTo>
                  <a:cubicBezTo>
                    <a:pt x="168" y="1961"/>
                    <a:pt x="258" y="2021"/>
                    <a:pt x="366" y="2021"/>
                  </a:cubicBezTo>
                  <a:cubicBezTo>
                    <a:pt x="378" y="2021"/>
                    <a:pt x="391" y="2020"/>
                    <a:pt x="403" y="2019"/>
                  </a:cubicBezTo>
                  <a:cubicBezTo>
                    <a:pt x="612" y="1992"/>
                    <a:pt x="887" y="1758"/>
                    <a:pt x="1126" y="1758"/>
                  </a:cubicBezTo>
                  <a:cubicBezTo>
                    <a:pt x="1171" y="1758"/>
                    <a:pt x="1215" y="1766"/>
                    <a:pt x="1256" y="1786"/>
                  </a:cubicBezTo>
                  <a:cubicBezTo>
                    <a:pt x="1363" y="1892"/>
                    <a:pt x="1491" y="2108"/>
                    <a:pt x="1611" y="2108"/>
                  </a:cubicBezTo>
                  <a:cubicBezTo>
                    <a:pt x="1666" y="2108"/>
                    <a:pt x="1720" y="2063"/>
                    <a:pt x="1768" y="1941"/>
                  </a:cubicBezTo>
                  <a:cubicBezTo>
                    <a:pt x="1923" y="1631"/>
                    <a:pt x="1768" y="1181"/>
                    <a:pt x="1613" y="855"/>
                  </a:cubicBezTo>
                  <a:cubicBezTo>
                    <a:pt x="1523" y="645"/>
                    <a:pt x="1230" y="0"/>
                    <a:pt x="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8"/>
            <p:cNvSpPr/>
            <p:nvPr/>
          </p:nvSpPr>
          <p:spPr>
            <a:xfrm>
              <a:off x="2356925" y="2685400"/>
              <a:ext cx="40750" cy="44100"/>
            </a:xfrm>
            <a:custGeom>
              <a:avLst/>
              <a:gdLst/>
              <a:ahLst/>
              <a:cxnLst/>
              <a:rect l="l" t="t" r="r" b="b"/>
              <a:pathLst>
                <a:path w="1630" h="1764" extrusionOk="0">
                  <a:moveTo>
                    <a:pt x="475" y="1"/>
                  </a:moveTo>
                  <a:cubicBezTo>
                    <a:pt x="425" y="1"/>
                    <a:pt x="385" y="21"/>
                    <a:pt x="358" y="68"/>
                  </a:cubicBezTo>
                  <a:cubicBezTo>
                    <a:pt x="233" y="300"/>
                    <a:pt x="652" y="641"/>
                    <a:pt x="869" y="828"/>
                  </a:cubicBezTo>
                  <a:cubicBezTo>
                    <a:pt x="737" y="786"/>
                    <a:pt x="553" y="750"/>
                    <a:pt x="387" y="750"/>
                  </a:cubicBezTo>
                  <a:cubicBezTo>
                    <a:pt x="184" y="750"/>
                    <a:pt x="9" y="804"/>
                    <a:pt x="1" y="967"/>
                  </a:cubicBezTo>
                  <a:cubicBezTo>
                    <a:pt x="1" y="1122"/>
                    <a:pt x="714" y="1200"/>
                    <a:pt x="962" y="1510"/>
                  </a:cubicBezTo>
                  <a:cubicBezTo>
                    <a:pt x="1005" y="1538"/>
                    <a:pt x="1166" y="1764"/>
                    <a:pt x="1312" y="1764"/>
                  </a:cubicBezTo>
                  <a:cubicBezTo>
                    <a:pt x="1325" y="1764"/>
                    <a:pt x="1338" y="1762"/>
                    <a:pt x="1350" y="1758"/>
                  </a:cubicBezTo>
                  <a:cubicBezTo>
                    <a:pt x="1443" y="1727"/>
                    <a:pt x="1629" y="1386"/>
                    <a:pt x="1335" y="828"/>
                  </a:cubicBezTo>
                  <a:cubicBezTo>
                    <a:pt x="1143" y="456"/>
                    <a:pt x="708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8"/>
            <p:cNvSpPr/>
            <p:nvPr/>
          </p:nvSpPr>
          <p:spPr>
            <a:xfrm>
              <a:off x="2352275" y="2848775"/>
              <a:ext cx="95425" cy="119425"/>
            </a:xfrm>
            <a:custGeom>
              <a:avLst/>
              <a:gdLst/>
              <a:ahLst/>
              <a:cxnLst/>
              <a:rect l="l" t="t" r="r" b="b"/>
              <a:pathLst>
                <a:path w="3817" h="4777" extrusionOk="0">
                  <a:moveTo>
                    <a:pt x="807" y="0"/>
                  </a:moveTo>
                  <a:cubicBezTo>
                    <a:pt x="807" y="0"/>
                    <a:pt x="78" y="4358"/>
                    <a:pt x="1" y="4777"/>
                  </a:cubicBezTo>
                  <a:lnTo>
                    <a:pt x="3816" y="4777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8"/>
            <p:cNvSpPr/>
            <p:nvPr/>
          </p:nvSpPr>
          <p:spPr>
            <a:xfrm>
              <a:off x="1930425" y="2079500"/>
              <a:ext cx="554475" cy="554475"/>
            </a:xfrm>
            <a:custGeom>
              <a:avLst/>
              <a:gdLst/>
              <a:ahLst/>
              <a:cxnLst/>
              <a:rect l="l" t="t" r="r" b="b"/>
              <a:pathLst>
                <a:path w="22179" h="22179" extrusionOk="0">
                  <a:moveTo>
                    <a:pt x="0" y="0"/>
                  </a:moveTo>
                  <a:lnTo>
                    <a:pt x="0" y="22179"/>
                  </a:lnTo>
                  <a:lnTo>
                    <a:pt x="6142" y="22179"/>
                  </a:lnTo>
                  <a:lnTo>
                    <a:pt x="6142" y="20953"/>
                  </a:lnTo>
                  <a:cubicBezTo>
                    <a:pt x="6142" y="20488"/>
                    <a:pt x="6530" y="20100"/>
                    <a:pt x="7011" y="20085"/>
                  </a:cubicBezTo>
                  <a:cubicBezTo>
                    <a:pt x="7030" y="20084"/>
                    <a:pt x="7049" y="20083"/>
                    <a:pt x="7068" y="20083"/>
                  </a:cubicBezTo>
                  <a:cubicBezTo>
                    <a:pt x="7552" y="20083"/>
                    <a:pt x="7926" y="20461"/>
                    <a:pt x="7941" y="20953"/>
                  </a:cubicBezTo>
                  <a:lnTo>
                    <a:pt x="7941" y="22179"/>
                  </a:lnTo>
                  <a:lnTo>
                    <a:pt x="22148" y="22179"/>
                  </a:lnTo>
                  <a:lnTo>
                    <a:pt x="22148" y="9445"/>
                  </a:lnTo>
                  <a:lnTo>
                    <a:pt x="20783" y="9445"/>
                  </a:lnTo>
                  <a:cubicBezTo>
                    <a:pt x="20271" y="9414"/>
                    <a:pt x="19884" y="9011"/>
                    <a:pt x="19884" y="8530"/>
                  </a:cubicBezTo>
                  <a:cubicBezTo>
                    <a:pt x="19884" y="8049"/>
                    <a:pt x="20271" y="7631"/>
                    <a:pt x="20799" y="7615"/>
                  </a:cubicBezTo>
                  <a:lnTo>
                    <a:pt x="22179" y="7615"/>
                  </a:lnTo>
                  <a:lnTo>
                    <a:pt x="22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8"/>
            <p:cNvSpPr/>
            <p:nvPr/>
          </p:nvSpPr>
          <p:spPr>
            <a:xfrm>
              <a:off x="2337925" y="2458300"/>
              <a:ext cx="84175" cy="58200"/>
            </a:xfrm>
            <a:custGeom>
              <a:avLst/>
              <a:gdLst/>
              <a:ahLst/>
              <a:cxnLst/>
              <a:rect l="l" t="t" r="r" b="b"/>
              <a:pathLst>
                <a:path w="3367" h="2328" extrusionOk="0">
                  <a:moveTo>
                    <a:pt x="528" y="1"/>
                  </a:moveTo>
                  <a:lnTo>
                    <a:pt x="528" y="140"/>
                  </a:lnTo>
                  <a:lnTo>
                    <a:pt x="1" y="140"/>
                  </a:lnTo>
                  <a:lnTo>
                    <a:pt x="1" y="389"/>
                  </a:lnTo>
                  <a:lnTo>
                    <a:pt x="528" y="389"/>
                  </a:lnTo>
                  <a:lnTo>
                    <a:pt x="528" y="590"/>
                  </a:lnTo>
                  <a:lnTo>
                    <a:pt x="1" y="590"/>
                  </a:lnTo>
                  <a:lnTo>
                    <a:pt x="1" y="838"/>
                  </a:lnTo>
                  <a:lnTo>
                    <a:pt x="528" y="838"/>
                  </a:lnTo>
                  <a:lnTo>
                    <a:pt x="528" y="1056"/>
                  </a:lnTo>
                  <a:lnTo>
                    <a:pt x="1" y="1056"/>
                  </a:lnTo>
                  <a:lnTo>
                    <a:pt x="1" y="1304"/>
                  </a:lnTo>
                  <a:lnTo>
                    <a:pt x="528" y="1304"/>
                  </a:lnTo>
                  <a:lnTo>
                    <a:pt x="528" y="1505"/>
                  </a:lnTo>
                  <a:lnTo>
                    <a:pt x="1" y="1505"/>
                  </a:lnTo>
                  <a:lnTo>
                    <a:pt x="1" y="1753"/>
                  </a:lnTo>
                  <a:lnTo>
                    <a:pt x="528" y="1753"/>
                  </a:lnTo>
                  <a:lnTo>
                    <a:pt x="528" y="1940"/>
                  </a:lnTo>
                  <a:lnTo>
                    <a:pt x="1" y="1940"/>
                  </a:lnTo>
                  <a:lnTo>
                    <a:pt x="1" y="2203"/>
                  </a:lnTo>
                  <a:lnTo>
                    <a:pt x="528" y="2203"/>
                  </a:lnTo>
                  <a:lnTo>
                    <a:pt x="528" y="2327"/>
                  </a:lnTo>
                  <a:lnTo>
                    <a:pt x="2855" y="2327"/>
                  </a:lnTo>
                  <a:lnTo>
                    <a:pt x="2855" y="2203"/>
                  </a:lnTo>
                  <a:lnTo>
                    <a:pt x="3366" y="2203"/>
                  </a:lnTo>
                  <a:lnTo>
                    <a:pt x="3366" y="1940"/>
                  </a:lnTo>
                  <a:lnTo>
                    <a:pt x="2855" y="1940"/>
                  </a:lnTo>
                  <a:lnTo>
                    <a:pt x="2855" y="1753"/>
                  </a:lnTo>
                  <a:lnTo>
                    <a:pt x="3366" y="1753"/>
                  </a:lnTo>
                  <a:lnTo>
                    <a:pt x="3366" y="1505"/>
                  </a:lnTo>
                  <a:lnTo>
                    <a:pt x="2855" y="1505"/>
                  </a:lnTo>
                  <a:lnTo>
                    <a:pt x="2855" y="1304"/>
                  </a:lnTo>
                  <a:lnTo>
                    <a:pt x="3366" y="1304"/>
                  </a:lnTo>
                  <a:lnTo>
                    <a:pt x="3366" y="1056"/>
                  </a:lnTo>
                  <a:lnTo>
                    <a:pt x="2855" y="1056"/>
                  </a:lnTo>
                  <a:lnTo>
                    <a:pt x="2855" y="838"/>
                  </a:lnTo>
                  <a:lnTo>
                    <a:pt x="3366" y="838"/>
                  </a:lnTo>
                  <a:lnTo>
                    <a:pt x="3366" y="590"/>
                  </a:lnTo>
                  <a:lnTo>
                    <a:pt x="2855" y="590"/>
                  </a:lnTo>
                  <a:lnTo>
                    <a:pt x="2855" y="389"/>
                  </a:lnTo>
                  <a:lnTo>
                    <a:pt x="3366" y="389"/>
                  </a:lnTo>
                  <a:lnTo>
                    <a:pt x="3366" y="140"/>
                  </a:lnTo>
                  <a:lnTo>
                    <a:pt x="2855" y="140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8"/>
            <p:cNvSpPr/>
            <p:nvPr/>
          </p:nvSpPr>
          <p:spPr>
            <a:xfrm>
              <a:off x="2337925" y="2383475"/>
              <a:ext cx="84175" cy="58575"/>
            </a:xfrm>
            <a:custGeom>
              <a:avLst/>
              <a:gdLst/>
              <a:ahLst/>
              <a:cxnLst/>
              <a:rect l="l" t="t" r="r" b="b"/>
              <a:pathLst>
                <a:path w="3367" h="2343" extrusionOk="0">
                  <a:moveTo>
                    <a:pt x="528" y="1"/>
                  </a:moveTo>
                  <a:lnTo>
                    <a:pt x="528" y="125"/>
                  </a:lnTo>
                  <a:lnTo>
                    <a:pt x="1" y="125"/>
                  </a:lnTo>
                  <a:lnTo>
                    <a:pt x="1" y="388"/>
                  </a:lnTo>
                  <a:lnTo>
                    <a:pt x="528" y="388"/>
                  </a:lnTo>
                  <a:lnTo>
                    <a:pt x="528" y="590"/>
                  </a:lnTo>
                  <a:lnTo>
                    <a:pt x="1" y="590"/>
                  </a:lnTo>
                  <a:lnTo>
                    <a:pt x="1" y="854"/>
                  </a:lnTo>
                  <a:lnTo>
                    <a:pt x="528" y="854"/>
                  </a:lnTo>
                  <a:lnTo>
                    <a:pt x="528" y="1040"/>
                  </a:lnTo>
                  <a:lnTo>
                    <a:pt x="1" y="1040"/>
                  </a:lnTo>
                  <a:lnTo>
                    <a:pt x="1" y="1288"/>
                  </a:lnTo>
                  <a:lnTo>
                    <a:pt x="528" y="1288"/>
                  </a:lnTo>
                  <a:lnTo>
                    <a:pt x="528" y="1489"/>
                  </a:lnTo>
                  <a:lnTo>
                    <a:pt x="1" y="1489"/>
                  </a:lnTo>
                  <a:lnTo>
                    <a:pt x="1" y="1738"/>
                  </a:lnTo>
                  <a:lnTo>
                    <a:pt x="528" y="1738"/>
                  </a:lnTo>
                  <a:lnTo>
                    <a:pt x="528" y="1939"/>
                  </a:lnTo>
                  <a:lnTo>
                    <a:pt x="1" y="1939"/>
                  </a:lnTo>
                  <a:lnTo>
                    <a:pt x="1" y="2187"/>
                  </a:lnTo>
                  <a:lnTo>
                    <a:pt x="528" y="2187"/>
                  </a:lnTo>
                  <a:lnTo>
                    <a:pt x="528" y="2342"/>
                  </a:lnTo>
                  <a:lnTo>
                    <a:pt x="2855" y="2342"/>
                  </a:lnTo>
                  <a:lnTo>
                    <a:pt x="2855" y="2187"/>
                  </a:lnTo>
                  <a:lnTo>
                    <a:pt x="3366" y="2187"/>
                  </a:lnTo>
                  <a:lnTo>
                    <a:pt x="3366" y="1939"/>
                  </a:lnTo>
                  <a:lnTo>
                    <a:pt x="2855" y="1939"/>
                  </a:lnTo>
                  <a:lnTo>
                    <a:pt x="2855" y="1738"/>
                  </a:lnTo>
                  <a:lnTo>
                    <a:pt x="3366" y="1738"/>
                  </a:lnTo>
                  <a:lnTo>
                    <a:pt x="3366" y="1489"/>
                  </a:lnTo>
                  <a:lnTo>
                    <a:pt x="2855" y="1489"/>
                  </a:lnTo>
                  <a:lnTo>
                    <a:pt x="2855" y="1288"/>
                  </a:lnTo>
                  <a:lnTo>
                    <a:pt x="3366" y="1288"/>
                  </a:lnTo>
                  <a:lnTo>
                    <a:pt x="3366" y="1040"/>
                  </a:lnTo>
                  <a:lnTo>
                    <a:pt x="2855" y="1040"/>
                  </a:lnTo>
                  <a:lnTo>
                    <a:pt x="2855" y="854"/>
                  </a:lnTo>
                  <a:lnTo>
                    <a:pt x="3366" y="854"/>
                  </a:lnTo>
                  <a:lnTo>
                    <a:pt x="3366" y="590"/>
                  </a:lnTo>
                  <a:lnTo>
                    <a:pt x="2855" y="590"/>
                  </a:lnTo>
                  <a:lnTo>
                    <a:pt x="2855" y="388"/>
                  </a:lnTo>
                  <a:lnTo>
                    <a:pt x="3366" y="388"/>
                  </a:lnTo>
                  <a:lnTo>
                    <a:pt x="3366" y="125"/>
                  </a:lnTo>
                  <a:lnTo>
                    <a:pt x="2855" y="12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8"/>
            <p:cNvSpPr/>
            <p:nvPr/>
          </p:nvSpPr>
          <p:spPr>
            <a:xfrm>
              <a:off x="2010675" y="2455600"/>
              <a:ext cx="78350" cy="105100"/>
            </a:xfrm>
            <a:custGeom>
              <a:avLst/>
              <a:gdLst/>
              <a:ahLst/>
              <a:cxnLst/>
              <a:rect l="l" t="t" r="r" b="b"/>
              <a:pathLst>
                <a:path w="3134" h="4204" extrusionOk="0">
                  <a:moveTo>
                    <a:pt x="513" y="0"/>
                  </a:moveTo>
                  <a:lnTo>
                    <a:pt x="513" y="186"/>
                  </a:lnTo>
                  <a:lnTo>
                    <a:pt x="1" y="186"/>
                  </a:lnTo>
                  <a:lnTo>
                    <a:pt x="1" y="435"/>
                  </a:lnTo>
                  <a:lnTo>
                    <a:pt x="513" y="435"/>
                  </a:lnTo>
                  <a:lnTo>
                    <a:pt x="513" y="636"/>
                  </a:lnTo>
                  <a:lnTo>
                    <a:pt x="1" y="636"/>
                  </a:lnTo>
                  <a:lnTo>
                    <a:pt x="1" y="884"/>
                  </a:lnTo>
                  <a:lnTo>
                    <a:pt x="513" y="884"/>
                  </a:lnTo>
                  <a:lnTo>
                    <a:pt x="513" y="1086"/>
                  </a:lnTo>
                  <a:lnTo>
                    <a:pt x="1" y="1086"/>
                  </a:lnTo>
                  <a:lnTo>
                    <a:pt x="1" y="1334"/>
                  </a:lnTo>
                  <a:lnTo>
                    <a:pt x="513" y="1334"/>
                  </a:lnTo>
                  <a:lnTo>
                    <a:pt x="513" y="1536"/>
                  </a:lnTo>
                  <a:lnTo>
                    <a:pt x="1" y="1536"/>
                  </a:lnTo>
                  <a:lnTo>
                    <a:pt x="1" y="1784"/>
                  </a:lnTo>
                  <a:lnTo>
                    <a:pt x="513" y="1784"/>
                  </a:lnTo>
                  <a:lnTo>
                    <a:pt x="513" y="1970"/>
                  </a:lnTo>
                  <a:lnTo>
                    <a:pt x="1" y="1970"/>
                  </a:lnTo>
                  <a:lnTo>
                    <a:pt x="1" y="2234"/>
                  </a:lnTo>
                  <a:lnTo>
                    <a:pt x="513" y="2234"/>
                  </a:lnTo>
                  <a:lnTo>
                    <a:pt x="513" y="2420"/>
                  </a:lnTo>
                  <a:lnTo>
                    <a:pt x="1" y="2420"/>
                  </a:lnTo>
                  <a:lnTo>
                    <a:pt x="1" y="2699"/>
                  </a:lnTo>
                  <a:lnTo>
                    <a:pt x="513" y="2699"/>
                  </a:lnTo>
                  <a:lnTo>
                    <a:pt x="513" y="2885"/>
                  </a:lnTo>
                  <a:lnTo>
                    <a:pt x="1" y="2885"/>
                  </a:lnTo>
                  <a:lnTo>
                    <a:pt x="1" y="3133"/>
                  </a:lnTo>
                  <a:lnTo>
                    <a:pt x="513" y="3133"/>
                  </a:lnTo>
                  <a:lnTo>
                    <a:pt x="513" y="3335"/>
                  </a:lnTo>
                  <a:lnTo>
                    <a:pt x="1" y="3335"/>
                  </a:lnTo>
                  <a:lnTo>
                    <a:pt x="1" y="3583"/>
                  </a:lnTo>
                  <a:lnTo>
                    <a:pt x="513" y="3583"/>
                  </a:lnTo>
                  <a:lnTo>
                    <a:pt x="513" y="3785"/>
                  </a:lnTo>
                  <a:lnTo>
                    <a:pt x="1" y="3785"/>
                  </a:lnTo>
                  <a:lnTo>
                    <a:pt x="1" y="4017"/>
                  </a:lnTo>
                  <a:lnTo>
                    <a:pt x="513" y="4017"/>
                  </a:lnTo>
                  <a:lnTo>
                    <a:pt x="513" y="4203"/>
                  </a:lnTo>
                  <a:lnTo>
                    <a:pt x="2622" y="4203"/>
                  </a:lnTo>
                  <a:lnTo>
                    <a:pt x="2622" y="4017"/>
                  </a:lnTo>
                  <a:lnTo>
                    <a:pt x="3118" y="4017"/>
                  </a:lnTo>
                  <a:lnTo>
                    <a:pt x="3118" y="3754"/>
                  </a:lnTo>
                  <a:lnTo>
                    <a:pt x="2622" y="3754"/>
                  </a:lnTo>
                  <a:lnTo>
                    <a:pt x="2622" y="3568"/>
                  </a:lnTo>
                  <a:lnTo>
                    <a:pt x="3118" y="3568"/>
                  </a:lnTo>
                  <a:lnTo>
                    <a:pt x="3118" y="3319"/>
                  </a:lnTo>
                  <a:lnTo>
                    <a:pt x="2622" y="3319"/>
                  </a:lnTo>
                  <a:lnTo>
                    <a:pt x="2622" y="3118"/>
                  </a:lnTo>
                  <a:lnTo>
                    <a:pt x="3118" y="3118"/>
                  </a:lnTo>
                  <a:lnTo>
                    <a:pt x="3118" y="2870"/>
                  </a:lnTo>
                  <a:lnTo>
                    <a:pt x="2622" y="2870"/>
                  </a:lnTo>
                  <a:lnTo>
                    <a:pt x="2622" y="2668"/>
                  </a:lnTo>
                  <a:lnTo>
                    <a:pt x="3118" y="2668"/>
                  </a:lnTo>
                  <a:lnTo>
                    <a:pt x="3118" y="2420"/>
                  </a:lnTo>
                  <a:lnTo>
                    <a:pt x="2622" y="2420"/>
                  </a:lnTo>
                  <a:lnTo>
                    <a:pt x="2622" y="2234"/>
                  </a:lnTo>
                  <a:lnTo>
                    <a:pt x="3118" y="2234"/>
                  </a:lnTo>
                  <a:lnTo>
                    <a:pt x="3118" y="1970"/>
                  </a:lnTo>
                  <a:lnTo>
                    <a:pt x="2622" y="1970"/>
                  </a:lnTo>
                  <a:lnTo>
                    <a:pt x="2622" y="1784"/>
                  </a:lnTo>
                  <a:lnTo>
                    <a:pt x="3118" y="1784"/>
                  </a:lnTo>
                  <a:lnTo>
                    <a:pt x="3118" y="1536"/>
                  </a:lnTo>
                  <a:lnTo>
                    <a:pt x="2622" y="1536"/>
                  </a:lnTo>
                  <a:lnTo>
                    <a:pt x="2622" y="1334"/>
                  </a:lnTo>
                  <a:lnTo>
                    <a:pt x="3118" y="1334"/>
                  </a:lnTo>
                  <a:lnTo>
                    <a:pt x="3118" y="1086"/>
                  </a:lnTo>
                  <a:lnTo>
                    <a:pt x="2622" y="1086"/>
                  </a:lnTo>
                  <a:lnTo>
                    <a:pt x="2622" y="884"/>
                  </a:lnTo>
                  <a:lnTo>
                    <a:pt x="3118" y="884"/>
                  </a:lnTo>
                  <a:lnTo>
                    <a:pt x="3118" y="636"/>
                  </a:lnTo>
                  <a:lnTo>
                    <a:pt x="2622" y="636"/>
                  </a:lnTo>
                  <a:lnTo>
                    <a:pt x="2622" y="450"/>
                  </a:lnTo>
                  <a:lnTo>
                    <a:pt x="2622" y="435"/>
                  </a:lnTo>
                  <a:lnTo>
                    <a:pt x="3134" y="435"/>
                  </a:lnTo>
                  <a:lnTo>
                    <a:pt x="3134" y="186"/>
                  </a:lnTo>
                  <a:lnTo>
                    <a:pt x="2637" y="186"/>
                  </a:lnTo>
                  <a:lnTo>
                    <a:pt x="2637" y="0"/>
                  </a:lnTo>
                  <a:lnTo>
                    <a:pt x="1862" y="0"/>
                  </a:lnTo>
                  <a:cubicBezTo>
                    <a:pt x="1862" y="155"/>
                    <a:pt x="1722" y="279"/>
                    <a:pt x="1567" y="279"/>
                  </a:cubicBezTo>
                  <a:cubicBezTo>
                    <a:pt x="1412" y="279"/>
                    <a:pt x="1288" y="155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8"/>
            <p:cNvSpPr/>
            <p:nvPr/>
          </p:nvSpPr>
          <p:spPr>
            <a:xfrm>
              <a:off x="2337925" y="2163250"/>
              <a:ext cx="84175" cy="58175"/>
            </a:xfrm>
            <a:custGeom>
              <a:avLst/>
              <a:gdLst/>
              <a:ahLst/>
              <a:cxnLst/>
              <a:rect l="l" t="t" r="r" b="b"/>
              <a:pathLst>
                <a:path w="3367" h="2327" extrusionOk="0">
                  <a:moveTo>
                    <a:pt x="528" y="0"/>
                  </a:moveTo>
                  <a:lnTo>
                    <a:pt x="528" y="140"/>
                  </a:lnTo>
                  <a:lnTo>
                    <a:pt x="1" y="140"/>
                  </a:lnTo>
                  <a:lnTo>
                    <a:pt x="1" y="388"/>
                  </a:lnTo>
                  <a:lnTo>
                    <a:pt x="528" y="388"/>
                  </a:lnTo>
                  <a:lnTo>
                    <a:pt x="528" y="589"/>
                  </a:lnTo>
                  <a:lnTo>
                    <a:pt x="1" y="589"/>
                  </a:lnTo>
                  <a:lnTo>
                    <a:pt x="1" y="838"/>
                  </a:lnTo>
                  <a:lnTo>
                    <a:pt x="528" y="838"/>
                  </a:lnTo>
                  <a:lnTo>
                    <a:pt x="528" y="1055"/>
                  </a:lnTo>
                  <a:lnTo>
                    <a:pt x="1" y="1055"/>
                  </a:lnTo>
                  <a:lnTo>
                    <a:pt x="1" y="1303"/>
                  </a:lnTo>
                  <a:lnTo>
                    <a:pt x="528" y="1303"/>
                  </a:lnTo>
                  <a:lnTo>
                    <a:pt x="528" y="1489"/>
                  </a:lnTo>
                  <a:lnTo>
                    <a:pt x="1" y="1489"/>
                  </a:lnTo>
                  <a:lnTo>
                    <a:pt x="1" y="1753"/>
                  </a:lnTo>
                  <a:lnTo>
                    <a:pt x="528" y="1753"/>
                  </a:lnTo>
                  <a:lnTo>
                    <a:pt x="528" y="1939"/>
                  </a:lnTo>
                  <a:lnTo>
                    <a:pt x="1" y="1939"/>
                  </a:lnTo>
                  <a:lnTo>
                    <a:pt x="1" y="2187"/>
                  </a:lnTo>
                  <a:lnTo>
                    <a:pt x="528" y="2187"/>
                  </a:lnTo>
                  <a:lnTo>
                    <a:pt x="528" y="2327"/>
                  </a:lnTo>
                  <a:lnTo>
                    <a:pt x="2855" y="2327"/>
                  </a:lnTo>
                  <a:lnTo>
                    <a:pt x="2855" y="2187"/>
                  </a:lnTo>
                  <a:lnTo>
                    <a:pt x="3366" y="2187"/>
                  </a:lnTo>
                  <a:lnTo>
                    <a:pt x="3366" y="1939"/>
                  </a:lnTo>
                  <a:lnTo>
                    <a:pt x="2855" y="1939"/>
                  </a:lnTo>
                  <a:lnTo>
                    <a:pt x="2855" y="1753"/>
                  </a:lnTo>
                  <a:lnTo>
                    <a:pt x="3366" y="1753"/>
                  </a:lnTo>
                  <a:lnTo>
                    <a:pt x="3366" y="1489"/>
                  </a:lnTo>
                  <a:lnTo>
                    <a:pt x="2855" y="1489"/>
                  </a:lnTo>
                  <a:lnTo>
                    <a:pt x="2855" y="1303"/>
                  </a:lnTo>
                  <a:lnTo>
                    <a:pt x="3366" y="1303"/>
                  </a:lnTo>
                  <a:lnTo>
                    <a:pt x="3366" y="1055"/>
                  </a:lnTo>
                  <a:lnTo>
                    <a:pt x="2855" y="1055"/>
                  </a:lnTo>
                  <a:lnTo>
                    <a:pt x="2855" y="838"/>
                  </a:lnTo>
                  <a:lnTo>
                    <a:pt x="3366" y="838"/>
                  </a:lnTo>
                  <a:lnTo>
                    <a:pt x="3366" y="589"/>
                  </a:lnTo>
                  <a:lnTo>
                    <a:pt x="2855" y="589"/>
                  </a:lnTo>
                  <a:lnTo>
                    <a:pt x="2855" y="388"/>
                  </a:lnTo>
                  <a:lnTo>
                    <a:pt x="3366" y="388"/>
                  </a:lnTo>
                  <a:lnTo>
                    <a:pt x="3366" y="140"/>
                  </a:lnTo>
                  <a:lnTo>
                    <a:pt x="2855" y="140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8"/>
            <p:cNvSpPr/>
            <p:nvPr/>
          </p:nvSpPr>
          <p:spPr>
            <a:xfrm>
              <a:off x="2037425" y="2165575"/>
              <a:ext cx="208250" cy="208625"/>
            </a:xfrm>
            <a:custGeom>
              <a:avLst/>
              <a:gdLst/>
              <a:ahLst/>
              <a:cxnLst/>
              <a:rect l="l" t="t" r="r" b="b"/>
              <a:pathLst>
                <a:path w="8330" h="8345" extrusionOk="0">
                  <a:moveTo>
                    <a:pt x="652" y="0"/>
                  </a:moveTo>
                  <a:lnTo>
                    <a:pt x="652" y="527"/>
                  </a:lnTo>
                  <a:lnTo>
                    <a:pt x="497" y="527"/>
                  </a:lnTo>
                  <a:lnTo>
                    <a:pt x="497" y="683"/>
                  </a:lnTo>
                  <a:lnTo>
                    <a:pt x="1" y="683"/>
                  </a:lnTo>
                  <a:lnTo>
                    <a:pt x="1" y="931"/>
                  </a:lnTo>
                  <a:lnTo>
                    <a:pt x="497" y="931"/>
                  </a:lnTo>
                  <a:lnTo>
                    <a:pt x="497" y="1132"/>
                  </a:lnTo>
                  <a:lnTo>
                    <a:pt x="1" y="1132"/>
                  </a:lnTo>
                  <a:lnTo>
                    <a:pt x="1" y="1381"/>
                  </a:lnTo>
                  <a:lnTo>
                    <a:pt x="497" y="1381"/>
                  </a:lnTo>
                  <a:lnTo>
                    <a:pt x="497" y="1582"/>
                  </a:lnTo>
                  <a:lnTo>
                    <a:pt x="1" y="1582"/>
                  </a:lnTo>
                  <a:lnTo>
                    <a:pt x="1" y="1830"/>
                  </a:lnTo>
                  <a:lnTo>
                    <a:pt x="497" y="1830"/>
                  </a:lnTo>
                  <a:lnTo>
                    <a:pt x="497" y="2016"/>
                  </a:lnTo>
                  <a:lnTo>
                    <a:pt x="1" y="2016"/>
                  </a:lnTo>
                  <a:lnTo>
                    <a:pt x="1" y="2280"/>
                  </a:lnTo>
                  <a:lnTo>
                    <a:pt x="497" y="2280"/>
                  </a:lnTo>
                  <a:lnTo>
                    <a:pt x="497" y="2466"/>
                  </a:lnTo>
                  <a:lnTo>
                    <a:pt x="1" y="2466"/>
                  </a:lnTo>
                  <a:lnTo>
                    <a:pt x="1" y="2745"/>
                  </a:lnTo>
                  <a:lnTo>
                    <a:pt x="497" y="2745"/>
                  </a:lnTo>
                  <a:lnTo>
                    <a:pt x="497" y="2931"/>
                  </a:lnTo>
                  <a:lnTo>
                    <a:pt x="1" y="2931"/>
                  </a:lnTo>
                  <a:lnTo>
                    <a:pt x="1" y="3180"/>
                  </a:lnTo>
                  <a:lnTo>
                    <a:pt x="497" y="3180"/>
                  </a:lnTo>
                  <a:lnTo>
                    <a:pt x="497" y="3381"/>
                  </a:lnTo>
                  <a:lnTo>
                    <a:pt x="1" y="3381"/>
                  </a:lnTo>
                  <a:lnTo>
                    <a:pt x="1" y="3629"/>
                  </a:lnTo>
                  <a:lnTo>
                    <a:pt x="497" y="3629"/>
                  </a:lnTo>
                  <a:lnTo>
                    <a:pt x="497" y="3831"/>
                  </a:lnTo>
                  <a:lnTo>
                    <a:pt x="1" y="3831"/>
                  </a:lnTo>
                  <a:lnTo>
                    <a:pt x="1" y="4079"/>
                  </a:lnTo>
                  <a:lnTo>
                    <a:pt x="497" y="4079"/>
                  </a:lnTo>
                  <a:lnTo>
                    <a:pt x="497" y="4265"/>
                  </a:lnTo>
                  <a:lnTo>
                    <a:pt x="1" y="4265"/>
                  </a:lnTo>
                  <a:lnTo>
                    <a:pt x="1" y="4529"/>
                  </a:lnTo>
                  <a:lnTo>
                    <a:pt x="497" y="4529"/>
                  </a:lnTo>
                  <a:lnTo>
                    <a:pt x="497" y="4715"/>
                  </a:lnTo>
                  <a:lnTo>
                    <a:pt x="1" y="4715"/>
                  </a:lnTo>
                  <a:lnTo>
                    <a:pt x="1" y="4994"/>
                  </a:lnTo>
                  <a:lnTo>
                    <a:pt x="497" y="4994"/>
                  </a:lnTo>
                  <a:lnTo>
                    <a:pt x="497" y="5180"/>
                  </a:lnTo>
                  <a:lnTo>
                    <a:pt x="1" y="5180"/>
                  </a:lnTo>
                  <a:lnTo>
                    <a:pt x="1" y="5429"/>
                  </a:lnTo>
                  <a:lnTo>
                    <a:pt x="497" y="5429"/>
                  </a:lnTo>
                  <a:lnTo>
                    <a:pt x="497" y="5630"/>
                  </a:lnTo>
                  <a:lnTo>
                    <a:pt x="1" y="5630"/>
                  </a:lnTo>
                  <a:lnTo>
                    <a:pt x="1" y="5878"/>
                  </a:lnTo>
                  <a:lnTo>
                    <a:pt x="497" y="5878"/>
                  </a:lnTo>
                  <a:lnTo>
                    <a:pt x="497" y="6080"/>
                  </a:lnTo>
                  <a:lnTo>
                    <a:pt x="1" y="6080"/>
                  </a:lnTo>
                  <a:lnTo>
                    <a:pt x="1" y="6328"/>
                  </a:lnTo>
                  <a:lnTo>
                    <a:pt x="497" y="6328"/>
                  </a:lnTo>
                  <a:lnTo>
                    <a:pt x="497" y="6514"/>
                  </a:lnTo>
                  <a:lnTo>
                    <a:pt x="1" y="6514"/>
                  </a:lnTo>
                  <a:lnTo>
                    <a:pt x="1" y="6778"/>
                  </a:lnTo>
                  <a:lnTo>
                    <a:pt x="497" y="6778"/>
                  </a:lnTo>
                  <a:lnTo>
                    <a:pt x="497" y="6964"/>
                  </a:lnTo>
                  <a:lnTo>
                    <a:pt x="1" y="6964"/>
                  </a:lnTo>
                  <a:lnTo>
                    <a:pt x="1" y="7243"/>
                  </a:lnTo>
                  <a:lnTo>
                    <a:pt x="497" y="7243"/>
                  </a:lnTo>
                  <a:lnTo>
                    <a:pt x="497" y="7429"/>
                  </a:lnTo>
                  <a:lnTo>
                    <a:pt x="1" y="7429"/>
                  </a:lnTo>
                  <a:lnTo>
                    <a:pt x="1" y="7677"/>
                  </a:lnTo>
                  <a:lnTo>
                    <a:pt x="497" y="7677"/>
                  </a:lnTo>
                  <a:lnTo>
                    <a:pt x="497" y="7832"/>
                  </a:lnTo>
                  <a:lnTo>
                    <a:pt x="652" y="7832"/>
                  </a:lnTo>
                  <a:lnTo>
                    <a:pt x="652" y="8344"/>
                  </a:lnTo>
                  <a:lnTo>
                    <a:pt x="916" y="8344"/>
                  </a:lnTo>
                  <a:lnTo>
                    <a:pt x="916" y="7832"/>
                  </a:lnTo>
                  <a:lnTo>
                    <a:pt x="1102" y="7832"/>
                  </a:lnTo>
                  <a:lnTo>
                    <a:pt x="1102" y="8344"/>
                  </a:lnTo>
                  <a:lnTo>
                    <a:pt x="1350" y="8344"/>
                  </a:lnTo>
                  <a:lnTo>
                    <a:pt x="1350" y="7832"/>
                  </a:lnTo>
                  <a:lnTo>
                    <a:pt x="1552" y="7832"/>
                  </a:lnTo>
                  <a:lnTo>
                    <a:pt x="1552" y="8344"/>
                  </a:lnTo>
                  <a:lnTo>
                    <a:pt x="1816" y="8344"/>
                  </a:lnTo>
                  <a:lnTo>
                    <a:pt x="1816" y="7832"/>
                  </a:lnTo>
                  <a:lnTo>
                    <a:pt x="2017" y="7832"/>
                  </a:lnTo>
                  <a:lnTo>
                    <a:pt x="2017" y="8344"/>
                  </a:lnTo>
                  <a:lnTo>
                    <a:pt x="2265" y="8344"/>
                  </a:lnTo>
                  <a:lnTo>
                    <a:pt x="2265" y="7832"/>
                  </a:lnTo>
                  <a:lnTo>
                    <a:pt x="2467" y="7832"/>
                  </a:lnTo>
                  <a:lnTo>
                    <a:pt x="2467" y="8344"/>
                  </a:lnTo>
                  <a:lnTo>
                    <a:pt x="2715" y="8344"/>
                  </a:lnTo>
                  <a:lnTo>
                    <a:pt x="2715" y="7832"/>
                  </a:lnTo>
                  <a:lnTo>
                    <a:pt x="2901" y="7832"/>
                  </a:lnTo>
                  <a:lnTo>
                    <a:pt x="2901" y="8344"/>
                  </a:lnTo>
                  <a:lnTo>
                    <a:pt x="3165" y="8344"/>
                  </a:lnTo>
                  <a:lnTo>
                    <a:pt x="3165" y="7832"/>
                  </a:lnTo>
                  <a:lnTo>
                    <a:pt x="3351" y="7832"/>
                  </a:lnTo>
                  <a:lnTo>
                    <a:pt x="3351" y="8344"/>
                  </a:lnTo>
                  <a:lnTo>
                    <a:pt x="3599" y="8344"/>
                  </a:lnTo>
                  <a:lnTo>
                    <a:pt x="3599" y="7832"/>
                  </a:lnTo>
                  <a:lnTo>
                    <a:pt x="3816" y="7832"/>
                  </a:lnTo>
                  <a:lnTo>
                    <a:pt x="3816" y="8344"/>
                  </a:lnTo>
                  <a:lnTo>
                    <a:pt x="4064" y="8344"/>
                  </a:lnTo>
                  <a:lnTo>
                    <a:pt x="4064" y="7832"/>
                  </a:lnTo>
                  <a:lnTo>
                    <a:pt x="4266" y="7832"/>
                  </a:lnTo>
                  <a:lnTo>
                    <a:pt x="4266" y="8344"/>
                  </a:lnTo>
                  <a:lnTo>
                    <a:pt x="4514" y="8344"/>
                  </a:lnTo>
                  <a:lnTo>
                    <a:pt x="4514" y="7832"/>
                  </a:lnTo>
                  <a:lnTo>
                    <a:pt x="4716" y="7832"/>
                  </a:lnTo>
                  <a:lnTo>
                    <a:pt x="4716" y="8344"/>
                  </a:lnTo>
                  <a:lnTo>
                    <a:pt x="4964" y="8344"/>
                  </a:lnTo>
                  <a:lnTo>
                    <a:pt x="4964" y="7832"/>
                  </a:lnTo>
                  <a:lnTo>
                    <a:pt x="5150" y="7832"/>
                  </a:lnTo>
                  <a:lnTo>
                    <a:pt x="5150" y="8344"/>
                  </a:lnTo>
                  <a:lnTo>
                    <a:pt x="5414" y="8344"/>
                  </a:lnTo>
                  <a:lnTo>
                    <a:pt x="5414" y="7832"/>
                  </a:lnTo>
                  <a:lnTo>
                    <a:pt x="5600" y="7832"/>
                  </a:lnTo>
                  <a:lnTo>
                    <a:pt x="5600" y="8344"/>
                  </a:lnTo>
                  <a:lnTo>
                    <a:pt x="5879" y="8344"/>
                  </a:lnTo>
                  <a:lnTo>
                    <a:pt x="5879" y="7832"/>
                  </a:lnTo>
                  <a:lnTo>
                    <a:pt x="6065" y="7832"/>
                  </a:lnTo>
                  <a:lnTo>
                    <a:pt x="6065" y="8344"/>
                  </a:lnTo>
                  <a:lnTo>
                    <a:pt x="6313" y="8344"/>
                  </a:lnTo>
                  <a:lnTo>
                    <a:pt x="6313" y="7832"/>
                  </a:lnTo>
                  <a:lnTo>
                    <a:pt x="6515" y="7832"/>
                  </a:lnTo>
                  <a:lnTo>
                    <a:pt x="6515" y="8344"/>
                  </a:lnTo>
                  <a:lnTo>
                    <a:pt x="6763" y="8344"/>
                  </a:lnTo>
                  <a:lnTo>
                    <a:pt x="6763" y="7832"/>
                  </a:lnTo>
                  <a:lnTo>
                    <a:pt x="6965" y="7832"/>
                  </a:lnTo>
                  <a:lnTo>
                    <a:pt x="6965" y="8344"/>
                  </a:lnTo>
                  <a:lnTo>
                    <a:pt x="7213" y="8344"/>
                  </a:lnTo>
                  <a:lnTo>
                    <a:pt x="7213" y="7832"/>
                  </a:lnTo>
                  <a:lnTo>
                    <a:pt x="7399" y="7832"/>
                  </a:lnTo>
                  <a:lnTo>
                    <a:pt x="7399" y="8344"/>
                  </a:lnTo>
                  <a:lnTo>
                    <a:pt x="7663" y="8344"/>
                  </a:lnTo>
                  <a:lnTo>
                    <a:pt x="7663" y="7832"/>
                  </a:lnTo>
                  <a:lnTo>
                    <a:pt x="7818" y="7832"/>
                  </a:lnTo>
                  <a:lnTo>
                    <a:pt x="7818" y="7677"/>
                  </a:lnTo>
                  <a:lnTo>
                    <a:pt x="8330" y="7677"/>
                  </a:lnTo>
                  <a:lnTo>
                    <a:pt x="8330" y="7429"/>
                  </a:lnTo>
                  <a:lnTo>
                    <a:pt x="7818" y="7429"/>
                  </a:lnTo>
                  <a:lnTo>
                    <a:pt x="7818" y="7243"/>
                  </a:lnTo>
                  <a:lnTo>
                    <a:pt x="8330" y="7243"/>
                  </a:lnTo>
                  <a:lnTo>
                    <a:pt x="8330" y="6964"/>
                  </a:lnTo>
                  <a:lnTo>
                    <a:pt x="7818" y="6964"/>
                  </a:lnTo>
                  <a:lnTo>
                    <a:pt x="7818" y="6778"/>
                  </a:lnTo>
                  <a:lnTo>
                    <a:pt x="8330" y="6778"/>
                  </a:lnTo>
                  <a:lnTo>
                    <a:pt x="8330" y="6514"/>
                  </a:lnTo>
                  <a:lnTo>
                    <a:pt x="7818" y="6514"/>
                  </a:lnTo>
                  <a:lnTo>
                    <a:pt x="7818" y="6328"/>
                  </a:lnTo>
                  <a:lnTo>
                    <a:pt x="8330" y="6328"/>
                  </a:lnTo>
                  <a:lnTo>
                    <a:pt x="8330" y="6080"/>
                  </a:lnTo>
                  <a:lnTo>
                    <a:pt x="7818" y="6080"/>
                  </a:lnTo>
                  <a:lnTo>
                    <a:pt x="7818" y="5878"/>
                  </a:lnTo>
                  <a:lnTo>
                    <a:pt x="8330" y="5878"/>
                  </a:lnTo>
                  <a:lnTo>
                    <a:pt x="8330" y="5630"/>
                  </a:lnTo>
                  <a:lnTo>
                    <a:pt x="7818" y="5630"/>
                  </a:lnTo>
                  <a:lnTo>
                    <a:pt x="7818" y="5429"/>
                  </a:lnTo>
                  <a:lnTo>
                    <a:pt x="8330" y="5429"/>
                  </a:lnTo>
                  <a:lnTo>
                    <a:pt x="8330" y="5180"/>
                  </a:lnTo>
                  <a:lnTo>
                    <a:pt x="7818" y="5180"/>
                  </a:lnTo>
                  <a:lnTo>
                    <a:pt x="7818" y="4994"/>
                  </a:lnTo>
                  <a:lnTo>
                    <a:pt x="8330" y="4994"/>
                  </a:lnTo>
                  <a:lnTo>
                    <a:pt x="8330" y="4715"/>
                  </a:lnTo>
                  <a:lnTo>
                    <a:pt x="7818" y="4715"/>
                  </a:lnTo>
                  <a:lnTo>
                    <a:pt x="7818" y="4529"/>
                  </a:lnTo>
                  <a:lnTo>
                    <a:pt x="8330" y="4529"/>
                  </a:lnTo>
                  <a:lnTo>
                    <a:pt x="8330" y="4265"/>
                  </a:lnTo>
                  <a:lnTo>
                    <a:pt x="7818" y="4265"/>
                  </a:lnTo>
                  <a:lnTo>
                    <a:pt x="7818" y="4079"/>
                  </a:lnTo>
                  <a:lnTo>
                    <a:pt x="8330" y="4079"/>
                  </a:lnTo>
                  <a:lnTo>
                    <a:pt x="8330" y="3831"/>
                  </a:lnTo>
                  <a:lnTo>
                    <a:pt x="7818" y="3831"/>
                  </a:lnTo>
                  <a:lnTo>
                    <a:pt x="7818" y="3629"/>
                  </a:lnTo>
                  <a:lnTo>
                    <a:pt x="8330" y="3629"/>
                  </a:lnTo>
                  <a:lnTo>
                    <a:pt x="8330" y="3381"/>
                  </a:lnTo>
                  <a:lnTo>
                    <a:pt x="7818" y="3381"/>
                  </a:lnTo>
                  <a:lnTo>
                    <a:pt x="7818" y="3180"/>
                  </a:lnTo>
                  <a:lnTo>
                    <a:pt x="8330" y="3180"/>
                  </a:lnTo>
                  <a:lnTo>
                    <a:pt x="8330" y="2931"/>
                  </a:lnTo>
                  <a:lnTo>
                    <a:pt x="7818" y="2931"/>
                  </a:lnTo>
                  <a:lnTo>
                    <a:pt x="7818" y="2745"/>
                  </a:lnTo>
                  <a:lnTo>
                    <a:pt x="8330" y="2745"/>
                  </a:lnTo>
                  <a:lnTo>
                    <a:pt x="8330" y="2466"/>
                  </a:lnTo>
                  <a:lnTo>
                    <a:pt x="7818" y="2466"/>
                  </a:lnTo>
                  <a:lnTo>
                    <a:pt x="7818" y="2280"/>
                  </a:lnTo>
                  <a:lnTo>
                    <a:pt x="8330" y="2280"/>
                  </a:lnTo>
                  <a:lnTo>
                    <a:pt x="8330" y="2016"/>
                  </a:lnTo>
                  <a:lnTo>
                    <a:pt x="7818" y="2016"/>
                  </a:lnTo>
                  <a:lnTo>
                    <a:pt x="7818" y="1830"/>
                  </a:lnTo>
                  <a:lnTo>
                    <a:pt x="8330" y="1830"/>
                  </a:lnTo>
                  <a:lnTo>
                    <a:pt x="8330" y="1582"/>
                  </a:lnTo>
                  <a:lnTo>
                    <a:pt x="7818" y="1582"/>
                  </a:lnTo>
                  <a:lnTo>
                    <a:pt x="7818" y="1381"/>
                  </a:lnTo>
                  <a:lnTo>
                    <a:pt x="8330" y="1381"/>
                  </a:lnTo>
                  <a:lnTo>
                    <a:pt x="8330" y="1132"/>
                  </a:lnTo>
                  <a:lnTo>
                    <a:pt x="7818" y="1132"/>
                  </a:lnTo>
                  <a:lnTo>
                    <a:pt x="7818" y="931"/>
                  </a:lnTo>
                  <a:lnTo>
                    <a:pt x="8330" y="931"/>
                  </a:lnTo>
                  <a:lnTo>
                    <a:pt x="8330" y="683"/>
                  </a:lnTo>
                  <a:lnTo>
                    <a:pt x="7818" y="683"/>
                  </a:lnTo>
                  <a:lnTo>
                    <a:pt x="7818" y="527"/>
                  </a:lnTo>
                  <a:lnTo>
                    <a:pt x="7663" y="527"/>
                  </a:lnTo>
                  <a:lnTo>
                    <a:pt x="7663" y="0"/>
                  </a:lnTo>
                  <a:lnTo>
                    <a:pt x="7399" y="0"/>
                  </a:lnTo>
                  <a:lnTo>
                    <a:pt x="7399" y="527"/>
                  </a:lnTo>
                  <a:lnTo>
                    <a:pt x="7213" y="527"/>
                  </a:lnTo>
                  <a:lnTo>
                    <a:pt x="7213" y="0"/>
                  </a:lnTo>
                  <a:lnTo>
                    <a:pt x="6965" y="0"/>
                  </a:lnTo>
                  <a:lnTo>
                    <a:pt x="6965" y="527"/>
                  </a:lnTo>
                  <a:lnTo>
                    <a:pt x="6763" y="527"/>
                  </a:lnTo>
                  <a:lnTo>
                    <a:pt x="6763" y="0"/>
                  </a:lnTo>
                  <a:lnTo>
                    <a:pt x="6515" y="0"/>
                  </a:lnTo>
                  <a:lnTo>
                    <a:pt x="6515" y="527"/>
                  </a:lnTo>
                  <a:lnTo>
                    <a:pt x="6313" y="527"/>
                  </a:lnTo>
                  <a:lnTo>
                    <a:pt x="6313" y="0"/>
                  </a:lnTo>
                  <a:lnTo>
                    <a:pt x="6065" y="0"/>
                  </a:lnTo>
                  <a:lnTo>
                    <a:pt x="6065" y="527"/>
                  </a:lnTo>
                  <a:lnTo>
                    <a:pt x="5879" y="527"/>
                  </a:lnTo>
                  <a:lnTo>
                    <a:pt x="5879" y="0"/>
                  </a:lnTo>
                  <a:lnTo>
                    <a:pt x="5600" y="0"/>
                  </a:lnTo>
                  <a:lnTo>
                    <a:pt x="5600" y="527"/>
                  </a:lnTo>
                  <a:lnTo>
                    <a:pt x="5414" y="527"/>
                  </a:lnTo>
                  <a:lnTo>
                    <a:pt x="5414" y="0"/>
                  </a:lnTo>
                  <a:lnTo>
                    <a:pt x="5150" y="0"/>
                  </a:lnTo>
                  <a:lnTo>
                    <a:pt x="5150" y="527"/>
                  </a:lnTo>
                  <a:lnTo>
                    <a:pt x="4964" y="527"/>
                  </a:lnTo>
                  <a:lnTo>
                    <a:pt x="4964" y="0"/>
                  </a:lnTo>
                  <a:lnTo>
                    <a:pt x="4716" y="0"/>
                  </a:lnTo>
                  <a:lnTo>
                    <a:pt x="4716" y="527"/>
                  </a:lnTo>
                  <a:lnTo>
                    <a:pt x="4514" y="527"/>
                  </a:lnTo>
                  <a:lnTo>
                    <a:pt x="4514" y="0"/>
                  </a:lnTo>
                  <a:lnTo>
                    <a:pt x="4266" y="0"/>
                  </a:lnTo>
                  <a:lnTo>
                    <a:pt x="4266" y="527"/>
                  </a:lnTo>
                  <a:lnTo>
                    <a:pt x="4064" y="527"/>
                  </a:lnTo>
                  <a:lnTo>
                    <a:pt x="4064" y="0"/>
                  </a:lnTo>
                  <a:lnTo>
                    <a:pt x="3816" y="0"/>
                  </a:lnTo>
                  <a:lnTo>
                    <a:pt x="3816" y="527"/>
                  </a:lnTo>
                  <a:lnTo>
                    <a:pt x="3599" y="527"/>
                  </a:lnTo>
                  <a:lnTo>
                    <a:pt x="3599" y="0"/>
                  </a:lnTo>
                  <a:lnTo>
                    <a:pt x="3351" y="0"/>
                  </a:lnTo>
                  <a:lnTo>
                    <a:pt x="3351" y="527"/>
                  </a:lnTo>
                  <a:lnTo>
                    <a:pt x="3165" y="527"/>
                  </a:lnTo>
                  <a:lnTo>
                    <a:pt x="3165" y="0"/>
                  </a:lnTo>
                  <a:lnTo>
                    <a:pt x="2901" y="0"/>
                  </a:lnTo>
                  <a:lnTo>
                    <a:pt x="2901" y="527"/>
                  </a:lnTo>
                  <a:lnTo>
                    <a:pt x="2715" y="527"/>
                  </a:lnTo>
                  <a:lnTo>
                    <a:pt x="2715" y="0"/>
                  </a:lnTo>
                  <a:lnTo>
                    <a:pt x="2467" y="0"/>
                  </a:lnTo>
                  <a:lnTo>
                    <a:pt x="2467" y="527"/>
                  </a:lnTo>
                  <a:lnTo>
                    <a:pt x="2265" y="527"/>
                  </a:lnTo>
                  <a:lnTo>
                    <a:pt x="2265" y="0"/>
                  </a:lnTo>
                  <a:lnTo>
                    <a:pt x="2017" y="0"/>
                  </a:lnTo>
                  <a:lnTo>
                    <a:pt x="2017" y="527"/>
                  </a:lnTo>
                  <a:lnTo>
                    <a:pt x="1816" y="527"/>
                  </a:lnTo>
                  <a:lnTo>
                    <a:pt x="1816" y="0"/>
                  </a:lnTo>
                  <a:lnTo>
                    <a:pt x="1552" y="0"/>
                  </a:lnTo>
                  <a:lnTo>
                    <a:pt x="1552" y="527"/>
                  </a:lnTo>
                  <a:lnTo>
                    <a:pt x="1350" y="527"/>
                  </a:lnTo>
                  <a:lnTo>
                    <a:pt x="1350" y="0"/>
                  </a:lnTo>
                  <a:lnTo>
                    <a:pt x="1102" y="0"/>
                  </a:lnTo>
                  <a:lnTo>
                    <a:pt x="1102" y="527"/>
                  </a:lnTo>
                  <a:lnTo>
                    <a:pt x="916" y="527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8"/>
            <p:cNvSpPr/>
            <p:nvPr/>
          </p:nvSpPr>
          <p:spPr>
            <a:xfrm>
              <a:off x="2047525" y="2176425"/>
              <a:ext cx="182650" cy="182650"/>
            </a:xfrm>
            <a:custGeom>
              <a:avLst/>
              <a:gdLst/>
              <a:ahLst/>
              <a:cxnLst/>
              <a:rect l="l" t="t" r="r" b="b"/>
              <a:pathLst>
                <a:path w="7306" h="7306" extrusionOk="0">
                  <a:moveTo>
                    <a:pt x="0" y="0"/>
                  </a:moveTo>
                  <a:lnTo>
                    <a:pt x="0" y="7305"/>
                  </a:lnTo>
                  <a:lnTo>
                    <a:pt x="7305" y="7305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8"/>
            <p:cNvSpPr/>
            <p:nvPr/>
          </p:nvSpPr>
          <p:spPr>
            <a:xfrm>
              <a:off x="20514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8"/>
            <p:cNvSpPr/>
            <p:nvPr/>
          </p:nvSpPr>
          <p:spPr>
            <a:xfrm>
              <a:off x="20630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8"/>
            <p:cNvSpPr/>
            <p:nvPr/>
          </p:nvSpPr>
          <p:spPr>
            <a:xfrm>
              <a:off x="20742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8"/>
            <p:cNvSpPr/>
            <p:nvPr/>
          </p:nvSpPr>
          <p:spPr>
            <a:xfrm>
              <a:off x="20855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8"/>
            <p:cNvSpPr/>
            <p:nvPr/>
          </p:nvSpPr>
          <p:spPr>
            <a:xfrm>
              <a:off x="20963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8"/>
            <p:cNvSpPr/>
            <p:nvPr/>
          </p:nvSpPr>
          <p:spPr>
            <a:xfrm>
              <a:off x="21076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8"/>
            <p:cNvSpPr/>
            <p:nvPr/>
          </p:nvSpPr>
          <p:spPr>
            <a:xfrm>
              <a:off x="21192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8"/>
            <p:cNvSpPr/>
            <p:nvPr/>
          </p:nvSpPr>
          <p:spPr>
            <a:xfrm>
              <a:off x="21305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8"/>
            <p:cNvSpPr/>
            <p:nvPr/>
          </p:nvSpPr>
          <p:spPr>
            <a:xfrm>
              <a:off x="2141350" y="2359050"/>
              <a:ext cx="6625" cy="12825"/>
            </a:xfrm>
            <a:custGeom>
              <a:avLst/>
              <a:gdLst/>
              <a:ahLst/>
              <a:cxnLst/>
              <a:rect l="l" t="t" r="r" b="b"/>
              <a:pathLst>
                <a:path w="265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64" y="5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8"/>
            <p:cNvSpPr/>
            <p:nvPr/>
          </p:nvSpPr>
          <p:spPr>
            <a:xfrm>
              <a:off x="21526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8"/>
            <p:cNvSpPr/>
            <p:nvPr/>
          </p:nvSpPr>
          <p:spPr>
            <a:xfrm>
              <a:off x="21638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8"/>
            <p:cNvSpPr/>
            <p:nvPr/>
          </p:nvSpPr>
          <p:spPr>
            <a:xfrm>
              <a:off x="21754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8"/>
            <p:cNvSpPr/>
            <p:nvPr/>
          </p:nvSpPr>
          <p:spPr>
            <a:xfrm>
              <a:off x="21867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8"/>
            <p:cNvSpPr/>
            <p:nvPr/>
          </p:nvSpPr>
          <p:spPr>
            <a:xfrm>
              <a:off x="2197950" y="2359050"/>
              <a:ext cx="6250" cy="12825"/>
            </a:xfrm>
            <a:custGeom>
              <a:avLst/>
              <a:gdLst/>
              <a:ahLst/>
              <a:cxnLst/>
              <a:rect l="l" t="t" r="r" b="b"/>
              <a:pathLst>
                <a:path w="250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8"/>
            <p:cNvSpPr/>
            <p:nvPr/>
          </p:nvSpPr>
          <p:spPr>
            <a:xfrm>
              <a:off x="2208825" y="2359050"/>
              <a:ext cx="6600" cy="12825"/>
            </a:xfrm>
            <a:custGeom>
              <a:avLst/>
              <a:gdLst/>
              <a:ahLst/>
              <a:cxnLst/>
              <a:rect l="l" t="t" r="r" b="b"/>
              <a:pathLst>
                <a:path w="264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64" y="5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8"/>
            <p:cNvSpPr/>
            <p:nvPr/>
          </p:nvSpPr>
          <p:spPr>
            <a:xfrm>
              <a:off x="22204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8"/>
            <p:cNvSpPr/>
            <p:nvPr/>
          </p:nvSpPr>
          <p:spPr>
            <a:xfrm>
              <a:off x="2034725" y="21803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8"/>
            <p:cNvSpPr/>
            <p:nvPr/>
          </p:nvSpPr>
          <p:spPr>
            <a:xfrm>
              <a:off x="2034725" y="21915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8"/>
            <p:cNvSpPr/>
            <p:nvPr/>
          </p:nvSpPr>
          <p:spPr>
            <a:xfrm>
              <a:off x="2034725" y="22024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8"/>
            <p:cNvSpPr/>
            <p:nvPr/>
          </p:nvSpPr>
          <p:spPr>
            <a:xfrm>
              <a:off x="2034725" y="2214025"/>
              <a:ext cx="12825" cy="6625"/>
            </a:xfrm>
            <a:custGeom>
              <a:avLst/>
              <a:gdLst/>
              <a:ahLst/>
              <a:cxnLst/>
              <a:rect l="l" t="t" r="r" b="b"/>
              <a:pathLst>
                <a:path w="513" h="265" extrusionOk="0">
                  <a:moveTo>
                    <a:pt x="0" y="1"/>
                  </a:moveTo>
                  <a:lnTo>
                    <a:pt x="0" y="265"/>
                  </a:lnTo>
                  <a:lnTo>
                    <a:pt x="512" y="265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8"/>
            <p:cNvSpPr/>
            <p:nvPr/>
          </p:nvSpPr>
          <p:spPr>
            <a:xfrm>
              <a:off x="2034725" y="22252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8"/>
            <p:cNvSpPr/>
            <p:nvPr/>
          </p:nvSpPr>
          <p:spPr>
            <a:xfrm>
              <a:off x="2034725" y="22365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8"/>
            <p:cNvSpPr/>
            <p:nvPr/>
          </p:nvSpPr>
          <p:spPr>
            <a:xfrm>
              <a:off x="2034725" y="22477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8"/>
            <p:cNvSpPr/>
            <p:nvPr/>
          </p:nvSpPr>
          <p:spPr>
            <a:xfrm>
              <a:off x="2034725" y="22586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8"/>
            <p:cNvSpPr/>
            <p:nvPr/>
          </p:nvSpPr>
          <p:spPr>
            <a:xfrm>
              <a:off x="2034725" y="22702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8"/>
            <p:cNvSpPr/>
            <p:nvPr/>
          </p:nvSpPr>
          <p:spPr>
            <a:xfrm>
              <a:off x="2034725" y="22815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8"/>
            <p:cNvSpPr/>
            <p:nvPr/>
          </p:nvSpPr>
          <p:spPr>
            <a:xfrm>
              <a:off x="2034725" y="22927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8"/>
            <p:cNvSpPr/>
            <p:nvPr/>
          </p:nvSpPr>
          <p:spPr>
            <a:xfrm>
              <a:off x="2034725" y="23040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8"/>
            <p:cNvSpPr/>
            <p:nvPr/>
          </p:nvSpPr>
          <p:spPr>
            <a:xfrm>
              <a:off x="2034725" y="23148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8"/>
            <p:cNvSpPr/>
            <p:nvPr/>
          </p:nvSpPr>
          <p:spPr>
            <a:xfrm>
              <a:off x="2034725" y="23264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8"/>
            <p:cNvSpPr/>
            <p:nvPr/>
          </p:nvSpPr>
          <p:spPr>
            <a:xfrm>
              <a:off x="2034725" y="23377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8"/>
            <p:cNvSpPr/>
            <p:nvPr/>
          </p:nvSpPr>
          <p:spPr>
            <a:xfrm>
              <a:off x="2034725" y="23489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8"/>
            <p:cNvSpPr/>
            <p:nvPr/>
          </p:nvSpPr>
          <p:spPr>
            <a:xfrm>
              <a:off x="22204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8"/>
            <p:cNvSpPr/>
            <p:nvPr/>
          </p:nvSpPr>
          <p:spPr>
            <a:xfrm>
              <a:off x="2208825" y="2163625"/>
              <a:ext cx="6600" cy="12825"/>
            </a:xfrm>
            <a:custGeom>
              <a:avLst/>
              <a:gdLst/>
              <a:ahLst/>
              <a:cxnLst/>
              <a:rect l="l" t="t" r="r" b="b"/>
              <a:pathLst>
                <a:path w="264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64" y="512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8"/>
            <p:cNvSpPr/>
            <p:nvPr/>
          </p:nvSpPr>
          <p:spPr>
            <a:xfrm>
              <a:off x="2197950" y="2163625"/>
              <a:ext cx="6250" cy="12825"/>
            </a:xfrm>
            <a:custGeom>
              <a:avLst/>
              <a:gdLst/>
              <a:ahLst/>
              <a:cxnLst/>
              <a:rect l="l" t="t" r="r" b="b"/>
              <a:pathLst>
                <a:path w="250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8"/>
            <p:cNvSpPr/>
            <p:nvPr/>
          </p:nvSpPr>
          <p:spPr>
            <a:xfrm>
              <a:off x="21867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8"/>
            <p:cNvSpPr/>
            <p:nvPr/>
          </p:nvSpPr>
          <p:spPr>
            <a:xfrm>
              <a:off x="21754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8"/>
            <p:cNvSpPr/>
            <p:nvPr/>
          </p:nvSpPr>
          <p:spPr>
            <a:xfrm>
              <a:off x="21638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8"/>
            <p:cNvSpPr/>
            <p:nvPr/>
          </p:nvSpPr>
          <p:spPr>
            <a:xfrm>
              <a:off x="21526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8"/>
            <p:cNvSpPr/>
            <p:nvPr/>
          </p:nvSpPr>
          <p:spPr>
            <a:xfrm>
              <a:off x="2141350" y="2163625"/>
              <a:ext cx="6625" cy="12825"/>
            </a:xfrm>
            <a:custGeom>
              <a:avLst/>
              <a:gdLst/>
              <a:ahLst/>
              <a:cxnLst/>
              <a:rect l="l" t="t" r="r" b="b"/>
              <a:pathLst>
                <a:path w="265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64" y="512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8"/>
            <p:cNvSpPr/>
            <p:nvPr/>
          </p:nvSpPr>
          <p:spPr>
            <a:xfrm>
              <a:off x="21305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8"/>
            <p:cNvSpPr/>
            <p:nvPr/>
          </p:nvSpPr>
          <p:spPr>
            <a:xfrm>
              <a:off x="21192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8"/>
            <p:cNvSpPr/>
            <p:nvPr/>
          </p:nvSpPr>
          <p:spPr>
            <a:xfrm>
              <a:off x="21076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8"/>
            <p:cNvSpPr/>
            <p:nvPr/>
          </p:nvSpPr>
          <p:spPr>
            <a:xfrm>
              <a:off x="20963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8"/>
            <p:cNvSpPr/>
            <p:nvPr/>
          </p:nvSpPr>
          <p:spPr>
            <a:xfrm>
              <a:off x="20855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8"/>
            <p:cNvSpPr/>
            <p:nvPr/>
          </p:nvSpPr>
          <p:spPr>
            <a:xfrm>
              <a:off x="20742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8"/>
            <p:cNvSpPr/>
            <p:nvPr/>
          </p:nvSpPr>
          <p:spPr>
            <a:xfrm>
              <a:off x="20630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8"/>
            <p:cNvSpPr/>
            <p:nvPr/>
          </p:nvSpPr>
          <p:spPr>
            <a:xfrm>
              <a:off x="20514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8"/>
            <p:cNvSpPr/>
            <p:nvPr/>
          </p:nvSpPr>
          <p:spPr>
            <a:xfrm>
              <a:off x="2230925" y="23489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8"/>
            <p:cNvSpPr/>
            <p:nvPr/>
          </p:nvSpPr>
          <p:spPr>
            <a:xfrm>
              <a:off x="2230925" y="23377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8"/>
            <p:cNvSpPr/>
            <p:nvPr/>
          </p:nvSpPr>
          <p:spPr>
            <a:xfrm>
              <a:off x="2230925" y="2326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8"/>
            <p:cNvSpPr/>
            <p:nvPr/>
          </p:nvSpPr>
          <p:spPr>
            <a:xfrm>
              <a:off x="2230925" y="23148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8"/>
            <p:cNvSpPr/>
            <p:nvPr/>
          </p:nvSpPr>
          <p:spPr>
            <a:xfrm>
              <a:off x="2230925" y="23040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8"/>
            <p:cNvSpPr/>
            <p:nvPr/>
          </p:nvSpPr>
          <p:spPr>
            <a:xfrm>
              <a:off x="2230925" y="22927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8"/>
            <p:cNvSpPr/>
            <p:nvPr/>
          </p:nvSpPr>
          <p:spPr>
            <a:xfrm>
              <a:off x="2230925" y="22815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8"/>
            <p:cNvSpPr/>
            <p:nvPr/>
          </p:nvSpPr>
          <p:spPr>
            <a:xfrm>
              <a:off x="2230925" y="22702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8"/>
            <p:cNvSpPr/>
            <p:nvPr/>
          </p:nvSpPr>
          <p:spPr>
            <a:xfrm>
              <a:off x="2230925" y="22586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8"/>
            <p:cNvSpPr/>
            <p:nvPr/>
          </p:nvSpPr>
          <p:spPr>
            <a:xfrm>
              <a:off x="2230925" y="22477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8"/>
            <p:cNvSpPr/>
            <p:nvPr/>
          </p:nvSpPr>
          <p:spPr>
            <a:xfrm>
              <a:off x="2230925" y="22365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8"/>
            <p:cNvSpPr/>
            <p:nvPr/>
          </p:nvSpPr>
          <p:spPr>
            <a:xfrm>
              <a:off x="2230925" y="22252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8"/>
            <p:cNvSpPr/>
            <p:nvPr/>
          </p:nvSpPr>
          <p:spPr>
            <a:xfrm>
              <a:off x="2230925" y="22140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7" y="26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8"/>
            <p:cNvSpPr/>
            <p:nvPr/>
          </p:nvSpPr>
          <p:spPr>
            <a:xfrm>
              <a:off x="2230925" y="22024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8"/>
            <p:cNvSpPr/>
            <p:nvPr/>
          </p:nvSpPr>
          <p:spPr>
            <a:xfrm>
              <a:off x="2230925" y="21915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8"/>
            <p:cNvSpPr/>
            <p:nvPr/>
          </p:nvSpPr>
          <p:spPr>
            <a:xfrm>
              <a:off x="2230925" y="21803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8"/>
            <p:cNvSpPr/>
            <p:nvPr/>
          </p:nvSpPr>
          <p:spPr>
            <a:xfrm>
              <a:off x="2054875" y="2184950"/>
              <a:ext cx="12450" cy="12825"/>
            </a:xfrm>
            <a:custGeom>
              <a:avLst/>
              <a:gdLst/>
              <a:ahLst/>
              <a:cxnLst/>
              <a:rect l="l" t="t" r="r" b="b"/>
              <a:pathLst>
                <a:path w="498" h="513" extrusionOk="0"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389" y="512"/>
                    <a:pt x="497" y="388"/>
                    <a:pt x="497" y="264"/>
                  </a:cubicBezTo>
                  <a:cubicBezTo>
                    <a:pt x="497" y="125"/>
                    <a:pt x="389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8"/>
            <p:cNvSpPr/>
            <p:nvPr/>
          </p:nvSpPr>
          <p:spPr>
            <a:xfrm>
              <a:off x="2243325" y="2154700"/>
              <a:ext cx="41125" cy="29900"/>
            </a:xfrm>
            <a:custGeom>
              <a:avLst/>
              <a:gdLst/>
              <a:ahLst/>
              <a:cxnLst/>
              <a:rect l="l" t="t" r="r" b="b"/>
              <a:pathLst>
                <a:path w="1645" h="1196" extrusionOk="0">
                  <a:moveTo>
                    <a:pt x="1598" y="1"/>
                  </a:moveTo>
                  <a:lnTo>
                    <a:pt x="481" y="1102"/>
                  </a:lnTo>
                  <a:lnTo>
                    <a:pt x="1" y="1102"/>
                  </a:lnTo>
                  <a:lnTo>
                    <a:pt x="1" y="1195"/>
                  </a:lnTo>
                  <a:lnTo>
                    <a:pt x="512" y="1195"/>
                  </a:lnTo>
                  <a:lnTo>
                    <a:pt x="1645" y="4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8"/>
            <p:cNvSpPr/>
            <p:nvPr/>
          </p:nvSpPr>
          <p:spPr>
            <a:xfrm>
              <a:off x="2243325" y="2153925"/>
              <a:ext cx="55475" cy="41900"/>
            </a:xfrm>
            <a:custGeom>
              <a:avLst/>
              <a:gdLst/>
              <a:ahLst/>
              <a:cxnLst/>
              <a:rect l="l" t="t" r="r" b="b"/>
              <a:pathLst>
                <a:path w="2219" h="1676" extrusionOk="0">
                  <a:moveTo>
                    <a:pt x="2156" y="1"/>
                  </a:moveTo>
                  <a:lnTo>
                    <a:pt x="590" y="1583"/>
                  </a:lnTo>
                  <a:lnTo>
                    <a:pt x="1" y="1583"/>
                  </a:lnTo>
                  <a:lnTo>
                    <a:pt x="1" y="1676"/>
                  </a:lnTo>
                  <a:lnTo>
                    <a:pt x="605" y="1676"/>
                  </a:lnTo>
                  <a:lnTo>
                    <a:pt x="2218" y="63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8"/>
            <p:cNvSpPr/>
            <p:nvPr/>
          </p:nvSpPr>
          <p:spPr>
            <a:xfrm>
              <a:off x="2243325" y="2333850"/>
              <a:ext cx="116350" cy="19400"/>
            </a:xfrm>
            <a:custGeom>
              <a:avLst/>
              <a:gdLst/>
              <a:ahLst/>
              <a:cxnLst/>
              <a:rect l="l" t="t" r="r" b="b"/>
              <a:pathLst>
                <a:path w="4654" h="776" extrusionOk="0">
                  <a:moveTo>
                    <a:pt x="1474" y="0"/>
                  </a:moveTo>
                  <a:lnTo>
                    <a:pt x="792" y="683"/>
                  </a:lnTo>
                  <a:lnTo>
                    <a:pt x="1" y="683"/>
                  </a:lnTo>
                  <a:lnTo>
                    <a:pt x="1" y="776"/>
                  </a:lnTo>
                  <a:lnTo>
                    <a:pt x="838" y="776"/>
                  </a:lnTo>
                  <a:lnTo>
                    <a:pt x="1520" y="78"/>
                  </a:lnTo>
                  <a:lnTo>
                    <a:pt x="4653" y="78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8"/>
            <p:cNvSpPr/>
            <p:nvPr/>
          </p:nvSpPr>
          <p:spPr>
            <a:xfrm>
              <a:off x="2243325" y="2312900"/>
              <a:ext cx="116350" cy="29125"/>
            </a:xfrm>
            <a:custGeom>
              <a:avLst/>
              <a:gdLst/>
              <a:ahLst/>
              <a:cxnLst/>
              <a:rect l="l" t="t" r="r" b="b"/>
              <a:pathLst>
                <a:path w="4654" h="1165" extrusionOk="0">
                  <a:moveTo>
                    <a:pt x="1567" y="1"/>
                  </a:moveTo>
                  <a:lnTo>
                    <a:pt x="512" y="1071"/>
                  </a:lnTo>
                  <a:lnTo>
                    <a:pt x="1" y="1071"/>
                  </a:lnTo>
                  <a:lnTo>
                    <a:pt x="1" y="1164"/>
                  </a:lnTo>
                  <a:lnTo>
                    <a:pt x="543" y="1164"/>
                  </a:lnTo>
                  <a:lnTo>
                    <a:pt x="1614" y="109"/>
                  </a:lnTo>
                  <a:lnTo>
                    <a:pt x="4653" y="109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8"/>
            <p:cNvSpPr/>
            <p:nvPr/>
          </p:nvSpPr>
          <p:spPr>
            <a:xfrm>
              <a:off x="2359650" y="232765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8"/>
            <p:cNvSpPr/>
            <p:nvPr/>
          </p:nvSpPr>
          <p:spPr>
            <a:xfrm>
              <a:off x="2359650" y="232765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8"/>
            <p:cNvSpPr/>
            <p:nvPr/>
          </p:nvSpPr>
          <p:spPr>
            <a:xfrm>
              <a:off x="2359650" y="232765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9"/>
                  </a:lnTo>
                  <a:lnTo>
                    <a:pt x="264" y="5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8"/>
            <p:cNvSpPr/>
            <p:nvPr/>
          </p:nvSpPr>
          <p:spPr>
            <a:xfrm>
              <a:off x="2384850" y="232765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9"/>
                  </a:lnTo>
                  <a:lnTo>
                    <a:pt x="264" y="5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8"/>
            <p:cNvSpPr/>
            <p:nvPr/>
          </p:nvSpPr>
          <p:spPr>
            <a:xfrm>
              <a:off x="2359650" y="230710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8"/>
            <p:cNvSpPr/>
            <p:nvPr/>
          </p:nvSpPr>
          <p:spPr>
            <a:xfrm>
              <a:off x="2359650" y="230710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8"/>
            <p:cNvSpPr/>
            <p:nvPr/>
          </p:nvSpPr>
          <p:spPr>
            <a:xfrm>
              <a:off x="2359650" y="230710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8"/>
            <p:cNvSpPr/>
            <p:nvPr/>
          </p:nvSpPr>
          <p:spPr>
            <a:xfrm>
              <a:off x="2384850" y="230710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8"/>
            <p:cNvSpPr/>
            <p:nvPr/>
          </p:nvSpPr>
          <p:spPr>
            <a:xfrm>
              <a:off x="1960275" y="2207050"/>
              <a:ext cx="13975" cy="45400"/>
            </a:xfrm>
            <a:custGeom>
              <a:avLst/>
              <a:gdLst/>
              <a:ahLst/>
              <a:cxnLst/>
              <a:rect l="l" t="t" r="r" b="b"/>
              <a:pathLst>
                <a:path w="55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559" y="181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8"/>
            <p:cNvSpPr/>
            <p:nvPr/>
          </p:nvSpPr>
          <p:spPr>
            <a:xfrm>
              <a:off x="1960275" y="2207050"/>
              <a:ext cx="13975" cy="45400"/>
            </a:xfrm>
            <a:custGeom>
              <a:avLst/>
              <a:gdLst/>
              <a:ahLst/>
              <a:cxnLst/>
              <a:rect l="l" t="t" r="r" b="b"/>
              <a:pathLst>
                <a:path w="55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559" y="181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8"/>
            <p:cNvSpPr/>
            <p:nvPr/>
          </p:nvSpPr>
          <p:spPr>
            <a:xfrm>
              <a:off x="1960675" y="2207050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8"/>
            <p:cNvSpPr/>
            <p:nvPr/>
          </p:nvSpPr>
          <p:spPr>
            <a:xfrm>
              <a:off x="1960675" y="2242725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8"/>
            <p:cNvSpPr/>
            <p:nvPr/>
          </p:nvSpPr>
          <p:spPr>
            <a:xfrm>
              <a:off x="1960275" y="2309425"/>
              <a:ext cx="13975" cy="45775"/>
            </a:xfrm>
            <a:custGeom>
              <a:avLst/>
              <a:gdLst/>
              <a:ahLst/>
              <a:cxnLst/>
              <a:rect l="l" t="t" r="r" b="b"/>
              <a:pathLst>
                <a:path w="559" h="1831" extrusionOk="0">
                  <a:moveTo>
                    <a:pt x="1" y="0"/>
                  </a:moveTo>
                  <a:lnTo>
                    <a:pt x="1" y="1830"/>
                  </a:lnTo>
                  <a:lnTo>
                    <a:pt x="559" y="18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8"/>
            <p:cNvSpPr/>
            <p:nvPr/>
          </p:nvSpPr>
          <p:spPr>
            <a:xfrm>
              <a:off x="1960275" y="2309425"/>
              <a:ext cx="13975" cy="45775"/>
            </a:xfrm>
            <a:custGeom>
              <a:avLst/>
              <a:gdLst/>
              <a:ahLst/>
              <a:cxnLst/>
              <a:rect l="l" t="t" r="r" b="b"/>
              <a:pathLst>
                <a:path w="559" h="1831" extrusionOk="0">
                  <a:moveTo>
                    <a:pt x="1" y="0"/>
                  </a:moveTo>
                  <a:lnTo>
                    <a:pt x="1" y="1830"/>
                  </a:lnTo>
                  <a:lnTo>
                    <a:pt x="559" y="18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8"/>
            <p:cNvSpPr/>
            <p:nvPr/>
          </p:nvSpPr>
          <p:spPr>
            <a:xfrm>
              <a:off x="1960675" y="2309425"/>
              <a:ext cx="13975" cy="9700"/>
            </a:xfrm>
            <a:custGeom>
              <a:avLst/>
              <a:gdLst/>
              <a:ahLst/>
              <a:cxnLst/>
              <a:rect l="l" t="t" r="r" b="b"/>
              <a:pathLst>
                <a:path w="559" h="388" extrusionOk="0">
                  <a:moveTo>
                    <a:pt x="0" y="0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8"/>
            <p:cNvSpPr/>
            <p:nvPr/>
          </p:nvSpPr>
          <p:spPr>
            <a:xfrm>
              <a:off x="1960675" y="2345475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8"/>
            <p:cNvSpPr/>
            <p:nvPr/>
          </p:nvSpPr>
          <p:spPr>
            <a:xfrm>
              <a:off x="2359650" y="22869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8"/>
            <p:cNvSpPr/>
            <p:nvPr/>
          </p:nvSpPr>
          <p:spPr>
            <a:xfrm>
              <a:off x="2359650" y="22869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8"/>
            <p:cNvSpPr/>
            <p:nvPr/>
          </p:nvSpPr>
          <p:spPr>
            <a:xfrm>
              <a:off x="2359650" y="22869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1"/>
                  </a:moveTo>
                  <a:lnTo>
                    <a:pt x="0" y="559"/>
                  </a:lnTo>
                  <a:lnTo>
                    <a:pt x="264" y="55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8"/>
            <p:cNvSpPr/>
            <p:nvPr/>
          </p:nvSpPr>
          <p:spPr>
            <a:xfrm>
              <a:off x="2384850" y="22869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1"/>
                  </a:moveTo>
                  <a:lnTo>
                    <a:pt x="1" y="559"/>
                  </a:lnTo>
                  <a:lnTo>
                    <a:pt x="264" y="55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8"/>
            <p:cNvSpPr/>
            <p:nvPr/>
          </p:nvSpPr>
          <p:spPr>
            <a:xfrm>
              <a:off x="2359650" y="2266375"/>
              <a:ext cx="31425" cy="14375"/>
            </a:xfrm>
            <a:custGeom>
              <a:avLst/>
              <a:gdLst/>
              <a:ahLst/>
              <a:cxnLst/>
              <a:rect l="l" t="t" r="r" b="b"/>
              <a:pathLst>
                <a:path w="1257" h="575" extrusionOk="0">
                  <a:moveTo>
                    <a:pt x="0" y="1"/>
                  </a:moveTo>
                  <a:lnTo>
                    <a:pt x="0" y="574"/>
                  </a:lnTo>
                  <a:lnTo>
                    <a:pt x="1257" y="57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8"/>
            <p:cNvSpPr/>
            <p:nvPr/>
          </p:nvSpPr>
          <p:spPr>
            <a:xfrm>
              <a:off x="2359650" y="2266375"/>
              <a:ext cx="31425" cy="14375"/>
            </a:xfrm>
            <a:custGeom>
              <a:avLst/>
              <a:gdLst/>
              <a:ahLst/>
              <a:cxnLst/>
              <a:rect l="l" t="t" r="r" b="b"/>
              <a:pathLst>
                <a:path w="1257" h="575" extrusionOk="0">
                  <a:moveTo>
                    <a:pt x="0" y="1"/>
                  </a:moveTo>
                  <a:lnTo>
                    <a:pt x="0" y="574"/>
                  </a:lnTo>
                  <a:lnTo>
                    <a:pt x="1257" y="57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8"/>
            <p:cNvSpPr/>
            <p:nvPr/>
          </p:nvSpPr>
          <p:spPr>
            <a:xfrm>
              <a:off x="2359650" y="2266375"/>
              <a:ext cx="6625" cy="14375"/>
            </a:xfrm>
            <a:custGeom>
              <a:avLst/>
              <a:gdLst/>
              <a:ahLst/>
              <a:cxnLst/>
              <a:rect l="l" t="t" r="r" b="b"/>
              <a:pathLst>
                <a:path w="265" h="575" extrusionOk="0">
                  <a:moveTo>
                    <a:pt x="0" y="1"/>
                  </a:moveTo>
                  <a:lnTo>
                    <a:pt x="0" y="574"/>
                  </a:lnTo>
                  <a:lnTo>
                    <a:pt x="264" y="57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8"/>
            <p:cNvSpPr/>
            <p:nvPr/>
          </p:nvSpPr>
          <p:spPr>
            <a:xfrm>
              <a:off x="2384850" y="2266375"/>
              <a:ext cx="6625" cy="14375"/>
            </a:xfrm>
            <a:custGeom>
              <a:avLst/>
              <a:gdLst/>
              <a:ahLst/>
              <a:cxnLst/>
              <a:rect l="l" t="t" r="r" b="b"/>
              <a:pathLst>
                <a:path w="265" h="575" extrusionOk="0">
                  <a:moveTo>
                    <a:pt x="1" y="1"/>
                  </a:moveTo>
                  <a:lnTo>
                    <a:pt x="1" y="574"/>
                  </a:lnTo>
                  <a:lnTo>
                    <a:pt x="264" y="57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8"/>
            <p:cNvSpPr/>
            <p:nvPr/>
          </p:nvSpPr>
          <p:spPr>
            <a:xfrm>
              <a:off x="2359650" y="22462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8"/>
            <p:cNvSpPr/>
            <p:nvPr/>
          </p:nvSpPr>
          <p:spPr>
            <a:xfrm>
              <a:off x="2359650" y="22462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8"/>
            <p:cNvSpPr/>
            <p:nvPr/>
          </p:nvSpPr>
          <p:spPr>
            <a:xfrm>
              <a:off x="2359650" y="22462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8"/>
            <p:cNvSpPr/>
            <p:nvPr/>
          </p:nvSpPr>
          <p:spPr>
            <a:xfrm>
              <a:off x="2384850" y="22462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8"/>
            <p:cNvSpPr/>
            <p:nvPr/>
          </p:nvSpPr>
          <p:spPr>
            <a:xfrm>
              <a:off x="2021550" y="2453275"/>
              <a:ext cx="52750" cy="105875"/>
            </a:xfrm>
            <a:custGeom>
              <a:avLst/>
              <a:gdLst/>
              <a:ahLst/>
              <a:cxnLst/>
              <a:rect l="l" t="t" r="r" b="b"/>
              <a:pathLst>
                <a:path w="2110" h="4235" extrusionOk="0">
                  <a:moveTo>
                    <a:pt x="0" y="0"/>
                  </a:moveTo>
                  <a:lnTo>
                    <a:pt x="0" y="4234"/>
                  </a:lnTo>
                  <a:lnTo>
                    <a:pt x="2109" y="4234"/>
                  </a:lnTo>
                  <a:lnTo>
                    <a:pt x="2109" y="0"/>
                  </a:lnTo>
                  <a:lnTo>
                    <a:pt x="1349" y="0"/>
                  </a:lnTo>
                  <a:cubicBezTo>
                    <a:pt x="1349" y="155"/>
                    <a:pt x="1210" y="279"/>
                    <a:pt x="1055" y="279"/>
                  </a:cubicBezTo>
                  <a:cubicBezTo>
                    <a:pt x="900" y="279"/>
                    <a:pt x="776" y="155"/>
                    <a:pt x="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8"/>
            <p:cNvSpPr/>
            <p:nvPr/>
          </p:nvSpPr>
          <p:spPr>
            <a:xfrm>
              <a:off x="2008350" y="245792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8"/>
            <p:cNvSpPr/>
            <p:nvPr/>
          </p:nvSpPr>
          <p:spPr>
            <a:xfrm>
              <a:off x="2008350" y="246917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8"/>
            <p:cNvSpPr/>
            <p:nvPr/>
          </p:nvSpPr>
          <p:spPr>
            <a:xfrm>
              <a:off x="2008350" y="2480400"/>
              <a:ext cx="12450" cy="6250"/>
            </a:xfrm>
            <a:custGeom>
              <a:avLst/>
              <a:gdLst/>
              <a:ahLst/>
              <a:cxnLst/>
              <a:rect l="l" t="t" r="r" b="b"/>
              <a:pathLst>
                <a:path w="498" h="250" extrusionOk="0">
                  <a:moveTo>
                    <a:pt x="1" y="1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8"/>
            <p:cNvSpPr/>
            <p:nvPr/>
          </p:nvSpPr>
          <p:spPr>
            <a:xfrm>
              <a:off x="2008350" y="249127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8"/>
            <p:cNvSpPr/>
            <p:nvPr/>
          </p:nvSpPr>
          <p:spPr>
            <a:xfrm>
              <a:off x="2008350" y="25029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8"/>
            <p:cNvSpPr/>
            <p:nvPr/>
          </p:nvSpPr>
          <p:spPr>
            <a:xfrm>
              <a:off x="2008350" y="251415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8"/>
            <p:cNvSpPr/>
            <p:nvPr/>
          </p:nvSpPr>
          <p:spPr>
            <a:xfrm>
              <a:off x="2008350" y="25254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8"/>
            <p:cNvSpPr/>
            <p:nvPr/>
          </p:nvSpPr>
          <p:spPr>
            <a:xfrm>
              <a:off x="2008350" y="253662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1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8"/>
            <p:cNvSpPr/>
            <p:nvPr/>
          </p:nvSpPr>
          <p:spPr>
            <a:xfrm>
              <a:off x="2008350" y="25475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8"/>
            <p:cNvSpPr/>
            <p:nvPr/>
          </p:nvSpPr>
          <p:spPr>
            <a:xfrm>
              <a:off x="2074275" y="24579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8"/>
            <p:cNvSpPr/>
            <p:nvPr/>
          </p:nvSpPr>
          <p:spPr>
            <a:xfrm>
              <a:off x="2074275" y="24691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8"/>
            <p:cNvSpPr/>
            <p:nvPr/>
          </p:nvSpPr>
          <p:spPr>
            <a:xfrm>
              <a:off x="2074275" y="2480400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8"/>
            <p:cNvSpPr/>
            <p:nvPr/>
          </p:nvSpPr>
          <p:spPr>
            <a:xfrm>
              <a:off x="2074275" y="24912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8"/>
            <p:cNvSpPr/>
            <p:nvPr/>
          </p:nvSpPr>
          <p:spPr>
            <a:xfrm>
              <a:off x="2074275" y="25029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8"/>
            <p:cNvSpPr/>
            <p:nvPr/>
          </p:nvSpPr>
          <p:spPr>
            <a:xfrm>
              <a:off x="2074275" y="25141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8"/>
            <p:cNvSpPr/>
            <p:nvPr/>
          </p:nvSpPr>
          <p:spPr>
            <a:xfrm>
              <a:off x="2074275" y="25254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8"/>
            <p:cNvSpPr/>
            <p:nvPr/>
          </p:nvSpPr>
          <p:spPr>
            <a:xfrm>
              <a:off x="2074275" y="25366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8"/>
            <p:cNvSpPr/>
            <p:nvPr/>
          </p:nvSpPr>
          <p:spPr>
            <a:xfrm>
              <a:off x="2074275" y="25475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8"/>
            <p:cNvSpPr/>
            <p:nvPr/>
          </p:nvSpPr>
          <p:spPr>
            <a:xfrm>
              <a:off x="2348400" y="2380750"/>
              <a:ext cx="58575" cy="58975"/>
            </a:xfrm>
            <a:custGeom>
              <a:avLst/>
              <a:gdLst/>
              <a:ahLst/>
              <a:cxnLst/>
              <a:rect l="l" t="t" r="r" b="b"/>
              <a:pathLst>
                <a:path w="2343" h="2359" extrusionOk="0">
                  <a:moveTo>
                    <a:pt x="1" y="1"/>
                  </a:moveTo>
                  <a:lnTo>
                    <a:pt x="1" y="2358"/>
                  </a:lnTo>
                  <a:lnTo>
                    <a:pt x="2343" y="2358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8"/>
            <p:cNvSpPr/>
            <p:nvPr/>
          </p:nvSpPr>
          <p:spPr>
            <a:xfrm>
              <a:off x="2407350" y="24292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8"/>
            <p:cNvSpPr/>
            <p:nvPr/>
          </p:nvSpPr>
          <p:spPr>
            <a:xfrm>
              <a:off x="2407350" y="241797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6" y="265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8"/>
            <p:cNvSpPr/>
            <p:nvPr/>
          </p:nvSpPr>
          <p:spPr>
            <a:xfrm>
              <a:off x="2407350" y="24071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8"/>
            <p:cNvSpPr/>
            <p:nvPr/>
          </p:nvSpPr>
          <p:spPr>
            <a:xfrm>
              <a:off x="2407350" y="23958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8"/>
            <p:cNvSpPr/>
            <p:nvPr/>
          </p:nvSpPr>
          <p:spPr>
            <a:xfrm>
              <a:off x="2407350" y="23846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6" y="24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8"/>
            <p:cNvSpPr/>
            <p:nvPr/>
          </p:nvSpPr>
          <p:spPr>
            <a:xfrm>
              <a:off x="2336000" y="24292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8"/>
            <p:cNvSpPr/>
            <p:nvPr/>
          </p:nvSpPr>
          <p:spPr>
            <a:xfrm>
              <a:off x="2336000" y="241797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7" y="26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8"/>
            <p:cNvSpPr/>
            <p:nvPr/>
          </p:nvSpPr>
          <p:spPr>
            <a:xfrm>
              <a:off x="2336000" y="24071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8"/>
            <p:cNvSpPr/>
            <p:nvPr/>
          </p:nvSpPr>
          <p:spPr>
            <a:xfrm>
              <a:off x="2336000" y="23958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8"/>
            <p:cNvSpPr/>
            <p:nvPr/>
          </p:nvSpPr>
          <p:spPr>
            <a:xfrm>
              <a:off x="2336000" y="23846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8"/>
            <p:cNvSpPr/>
            <p:nvPr/>
          </p:nvSpPr>
          <p:spPr>
            <a:xfrm>
              <a:off x="2348400" y="2160925"/>
              <a:ext cx="58575" cy="58550"/>
            </a:xfrm>
            <a:custGeom>
              <a:avLst/>
              <a:gdLst/>
              <a:ahLst/>
              <a:cxnLst/>
              <a:rect l="l" t="t" r="r" b="b"/>
              <a:pathLst>
                <a:path w="2343" h="2342" extrusionOk="0">
                  <a:moveTo>
                    <a:pt x="1" y="0"/>
                  </a:moveTo>
                  <a:lnTo>
                    <a:pt x="1" y="2342"/>
                  </a:lnTo>
                  <a:lnTo>
                    <a:pt x="2343" y="2342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8"/>
            <p:cNvSpPr/>
            <p:nvPr/>
          </p:nvSpPr>
          <p:spPr>
            <a:xfrm>
              <a:off x="2407350" y="22093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8"/>
            <p:cNvSpPr/>
            <p:nvPr/>
          </p:nvSpPr>
          <p:spPr>
            <a:xfrm>
              <a:off x="2407350" y="2198125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8"/>
            <p:cNvSpPr/>
            <p:nvPr/>
          </p:nvSpPr>
          <p:spPr>
            <a:xfrm>
              <a:off x="2407350" y="2186900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8"/>
            <p:cNvSpPr/>
            <p:nvPr/>
          </p:nvSpPr>
          <p:spPr>
            <a:xfrm>
              <a:off x="2407350" y="2175650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8"/>
            <p:cNvSpPr/>
            <p:nvPr/>
          </p:nvSpPr>
          <p:spPr>
            <a:xfrm>
              <a:off x="2407350" y="2164025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8"/>
            <p:cNvSpPr/>
            <p:nvPr/>
          </p:nvSpPr>
          <p:spPr>
            <a:xfrm>
              <a:off x="2336000" y="22093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8"/>
            <p:cNvSpPr/>
            <p:nvPr/>
          </p:nvSpPr>
          <p:spPr>
            <a:xfrm>
              <a:off x="2336000" y="2198125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8"/>
            <p:cNvSpPr/>
            <p:nvPr/>
          </p:nvSpPr>
          <p:spPr>
            <a:xfrm>
              <a:off x="2336000" y="2186900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8"/>
            <p:cNvSpPr/>
            <p:nvPr/>
          </p:nvSpPr>
          <p:spPr>
            <a:xfrm>
              <a:off x="2336000" y="2175650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8"/>
            <p:cNvSpPr/>
            <p:nvPr/>
          </p:nvSpPr>
          <p:spPr>
            <a:xfrm>
              <a:off x="2336000" y="2164025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8"/>
            <p:cNvSpPr/>
            <p:nvPr/>
          </p:nvSpPr>
          <p:spPr>
            <a:xfrm>
              <a:off x="2348400" y="2455975"/>
              <a:ext cx="58575" cy="58575"/>
            </a:xfrm>
            <a:custGeom>
              <a:avLst/>
              <a:gdLst/>
              <a:ahLst/>
              <a:cxnLst/>
              <a:rect l="l" t="t" r="r" b="b"/>
              <a:pathLst>
                <a:path w="2343" h="2343" extrusionOk="0">
                  <a:moveTo>
                    <a:pt x="1" y="1"/>
                  </a:moveTo>
                  <a:lnTo>
                    <a:pt x="1" y="2343"/>
                  </a:lnTo>
                  <a:lnTo>
                    <a:pt x="2343" y="2343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8"/>
            <p:cNvSpPr/>
            <p:nvPr/>
          </p:nvSpPr>
          <p:spPr>
            <a:xfrm>
              <a:off x="2407350" y="25044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8"/>
            <p:cNvSpPr/>
            <p:nvPr/>
          </p:nvSpPr>
          <p:spPr>
            <a:xfrm>
              <a:off x="2407350" y="24932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8"/>
            <p:cNvSpPr/>
            <p:nvPr/>
          </p:nvSpPr>
          <p:spPr>
            <a:xfrm>
              <a:off x="2407350" y="24823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8"/>
            <p:cNvSpPr/>
            <p:nvPr/>
          </p:nvSpPr>
          <p:spPr>
            <a:xfrm>
              <a:off x="2407350" y="24711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8"/>
            <p:cNvSpPr/>
            <p:nvPr/>
          </p:nvSpPr>
          <p:spPr>
            <a:xfrm>
              <a:off x="2407350" y="2459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8"/>
            <p:cNvSpPr/>
            <p:nvPr/>
          </p:nvSpPr>
          <p:spPr>
            <a:xfrm>
              <a:off x="2336000" y="25044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8"/>
            <p:cNvSpPr/>
            <p:nvPr/>
          </p:nvSpPr>
          <p:spPr>
            <a:xfrm>
              <a:off x="2336000" y="24932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8"/>
            <p:cNvSpPr/>
            <p:nvPr/>
          </p:nvSpPr>
          <p:spPr>
            <a:xfrm>
              <a:off x="2336000" y="24823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8"/>
            <p:cNvSpPr/>
            <p:nvPr/>
          </p:nvSpPr>
          <p:spPr>
            <a:xfrm>
              <a:off x="2336000" y="24711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8"/>
            <p:cNvSpPr/>
            <p:nvPr/>
          </p:nvSpPr>
          <p:spPr>
            <a:xfrm>
              <a:off x="2336000" y="2459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8"/>
            <p:cNvSpPr/>
            <p:nvPr/>
          </p:nvSpPr>
          <p:spPr>
            <a:xfrm>
              <a:off x="2243325" y="2292750"/>
              <a:ext cx="116350" cy="37625"/>
            </a:xfrm>
            <a:custGeom>
              <a:avLst/>
              <a:gdLst/>
              <a:ahLst/>
              <a:cxnLst/>
              <a:rect l="l" t="t" r="r" b="b"/>
              <a:pathLst>
                <a:path w="4654" h="1505" extrusionOk="0">
                  <a:moveTo>
                    <a:pt x="1629" y="0"/>
                  </a:moveTo>
                  <a:lnTo>
                    <a:pt x="218" y="1412"/>
                  </a:lnTo>
                  <a:lnTo>
                    <a:pt x="1" y="1412"/>
                  </a:lnTo>
                  <a:lnTo>
                    <a:pt x="1" y="1505"/>
                  </a:lnTo>
                  <a:lnTo>
                    <a:pt x="249" y="1505"/>
                  </a:lnTo>
                  <a:lnTo>
                    <a:pt x="1676" y="93"/>
                  </a:lnTo>
                  <a:lnTo>
                    <a:pt x="4653" y="93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8"/>
            <p:cNvSpPr/>
            <p:nvPr/>
          </p:nvSpPr>
          <p:spPr>
            <a:xfrm>
              <a:off x="2243325" y="2252025"/>
              <a:ext cx="116350" cy="23300"/>
            </a:xfrm>
            <a:custGeom>
              <a:avLst/>
              <a:gdLst/>
              <a:ahLst/>
              <a:cxnLst/>
              <a:rect l="l" t="t" r="r" b="b"/>
              <a:pathLst>
                <a:path w="4654" h="932" extrusionOk="0">
                  <a:moveTo>
                    <a:pt x="1474" y="1"/>
                  </a:moveTo>
                  <a:lnTo>
                    <a:pt x="636" y="838"/>
                  </a:lnTo>
                  <a:lnTo>
                    <a:pt x="1" y="838"/>
                  </a:lnTo>
                  <a:lnTo>
                    <a:pt x="1" y="931"/>
                  </a:lnTo>
                  <a:lnTo>
                    <a:pt x="683" y="931"/>
                  </a:lnTo>
                  <a:lnTo>
                    <a:pt x="1520" y="94"/>
                  </a:lnTo>
                  <a:lnTo>
                    <a:pt x="4653" y="94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8"/>
            <p:cNvSpPr/>
            <p:nvPr/>
          </p:nvSpPr>
          <p:spPr>
            <a:xfrm>
              <a:off x="2243325" y="2272975"/>
              <a:ext cx="116350" cy="24450"/>
            </a:xfrm>
            <a:custGeom>
              <a:avLst/>
              <a:gdLst/>
              <a:ahLst/>
              <a:cxnLst/>
              <a:rect l="l" t="t" r="r" b="b"/>
              <a:pathLst>
                <a:path w="4654" h="978" extrusionOk="0">
                  <a:moveTo>
                    <a:pt x="1629" y="0"/>
                  </a:moveTo>
                  <a:lnTo>
                    <a:pt x="745" y="900"/>
                  </a:lnTo>
                  <a:lnTo>
                    <a:pt x="1" y="900"/>
                  </a:lnTo>
                  <a:lnTo>
                    <a:pt x="1" y="977"/>
                  </a:lnTo>
                  <a:lnTo>
                    <a:pt x="776" y="977"/>
                  </a:lnTo>
                  <a:lnTo>
                    <a:pt x="1676" y="93"/>
                  </a:lnTo>
                  <a:lnTo>
                    <a:pt x="4653" y="93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8"/>
            <p:cNvSpPr/>
            <p:nvPr/>
          </p:nvSpPr>
          <p:spPr>
            <a:xfrm>
              <a:off x="2281700" y="21481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2" y="109"/>
                  </a:moveTo>
                  <a:cubicBezTo>
                    <a:pt x="218" y="109"/>
                    <a:pt x="249" y="140"/>
                    <a:pt x="249" y="186"/>
                  </a:cubicBezTo>
                  <a:cubicBezTo>
                    <a:pt x="249" y="217"/>
                    <a:pt x="218" y="264"/>
                    <a:pt x="172" y="264"/>
                  </a:cubicBezTo>
                  <a:cubicBezTo>
                    <a:pt x="141" y="264"/>
                    <a:pt x="94" y="217"/>
                    <a:pt x="94" y="186"/>
                  </a:cubicBezTo>
                  <a:cubicBezTo>
                    <a:pt x="94" y="140"/>
                    <a:pt x="141" y="109"/>
                    <a:pt x="172" y="109"/>
                  </a:cubicBezTo>
                  <a:close/>
                  <a:moveTo>
                    <a:pt x="172" y="0"/>
                  </a:moveTo>
                  <a:cubicBezTo>
                    <a:pt x="79" y="0"/>
                    <a:pt x="1" y="78"/>
                    <a:pt x="1" y="186"/>
                  </a:cubicBezTo>
                  <a:cubicBezTo>
                    <a:pt x="1" y="279"/>
                    <a:pt x="79" y="357"/>
                    <a:pt x="172" y="357"/>
                  </a:cubicBezTo>
                  <a:cubicBezTo>
                    <a:pt x="249" y="357"/>
                    <a:pt x="327" y="279"/>
                    <a:pt x="342" y="186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8"/>
            <p:cNvSpPr/>
            <p:nvPr/>
          </p:nvSpPr>
          <p:spPr>
            <a:xfrm>
              <a:off x="2295275" y="21481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8" y="264"/>
                    <a:pt x="171" y="264"/>
                  </a:cubicBezTo>
                  <a:cubicBezTo>
                    <a:pt x="140" y="264"/>
                    <a:pt x="94" y="217"/>
                    <a:pt x="94" y="186"/>
                  </a:cubicBezTo>
                  <a:cubicBezTo>
                    <a:pt x="94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86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8"/>
            <p:cNvSpPr/>
            <p:nvPr/>
          </p:nvSpPr>
          <p:spPr>
            <a:xfrm>
              <a:off x="2444950" y="2197350"/>
              <a:ext cx="8950" cy="8575"/>
            </a:xfrm>
            <a:custGeom>
              <a:avLst/>
              <a:gdLst/>
              <a:ahLst/>
              <a:cxnLst/>
              <a:rect l="l" t="t" r="r" b="b"/>
              <a:pathLst>
                <a:path w="358" h="343" extrusionOk="0">
                  <a:moveTo>
                    <a:pt x="171" y="94"/>
                  </a:moveTo>
                  <a:cubicBezTo>
                    <a:pt x="218" y="94"/>
                    <a:pt x="249" y="125"/>
                    <a:pt x="249" y="172"/>
                  </a:cubicBezTo>
                  <a:cubicBezTo>
                    <a:pt x="249" y="203"/>
                    <a:pt x="218" y="249"/>
                    <a:pt x="171" y="249"/>
                  </a:cubicBezTo>
                  <a:cubicBezTo>
                    <a:pt x="140" y="249"/>
                    <a:pt x="94" y="203"/>
                    <a:pt x="94" y="172"/>
                  </a:cubicBezTo>
                  <a:cubicBezTo>
                    <a:pt x="94" y="125"/>
                    <a:pt x="140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1" y="78"/>
                    <a:pt x="1" y="172"/>
                  </a:cubicBezTo>
                  <a:cubicBezTo>
                    <a:pt x="1" y="265"/>
                    <a:pt x="78" y="342"/>
                    <a:pt x="171" y="342"/>
                  </a:cubicBezTo>
                  <a:cubicBezTo>
                    <a:pt x="280" y="342"/>
                    <a:pt x="357" y="265"/>
                    <a:pt x="342" y="172"/>
                  </a:cubicBezTo>
                  <a:cubicBezTo>
                    <a:pt x="342" y="78"/>
                    <a:pt x="280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8"/>
            <p:cNvSpPr/>
            <p:nvPr/>
          </p:nvSpPr>
          <p:spPr>
            <a:xfrm>
              <a:off x="2444950" y="2165175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1" y="94"/>
                  </a:moveTo>
                  <a:cubicBezTo>
                    <a:pt x="218" y="94"/>
                    <a:pt x="249" y="140"/>
                    <a:pt x="249" y="171"/>
                  </a:cubicBezTo>
                  <a:cubicBezTo>
                    <a:pt x="249" y="218"/>
                    <a:pt x="218" y="249"/>
                    <a:pt x="171" y="249"/>
                  </a:cubicBezTo>
                  <a:cubicBezTo>
                    <a:pt x="140" y="249"/>
                    <a:pt x="94" y="218"/>
                    <a:pt x="94" y="171"/>
                  </a:cubicBezTo>
                  <a:cubicBezTo>
                    <a:pt x="94" y="140"/>
                    <a:pt x="140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1" y="78"/>
                    <a:pt x="1" y="171"/>
                  </a:cubicBezTo>
                  <a:cubicBezTo>
                    <a:pt x="1" y="280"/>
                    <a:pt x="78" y="357"/>
                    <a:pt x="171" y="357"/>
                  </a:cubicBezTo>
                  <a:cubicBezTo>
                    <a:pt x="280" y="357"/>
                    <a:pt x="357" y="280"/>
                    <a:pt x="342" y="171"/>
                  </a:cubicBezTo>
                  <a:cubicBezTo>
                    <a:pt x="342" y="78"/>
                    <a:pt x="280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8"/>
            <p:cNvSpPr/>
            <p:nvPr/>
          </p:nvSpPr>
          <p:spPr>
            <a:xfrm>
              <a:off x="2468225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7" y="93"/>
                    <a:pt x="248" y="140"/>
                    <a:pt x="248" y="171"/>
                  </a:cubicBezTo>
                  <a:cubicBezTo>
                    <a:pt x="248" y="217"/>
                    <a:pt x="217" y="248"/>
                    <a:pt x="171" y="248"/>
                  </a:cubicBezTo>
                  <a:cubicBezTo>
                    <a:pt x="140" y="248"/>
                    <a:pt x="93" y="217"/>
                    <a:pt x="93" y="171"/>
                  </a:cubicBezTo>
                  <a:cubicBezTo>
                    <a:pt x="93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79" y="357"/>
                    <a:pt x="341" y="279"/>
                    <a:pt x="341" y="171"/>
                  </a:cubicBezTo>
                  <a:cubicBezTo>
                    <a:pt x="341" y="78"/>
                    <a:pt x="279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8"/>
            <p:cNvSpPr/>
            <p:nvPr/>
          </p:nvSpPr>
          <p:spPr>
            <a:xfrm>
              <a:off x="2000225" y="2336175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02" y="109"/>
                    <a:pt x="248" y="140"/>
                    <a:pt x="248" y="171"/>
                  </a:cubicBezTo>
                  <a:cubicBezTo>
                    <a:pt x="248" y="218"/>
                    <a:pt x="202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24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1" y="280"/>
                    <a:pt x="341" y="186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8"/>
            <p:cNvSpPr/>
            <p:nvPr/>
          </p:nvSpPr>
          <p:spPr>
            <a:xfrm>
              <a:off x="2000225" y="2360200"/>
              <a:ext cx="8550" cy="8575"/>
            </a:xfrm>
            <a:custGeom>
              <a:avLst/>
              <a:gdLst/>
              <a:ahLst/>
              <a:cxnLst/>
              <a:rect l="l" t="t" r="r" b="b"/>
              <a:pathLst>
                <a:path w="342" h="343" extrusionOk="0">
                  <a:moveTo>
                    <a:pt x="171" y="94"/>
                  </a:moveTo>
                  <a:cubicBezTo>
                    <a:pt x="202" y="94"/>
                    <a:pt x="248" y="125"/>
                    <a:pt x="248" y="172"/>
                  </a:cubicBezTo>
                  <a:cubicBezTo>
                    <a:pt x="248" y="203"/>
                    <a:pt x="202" y="249"/>
                    <a:pt x="171" y="249"/>
                  </a:cubicBezTo>
                  <a:cubicBezTo>
                    <a:pt x="124" y="249"/>
                    <a:pt x="93" y="203"/>
                    <a:pt x="93" y="172"/>
                  </a:cubicBezTo>
                  <a:cubicBezTo>
                    <a:pt x="93" y="125"/>
                    <a:pt x="124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0" y="79"/>
                    <a:pt x="0" y="172"/>
                  </a:cubicBezTo>
                  <a:cubicBezTo>
                    <a:pt x="0" y="265"/>
                    <a:pt x="78" y="342"/>
                    <a:pt x="171" y="342"/>
                  </a:cubicBezTo>
                  <a:cubicBezTo>
                    <a:pt x="264" y="342"/>
                    <a:pt x="341" y="265"/>
                    <a:pt x="341" y="172"/>
                  </a:cubicBezTo>
                  <a:cubicBezTo>
                    <a:pt x="341" y="79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8"/>
            <p:cNvSpPr/>
            <p:nvPr/>
          </p:nvSpPr>
          <p:spPr>
            <a:xfrm>
              <a:off x="2070000" y="24234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109"/>
                  </a:moveTo>
                  <a:cubicBezTo>
                    <a:pt x="202" y="109"/>
                    <a:pt x="249" y="140"/>
                    <a:pt x="249" y="171"/>
                  </a:cubicBezTo>
                  <a:cubicBezTo>
                    <a:pt x="249" y="217"/>
                    <a:pt x="202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25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86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8"/>
            <p:cNvSpPr/>
            <p:nvPr/>
          </p:nvSpPr>
          <p:spPr>
            <a:xfrm>
              <a:off x="2090550" y="24234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87" y="109"/>
                  </a:moveTo>
                  <a:cubicBezTo>
                    <a:pt x="218" y="109"/>
                    <a:pt x="264" y="140"/>
                    <a:pt x="264" y="171"/>
                  </a:cubicBezTo>
                  <a:cubicBezTo>
                    <a:pt x="264" y="217"/>
                    <a:pt x="218" y="248"/>
                    <a:pt x="187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109"/>
                    <a:pt x="187" y="109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87" y="357"/>
                  </a:cubicBezTo>
                  <a:cubicBezTo>
                    <a:pt x="280" y="357"/>
                    <a:pt x="357" y="279"/>
                    <a:pt x="357" y="186"/>
                  </a:cubicBezTo>
                  <a:cubicBezTo>
                    <a:pt x="357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8"/>
            <p:cNvSpPr/>
            <p:nvPr/>
          </p:nvSpPr>
          <p:spPr>
            <a:xfrm>
              <a:off x="2122750" y="244280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33" y="109"/>
                    <a:pt x="248" y="140"/>
                    <a:pt x="248" y="171"/>
                  </a:cubicBezTo>
                  <a:cubicBezTo>
                    <a:pt x="248" y="218"/>
                    <a:pt x="202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1" y="280"/>
                    <a:pt x="341" y="187"/>
                  </a:cubicBezTo>
                  <a:cubicBezTo>
                    <a:pt x="341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8"/>
            <p:cNvSpPr/>
            <p:nvPr/>
          </p:nvSpPr>
          <p:spPr>
            <a:xfrm>
              <a:off x="2139025" y="2442800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87" y="109"/>
                  </a:moveTo>
                  <a:cubicBezTo>
                    <a:pt x="218" y="109"/>
                    <a:pt x="264" y="140"/>
                    <a:pt x="264" y="171"/>
                  </a:cubicBezTo>
                  <a:cubicBezTo>
                    <a:pt x="264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109"/>
                    <a:pt x="187" y="109"/>
                  </a:cubicBezTo>
                  <a:close/>
                  <a:moveTo>
                    <a:pt x="187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8"/>
            <p:cNvSpPr/>
            <p:nvPr/>
          </p:nvSpPr>
          <p:spPr>
            <a:xfrm>
              <a:off x="2155700" y="244280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17" y="109"/>
                    <a:pt x="249" y="140"/>
                    <a:pt x="249" y="171"/>
                  </a:cubicBezTo>
                  <a:cubicBezTo>
                    <a:pt x="249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2" y="280"/>
                    <a:pt x="342" y="187"/>
                  </a:cubicBezTo>
                  <a:cubicBezTo>
                    <a:pt x="342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8"/>
            <p:cNvSpPr/>
            <p:nvPr/>
          </p:nvSpPr>
          <p:spPr>
            <a:xfrm>
              <a:off x="2287150" y="249515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02" y="109"/>
                    <a:pt x="248" y="140"/>
                    <a:pt x="248" y="186"/>
                  </a:cubicBezTo>
                  <a:cubicBezTo>
                    <a:pt x="248" y="217"/>
                    <a:pt x="202" y="248"/>
                    <a:pt x="171" y="248"/>
                  </a:cubicBezTo>
                  <a:cubicBezTo>
                    <a:pt x="124" y="248"/>
                    <a:pt x="93" y="217"/>
                    <a:pt x="93" y="186"/>
                  </a:cubicBezTo>
                  <a:cubicBezTo>
                    <a:pt x="93" y="140"/>
                    <a:pt x="124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41" y="279"/>
                    <a:pt x="341" y="186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8"/>
            <p:cNvSpPr/>
            <p:nvPr/>
          </p:nvSpPr>
          <p:spPr>
            <a:xfrm>
              <a:off x="2273575" y="2507550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02" y="94"/>
                    <a:pt x="248" y="125"/>
                    <a:pt x="248" y="171"/>
                  </a:cubicBezTo>
                  <a:cubicBezTo>
                    <a:pt x="248" y="202"/>
                    <a:pt x="202" y="249"/>
                    <a:pt x="171" y="249"/>
                  </a:cubicBezTo>
                  <a:cubicBezTo>
                    <a:pt x="124" y="249"/>
                    <a:pt x="93" y="202"/>
                    <a:pt x="93" y="171"/>
                  </a:cubicBezTo>
                  <a:cubicBezTo>
                    <a:pt x="93" y="125"/>
                    <a:pt x="124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64" y="342"/>
                    <a:pt x="341" y="264"/>
                    <a:pt x="341" y="171"/>
                  </a:cubicBezTo>
                  <a:cubicBezTo>
                    <a:pt x="341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8"/>
            <p:cNvSpPr/>
            <p:nvPr/>
          </p:nvSpPr>
          <p:spPr>
            <a:xfrm>
              <a:off x="1973850" y="2456375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7" y="248"/>
                    <a:pt x="171" y="248"/>
                  </a:cubicBezTo>
                  <a:cubicBezTo>
                    <a:pt x="140" y="248"/>
                    <a:pt x="93" y="217"/>
                    <a:pt x="93" y="186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80" y="357"/>
                    <a:pt x="357" y="280"/>
                    <a:pt x="357" y="186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8"/>
            <p:cNvSpPr/>
            <p:nvPr/>
          </p:nvSpPr>
          <p:spPr>
            <a:xfrm>
              <a:off x="1973850" y="2512600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7" y="264"/>
                    <a:pt x="171" y="264"/>
                  </a:cubicBezTo>
                  <a:cubicBezTo>
                    <a:pt x="140" y="264"/>
                    <a:pt x="93" y="217"/>
                    <a:pt x="93" y="186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86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8"/>
            <p:cNvSpPr/>
            <p:nvPr/>
          </p:nvSpPr>
          <p:spPr>
            <a:xfrm>
              <a:off x="1962225" y="2560675"/>
              <a:ext cx="8925" cy="8950"/>
            </a:xfrm>
            <a:custGeom>
              <a:avLst/>
              <a:gdLst/>
              <a:ahLst/>
              <a:cxnLst/>
              <a:rect l="l" t="t" r="r" b="b"/>
              <a:pathLst>
                <a:path w="357" h="358" extrusionOk="0">
                  <a:moveTo>
                    <a:pt x="171" y="124"/>
                  </a:moveTo>
                  <a:cubicBezTo>
                    <a:pt x="233" y="124"/>
                    <a:pt x="248" y="156"/>
                    <a:pt x="248" y="202"/>
                  </a:cubicBezTo>
                  <a:cubicBezTo>
                    <a:pt x="248" y="233"/>
                    <a:pt x="217" y="280"/>
                    <a:pt x="171" y="280"/>
                  </a:cubicBezTo>
                  <a:cubicBezTo>
                    <a:pt x="140" y="280"/>
                    <a:pt x="93" y="233"/>
                    <a:pt x="93" y="202"/>
                  </a:cubicBezTo>
                  <a:cubicBezTo>
                    <a:pt x="93" y="156"/>
                    <a:pt x="140" y="124"/>
                    <a:pt x="171" y="12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79" y="357"/>
                    <a:pt x="357" y="295"/>
                    <a:pt x="357" y="171"/>
                  </a:cubicBezTo>
                  <a:cubicBezTo>
                    <a:pt x="357" y="78"/>
                    <a:pt x="279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8"/>
            <p:cNvSpPr/>
            <p:nvPr/>
          </p:nvSpPr>
          <p:spPr>
            <a:xfrm>
              <a:off x="1978875" y="2560675"/>
              <a:ext cx="8575" cy="8950"/>
            </a:xfrm>
            <a:custGeom>
              <a:avLst/>
              <a:gdLst/>
              <a:ahLst/>
              <a:cxnLst/>
              <a:rect l="l" t="t" r="r" b="b"/>
              <a:pathLst>
                <a:path w="343" h="358" extrusionOk="0">
                  <a:moveTo>
                    <a:pt x="172" y="124"/>
                  </a:moveTo>
                  <a:cubicBezTo>
                    <a:pt x="234" y="124"/>
                    <a:pt x="249" y="156"/>
                    <a:pt x="249" y="202"/>
                  </a:cubicBezTo>
                  <a:cubicBezTo>
                    <a:pt x="249" y="233"/>
                    <a:pt x="203" y="280"/>
                    <a:pt x="172" y="280"/>
                  </a:cubicBezTo>
                  <a:cubicBezTo>
                    <a:pt x="125" y="280"/>
                    <a:pt x="94" y="233"/>
                    <a:pt x="94" y="202"/>
                  </a:cubicBezTo>
                  <a:cubicBezTo>
                    <a:pt x="94" y="156"/>
                    <a:pt x="125" y="124"/>
                    <a:pt x="172" y="124"/>
                  </a:cubicBezTo>
                  <a:close/>
                  <a:moveTo>
                    <a:pt x="172" y="0"/>
                  </a:moveTo>
                  <a:cubicBezTo>
                    <a:pt x="79" y="0"/>
                    <a:pt x="1" y="78"/>
                    <a:pt x="1" y="171"/>
                  </a:cubicBezTo>
                  <a:cubicBezTo>
                    <a:pt x="1" y="280"/>
                    <a:pt x="79" y="357"/>
                    <a:pt x="172" y="357"/>
                  </a:cubicBezTo>
                  <a:cubicBezTo>
                    <a:pt x="265" y="357"/>
                    <a:pt x="342" y="295"/>
                    <a:pt x="342" y="171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8"/>
            <p:cNvSpPr/>
            <p:nvPr/>
          </p:nvSpPr>
          <p:spPr>
            <a:xfrm>
              <a:off x="2447275" y="245017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87" y="124"/>
                  </a:moveTo>
                  <a:cubicBezTo>
                    <a:pt x="233" y="124"/>
                    <a:pt x="264" y="155"/>
                    <a:pt x="249" y="202"/>
                  </a:cubicBezTo>
                  <a:cubicBezTo>
                    <a:pt x="249" y="233"/>
                    <a:pt x="218" y="264"/>
                    <a:pt x="187" y="264"/>
                  </a:cubicBezTo>
                  <a:cubicBezTo>
                    <a:pt x="140" y="264"/>
                    <a:pt x="109" y="233"/>
                    <a:pt x="109" y="202"/>
                  </a:cubicBezTo>
                  <a:cubicBezTo>
                    <a:pt x="109" y="155"/>
                    <a:pt x="140" y="124"/>
                    <a:pt x="187" y="12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87" y="357"/>
                  </a:cubicBezTo>
                  <a:cubicBezTo>
                    <a:pt x="280" y="357"/>
                    <a:pt x="357" y="295"/>
                    <a:pt x="357" y="171"/>
                  </a:cubicBezTo>
                  <a:cubicBezTo>
                    <a:pt x="357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8"/>
            <p:cNvSpPr/>
            <p:nvPr/>
          </p:nvSpPr>
          <p:spPr>
            <a:xfrm>
              <a:off x="2086675" y="2550200"/>
              <a:ext cx="170625" cy="57425"/>
            </a:xfrm>
            <a:custGeom>
              <a:avLst/>
              <a:gdLst/>
              <a:ahLst/>
              <a:cxnLst/>
              <a:rect l="l" t="t" r="r" b="b"/>
              <a:pathLst>
                <a:path w="6825" h="2297" extrusionOk="0">
                  <a:moveTo>
                    <a:pt x="1" y="1"/>
                  </a:moveTo>
                  <a:lnTo>
                    <a:pt x="1" y="78"/>
                  </a:lnTo>
                  <a:lnTo>
                    <a:pt x="1009" y="78"/>
                  </a:lnTo>
                  <a:lnTo>
                    <a:pt x="3242" y="2296"/>
                  </a:lnTo>
                  <a:lnTo>
                    <a:pt x="6825" y="2296"/>
                  </a:lnTo>
                  <a:lnTo>
                    <a:pt x="6825" y="2203"/>
                  </a:lnTo>
                  <a:lnTo>
                    <a:pt x="3289" y="2203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8"/>
            <p:cNvSpPr/>
            <p:nvPr/>
          </p:nvSpPr>
          <p:spPr>
            <a:xfrm>
              <a:off x="2256125" y="25975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202"/>
                  </a:moveTo>
                  <a:cubicBezTo>
                    <a:pt x="435" y="202"/>
                    <a:pt x="512" y="280"/>
                    <a:pt x="512" y="373"/>
                  </a:cubicBezTo>
                  <a:cubicBezTo>
                    <a:pt x="512" y="466"/>
                    <a:pt x="435" y="544"/>
                    <a:pt x="342" y="544"/>
                  </a:cubicBezTo>
                  <a:cubicBezTo>
                    <a:pt x="248" y="544"/>
                    <a:pt x="171" y="466"/>
                    <a:pt x="171" y="373"/>
                  </a:cubicBezTo>
                  <a:cubicBezTo>
                    <a:pt x="171" y="280"/>
                    <a:pt x="248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2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8"/>
            <p:cNvSpPr/>
            <p:nvPr/>
          </p:nvSpPr>
          <p:spPr>
            <a:xfrm>
              <a:off x="2256125" y="25765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2" y="264"/>
                    <a:pt x="512" y="357"/>
                  </a:cubicBezTo>
                  <a:cubicBezTo>
                    <a:pt x="512" y="450"/>
                    <a:pt x="435" y="528"/>
                    <a:pt x="342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48"/>
                    <a:pt x="248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8"/>
            <p:cNvSpPr/>
            <p:nvPr/>
          </p:nvSpPr>
          <p:spPr>
            <a:xfrm>
              <a:off x="2256125" y="25552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2" y="264"/>
                    <a:pt x="512" y="357"/>
                  </a:cubicBezTo>
                  <a:cubicBezTo>
                    <a:pt x="512" y="450"/>
                    <a:pt x="435" y="528"/>
                    <a:pt x="342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64"/>
                    <a:pt x="248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8"/>
            <p:cNvSpPr/>
            <p:nvPr/>
          </p:nvSpPr>
          <p:spPr>
            <a:xfrm>
              <a:off x="2276675" y="2597500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202"/>
                  </a:moveTo>
                  <a:cubicBezTo>
                    <a:pt x="450" y="202"/>
                    <a:pt x="528" y="280"/>
                    <a:pt x="528" y="373"/>
                  </a:cubicBezTo>
                  <a:cubicBezTo>
                    <a:pt x="528" y="466"/>
                    <a:pt x="450" y="544"/>
                    <a:pt x="357" y="544"/>
                  </a:cubicBezTo>
                  <a:cubicBezTo>
                    <a:pt x="264" y="544"/>
                    <a:pt x="186" y="466"/>
                    <a:pt x="186" y="373"/>
                  </a:cubicBezTo>
                  <a:cubicBezTo>
                    <a:pt x="186" y="280"/>
                    <a:pt x="264" y="202"/>
                    <a:pt x="357" y="202"/>
                  </a:cubicBezTo>
                  <a:close/>
                  <a:moveTo>
                    <a:pt x="357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57" y="699"/>
                  </a:cubicBezTo>
                  <a:cubicBezTo>
                    <a:pt x="543" y="699"/>
                    <a:pt x="729" y="544"/>
                    <a:pt x="698" y="358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8"/>
            <p:cNvSpPr/>
            <p:nvPr/>
          </p:nvSpPr>
          <p:spPr>
            <a:xfrm>
              <a:off x="2276675" y="2576575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729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8"/>
            <p:cNvSpPr/>
            <p:nvPr/>
          </p:nvSpPr>
          <p:spPr>
            <a:xfrm>
              <a:off x="2276675" y="2555250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729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8"/>
            <p:cNvSpPr/>
            <p:nvPr/>
          </p:nvSpPr>
          <p:spPr>
            <a:xfrm>
              <a:off x="2297600" y="2597500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202"/>
                  </a:moveTo>
                  <a:cubicBezTo>
                    <a:pt x="451" y="202"/>
                    <a:pt x="528" y="280"/>
                    <a:pt x="528" y="373"/>
                  </a:cubicBezTo>
                  <a:cubicBezTo>
                    <a:pt x="528" y="466"/>
                    <a:pt x="451" y="544"/>
                    <a:pt x="358" y="544"/>
                  </a:cubicBezTo>
                  <a:cubicBezTo>
                    <a:pt x="249" y="544"/>
                    <a:pt x="171" y="466"/>
                    <a:pt x="171" y="373"/>
                  </a:cubicBezTo>
                  <a:cubicBezTo>
                    <a:pt x="171" y="280"/>
                    <a:pt x="249" y="202"/>
                    <a:pt x="358" y="202"/>
                  </a:cubicBezTo>
                  <a:close/>
                  <a:moveTo>
                    <a:pt x="358" y="1"/>
                  </a:moveTo>
                  <a:cubicBezTo>
                    <a:pt x="156" y="1"/>
                    <a:pt x="1" y="156"/>
                    <a:pt x="1" y="358"/>
                  </a:cubicBezTo>
                  <a:cubicBezTo>
                    <a:pt x="1" y="544"/>
                    <a:pt x="156" y="699"/>
                    <a:pt x="358" y="699"/>
                  </a:cubicBezTo>
                  <a:cubicBezTo>
                    <a:pt x="544" y="699"/>
                    <a:pt x="714" y="544"/>
                    <a:pt x="699" y="358"/>
                  </a:cubicBezTo>
                  <a:cubicBezTo>
                    <a:pt x="699" y="156"/>
                    <a:pt x="544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8"/>
            <p:cNvSpPr/>
            <p:nvPr/>
          </p:nvSpPr>
          <p:spPr>
            <a:xfrm>
              <a:off x="2297600" y="2576575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48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714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8"/>
            <p:cNvSpPr/>
            <p:nvPr/>
          </p:nvSpPr>
          <p:spPr>
            <a:xfrm>
              <a:off x="2297600" y="2555250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714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8"/>
            <p:cNvSpPr/>
            <p:nvPr/>
          </p:nvSpPr>
          <p:spPr>
            <a:xfrm>
              <a:off x="2318550" y="259750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202"/>
                  </a:moveTo>
                  <a:cubicBezTo>
                    <a:pt x="450" y="202"/>
                    <a:pt x="528" y="280"/>
                    <a:pt x="528" y="373"/>
                  </a:cubicBezTo>
                  <a:cubicBezTo>
                    <a:pt x="528" y="466"/>
                    <a:pt x="450" y="544"/>
                    <a:pt x="342" y="544"/>
                  </a:cubicBezTo>
                  <a:cubicBezTo>
                    <a:pt x="249" y="544"/>
                    <a:pt x="171" y="466"/>
                    <a:pt x="171" y="373"/>
                  </a:cubicBezTo>
                  <a:cubicBezTo>
                    <a:pt x="171" y="280"/>
                    <a:pt x="249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2" y="699"/>
                  </a:cubicBezTo>
                  <a:cubicBezTo>
                    <a:pt x="559" y="699"/>
                    <a:pt x="714" y="544"/>
                    <a:pt x="698" y="358"/>
                  </a:cubicBezTo>
                  <a:cubicBezTo>
                    <a:pt x="698" y="156"/>
                    <a:pt x="543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8"/>
            <p:cNvSpPr/>
            <p:nvPr/>
          </p:nvSpPr>
          <p:spPr>
            <a:xfrm>
              <a:off x="2318550" y="2576575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714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8"/>
            <p:cNvSpPr/>
            <p:nvPr/>
          </p:nvSpPr>
          <p:spPr>
            <a:xfrm>
              <a:off x="2318550" y="255525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59" y="698"/>
                    <a:pt x="714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8"/>
            <p:cNvSpPr/>
            <p:nvPr/>
          </p:nvSpPr>
          <p:spPr>
            <a:xfrm>
              <a:off x="2339475" y="25975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202"/>
                  </a:moveTo>
                  <a:cubicBezTo>
                    <a:pt x="435" y="202"/>
                    <a:pt x="513" y="280"/>
                    <a:pt x="513" y="373"/>
                  </a:cubicBezTo>
                  <a:cubicBezTo>
                    <a:pt x="513" y="466"/>
                    <a:pt x="435" y="544"/>
                    <a:pt x="342" y="544"/>
                  </a:cubicBezTo>
                  <a:cubicBezTo>
                    <a:pt x="249" y="544"/>
                    <a:pt x="172" y="466"/>
                    <a:pt x="172" y="373"/>
                  </a:cubicBezTo>
                  <a:cubicBezTo>
                    <a:pt x="172" y="280"/>
                    <a:pt x="249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6" y="1"/>
                    <a:pt x="1" y="156"/>
                    <a:pt x="1" y="358"/>
                  </a:cubicBezTo>
                  <a:cubicBezTo>
                    <a:pt x="1" y="544"/>
                    <a:pt x="156" y="699"/>
                    <a:pt x="342" y="699"/>
                  </a:cubicBezTo>
                  <a:cubicBezTo>
                    <a:pt x="544" y="699"/>
                    <a:pt x="699" y="544"/>
                    <a:pt x="699" y="358"/>
                  </a:cubicBezTo>
                  <a:cubicBezTo>
                    <a:pt x="699" y="156"/>
                    <a:pt x="544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8"/>
            <p:cNvSpPr/>
            <p:nvPr/>
          </p:nvSpPr>
          <p:spPr>
            <a:xfrm>
              <a:off x="2339475" y="25765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3" y="264"/>
                    <a:pt x="513" y="357"/>
                  </a:cubicBezTo>
                  <a:cubicBezTo>
                    <a:pt x="513" y="450"/>
                    <a:pt x="435" y="528"/>
                    <a:pt x="342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8"/>
            <p:cNvSpPr/>
            <p:nvPr/>
          </p:nvSpPr>
          <p:spPr>
            <a:xfrm>
              <a:off x="2339475" y="25552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3" y="264"/>
                    <a:pt x="513" y="357"/>
                  </a:cubicBezTo>
                  <a:cubicBezTo>
                    <a:pt x="513" y="450"/>
                    <a:pt x="435" y="528"/>
                    <a:pt x="342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8"/>
            <p:cNvSpPr/>
            <p:nvPr/>
          </p:nvSpPr>
          <p:spPr>
            <a:xfrm>
              <a:off x="2360425" y="259750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202"/>
                  </a:moveTo>
                  <a:cubicBezTo>
                    <a:pt x="435" y="202"/>
                    <a:pt x="512" y="280"/>
                    <a:pt x="528" y="373"/>
                  </a:cubicBezTo>
                  <a:cubicBezTo>
                    <a:pt x="528" y="466"/>
                    <a:pt x="450" y="544"/>
                    <a:pt x="357" y="544"/>
                  </a:cubicBezTo>
                  <a:cubicBezTo>
                    <a:pt x="264" y="544"/>
                    <a:pt x="187" y="466"/>
                    <a:pt x="187" y="373"/>
                  </a:cubicBezTo>
                  <a:cubicBezTo>
                    <a:pt x="187" y="280"/>
                    <a:pt x="264" y="202"/>
                    <a:pt x="357" y="202"/>
                  </a:cubicBezTo>
                  <a:close/>
                  <a:moveTo>
                    <a:pt x="357" y="1"/>
                  </a:moveTo>
                  <a:cubicBezTo>
                    <a:pt x="171" y="1"/>
                    <a:pt x="0" y="156"/>
                    <a:pt x="0" y="358"/>
                  </a:cubicBezTo>
                  <a:cubicBezTo>
                    <a:pt x="0" y="544"/>
                    <a:pt x="171" y="699"/>
                    <a:pt x="357" y="699"/>
                  </a:cubicBezTo>
                  <a:cubicBezTo>
                    <a:pt x="559" y="699"/>
                    <a:pt x="714" y="544"/>
                    <a:pt x="714" y="358"/>
                  </a:cubicBezTo>
                  <a:cubicBezTo>
                    <a:pt x="714" y="156"/>
                    <a:pt x="559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8"/>
            <p:cNvSpPr/>
            <p:nvPr/>
          </p:nvSpPr>
          <p:spPr>
            <a:xfrm>
              <a:off x="2360425" y="2576575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186"/>
                  </a:moveTo>
                  <a:cubicBezTo>
                    <a:pt x="435" y="186"/>
                    <a:pt x="512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7" y="450"/>
                    <a:pt x="187" y="357"/>
                  </a:cubicBezTo>
                  <a:cubicBezTo>
                    <a:pt x="187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71" y="0"/>
                    <a:pt x="0" y="155"/>
                    <a:pt x="0" y="357"/>
                  </a:cubicBezTo>
                  <a:cubicBezTo>
                    <a:pt x="0" y="543"/>
                    <a:pt x="171" y="698"/>
                    <a:pt x="357" y="698"/>
                  </a:cubicBezTo>
                  <a:cubicBezTo>
                    <a:pt x="559" y="698"/>
                    <a:pt x="714" y="543"/>
                    <a:pt x="714" y="357"/>
                  </a:cubicBezTo>
                  <a:cubicBezTo>
                    <a:pt x="714" y="155"/>
                    <a:pt x="55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8"/>
            <p:cNvSpPr/>
            <p:nvPr/>
          </p:nvSpPr>
          <p:spPr>
            <a:xfrm>
              <a:off x="2181275" y="21132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64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8"/>
            <p:cNvSpPr/>
            <p:nvPr/>
          </p:nvSpPr>
          <p:spPr>
            <a:xfrm>
              <a:off x="2181275" y="20919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48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8"/>
            <p:cNvSpPr/>
            <p:nvPr/>
          </p:nvSpPr>
          <p:spPr>
            <a:xfrm>
              <a:off x="2202225" y="21132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8"/>
            <p:cNvSpPr/>
            <p:nvPr/>
          </p:nvSpPr>
          <p:spPr>
            <a:xfrm>
              <a:off x="2202225" y="20919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42"/>
                  </a:cubicBezTo>
                  <a:cubicBezTo>
                    <a:pt x="528" y="435"/>
                    <a:pt x="466" y="512"/>
                    <a:pt x="373" y="512"/>
                  </a:cubicBezTo>
                  <a:cubicBezTo>
                    <a:pt x="363" y="513"/>
                    <a:pt x="354" y="514"/>
                    <a:pt x="345" y="514"/>
                  </a:cubicBezTo>
                  <a:cubicBezTo>
                    <a:pt x="251" y="514"/>
                    <a:pt x="187" y="442"/>
                    <a:pt x="187" y="357"/>
                  </a:cubicBezTo>
                  <a:cubicBezTo>
                    <a:pt x="171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8"/>
            <p:cNvSpPr/>
            <p:nvPr/>
          </p:nvSpPr>
          <p:spPr>
            <a:xfrm>
              <a:off x="2223175" y="21132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86"/>
                  </a:moveTo>
                  <a:cubicBezTo>
                    <a:pt x="434" y="186"/>
                    <a:pt x="512" y="264"/>
                    <a:pt x="512" y="357"/>
                  </a:cubicBezTo>
                  <a:cubicBezTo>
                    <a:pt x="512" y="450"/>
                    <a:pt x="434" y="528"/>
                    <a:pt x="341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64"/>
                    <a:pt x="248" y="186"/>
                    <a:pt x="341" y="186"/>
                  </a:cubicBezTo>
                  <a:close/>
                  <a:moveTo>
                    <a:pt x="341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8"/>
            <p:cNvSpPr/>
            <p:nvPr/>
          </p:nvSpPr>
          <p:spPr>
            <a:xfrm>
              <a:off x="2223175" y="20919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86"/>
                  </a:moveTo>
                  <a:cubicBezTo>
                    <a:pt x="434" y="186"/>
                    <a:pt x="512" y="264"/>
                    <a:pt x="512" y="357"/>
                  </a:cubicBezTo>
                  <a:cubicBezTo>
                    <a:pt x="512" y="450"/>
                    <a:pt x="434" y="528"/>
                    <a:pt x="341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48"/>
                    <a:pt x="248" y="186"/>
                    <a:pt x="341" y="186"/>
                  </a:cubicBezTo>
                  <a:close/>
                  <a:moveTo>
                    <a:pt x="341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8"/>
            <p:cNvSpPr/>
            <p:nvPr/>
          </p:nvSpPr>
          <p:spPr>
            <a:xfrm>
              <a:off x="2243725" y="21132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57" y="186"/>
                  </a:moveTo>
                  <a:cubicBezTo>
                    <a:pt x="450" y="186"/>
                    <a:pt x="527" y="264"/>
                    <a:pt x="527" y="357"/>
                  </a:cubicBezTo>
                  <a:cubicBezTo>
                    <a:pt x="527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8"/>
            <p:cNvSpPr/>
            <p:nvPr/>
          </p:nvSpPr>
          <p:spPr>
            <a:xfrm>
              <a:off x="2243725" y="20919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57" y="186"/>
                  </a:moveTo>
                  <a:cubicBezTo>
                    <a:pt x="450" y="186"/>
                    <a:pt x="527" y="264"/>
                    <a:pt x="527" y="357"/>
                  </a:cubicBezTo>
                  <a:cubicBezTo>
                    <a:pt x="527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8"/>
            <p:cNvSpPr/>
            <p:nvPr/>
          </p:nvSpPr>
          <p:spPr>
            <a:xfrm>
              <a:off x="2360425" y="255525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186"/>
                  </a:moveTo>
                  <a:cubicBezTo>
                    <a:pt x="435" y="186"/>
                    <a:pt x="512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7" y="450"/>
                    <a:pt x="187" y="357"/>
                  </a:cubicBezTo>
                  <a:cubicBezTo>
                    <a:pt x="187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71" y="0"/>
                    <a:pt x="0" y="155"/>
                    <a:pt x="0" y="357"/>
                  </a:cubicBezTo>
                  <a:cubicBezTo>
                    <a:pt x="0" y="543"/>
                    <a:pt x="171" y="698"/>
                    <a:pt x="357" y="698"/>
                  </a:cubicBezTo>
                  <a:cubicBezTo>
                    <a:pt x="559" y="698"/>
                    <a:pt x="714" y="543"/>
                    <a:pt x="714" y="357"/>
                  </a:cubicBezTo>
                  <a:cubicBezTo>
                    <a:pt x="714" y="155"/>
                    <a:pt x="55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8"/>
            <p:cNvSpPr/>
            <p:nvPr/>
          </p:nvSpPr>
          <p:spPr>
            <a:xfrm>
              <a:off x="2086675" y="2538950"/>
              <a:ext cx="171800" cy="46950"/>
            </a:xfrm>
            <a:custGeom>
              <a:avLst/>
              <a:gdLst/>
              <a:ahLst/>
              <a:cxnLst/>
              <a:rect l="l" t="t" r="r" b="b"/>
              <a:pathLst>
                <a:path w="6872" h="1878" extrusionOk="0">
                  <a:moveTo>
                    <a:pt x="1" y="1"/>
                  </a:moveTo>
                  <a:lnTo>
                    <a:pt x="1" y="78"/>
                  </a:lnTo>
                  <a:lnTo>
                    <a:pt x="1536" y="78"/>
                  </a:lnTo>
                  <a:lnTo>
                    <a:pt x="3335" y="1878"/>
                  </a:lnTo>
                  <a:lnTo>
                    <a:pt x="6871" y="1878"/>
                  </a:lnTo>
                  <a:lnTo>
                    <a:pt x="6871" y="1800"/>
                  </a:lnTo>
                  <a:lnTo>
                    <a:pt x="3382" y="1800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8"/>
            <p:cNvSpPr/>
            <p:nvPr/>
          </p:nvSpPr>
          <p:spPr>
            <a:xfrm>
              <a:off x="2086675" y="2504850"/>
              <a:ext cx="171800" cy="60125"/>
            </a:xfrm>
            <a:custGeom>
              <a:avLst/>
              <a:gdLst/>
              <a:ahLst/>
              <a:cxnLst/>
              <a:rect l="l" t="t" r="r" b="b"/>
              <a:pathLst>
                <a:path w="6872" h="2405" extrusionOk="0">
                  <a:moveTo>
                    <a:pt x="1" y="0"/>
                  </a:moveTo>
                  <a:lnTo>
                    <a:pt x="1" y="109"/>
                  </a:lnTo>
                  <a:lnTo>
                    <a:pt x="3087" y="109"/>
                  </a:lnTo>
                  <a:lnTo>
                    <a:pt x="5398" y="2404"/>
                  </a:lnTo>
                  <a:lnTo>
                    <a:pt x="6871" y="2404"/>
                  </a:lnTo>
                  <a:lnTo>
                    <a:pt x="6871" y="2311"/>
                  </a:lnTo>
                  <a:lnTo>
                    <a:pt x="5429" y="2311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8"/>
            <p:cNvSpPr/>
            <p:nvPr/>
          </p:nvSpPr>
          <p:spPr>
            <a:xfrm>
              <a:off x="2086675" y="2447850"/>
              <a:ext cx="39575" cy="14350"/>
            </a:xfrm>
            <a:custGeom>
              <a:avLst/>
              <a:gdLst/>
              <a:ahLst/>
              <a:cxnLst/>
              <a:rect l="l" t="t" r="r" b="b"/>
              <a:pathLst>
                <a:path w="1583" h="574" extrusionOk="0">
                  <a:moveTo>
                    <a:pt x="1505" y="0"/>
                  </a:moveTo>
                  <a:lnTo>
                    <a:pt x="1040" y="481"/>
                  </a:lnTo>
                  <a:lnTo>
                    <a:pt x="1" y="481"/>
                  </a:lnTo>
                  <a:lnTo>
                    <a:pt x="1" y="574"/>
                  </a:lnTo>
                  <a:lnTo>
                    <a:pt x="1071" y="574"/>
                  </a:lnTo>
                  <a:lnTo>
                    <a:pt x="1583" y="78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8"/>
            <p:cNvSpPr/>
            <p:nvPr/>
          </p:nvSpPr>
          <p:spPr>
            <a:xfrm>
              <a:off x="2086675" y="2448625"/>
              <a:ext cx="55875" cy="24825"/>
            </a:xfrm>
            <a:custGeom>
              <a:avLst/>
              <a:gdLst/>
              <a:ahLst/>
              <a:cxnLst/>
              <a:rect l="l" t="t" r="r" b="b"/>
              <a:pathLst>
                <a:path w="2235" h="993" extrusionOk="0">
                  <a:moveTo>
                    <a:pt x="2172" y="0"/>
                  </a:moveTo>
                  <a:lnTo>
                    <a:pt x="1288" y="900"/>
                  </a:lnTo>
                  <a:lnTo>
                    <a:pt x="1" y="900"/>
                  </a:lnTo>
                  <a:lnTo>
                    <a:pt x="1" y="993"/>
                  </a:lnTo>
                  <a:lnTo>
                    <a:pt x="1319" y="993"/>
                  </a:lnTo>
                  <a:lnTo>
                    <a:pt x="2234" y="62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8"/>
            <p:cNvSpPr/>
            <p:nvPr/>
          </p:nvSpPr>
          <p:spPr>
            <a:xfrm>
              <a:off x="2166175" y="2371850"/>
              <a:ext cx="169850" cy="92300"/>
            </a:xfrm>
            <a:custGeom>
              <a:avLst/>
              <a:gdLst/>
              <a:ahLst/>
              <a:cxnLst/>
              <a:rect l="l" t="t" r="r" b="b"/>
              <a:pathLst>
                <a:path w="6794" h="3692" extrusionOk="0">
                  <a:moveTo>
                    <a:pt x="0" y="0"/>
                  </a:moveTo>
                  <a:lnTo>
                    <a:pt x="0" y="1877"/>
                  </a:lnTo>
                  <a:lnTo>
                    <a:pt x="1830" y="3692"/>
                  </a:lnTo>
                  <a:lnTo>
                    <a:pt x="6793" y="3692"/>
                  </a:lnTo>
                  <a:lnTo>
                    <a:pt x="6793" y="3598"/>
                  </a:lnTo>
                  <a:lnTo>
                    <a:pt x="1861" y="3598"/>
                  </a:lnTo>
                  <a:lnTo>
                    <a:pt x="109" y="183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8"/>
            <p:cNvSpPr/>
            <p:nvPr/>
          </p:nvSpPr>
          <p:spPr>
            <a:xfrm>
              <a:off x="2199900" y="2371850"/>
              <a:ext cx="136125" cy="62050"/>
            </a:xfrm>
            <a:custGeom>
              <a:avLst/>
              <a:gdLst/>
              <a:ahLst/>
              <a:cxnLst/>
              <a:rect l="l" t="t" r="r" b="b"/>
              <a:pathLst>
                <a:path w="5445" h="2482" extrusionOk="0">
                  <a:moveTo>
                    <a:pt x="0" y="0"/>
                  </a:moveTo>
                  <a:lnTo>
                    <a:pt x="0" y="1319"/>
                  </a:lnTo>
                  <a:lnTo>
                    <a:pt x="1164" y="2482"/>
                  </a:lnTo>
                  <a:lnTo>
                    <a:pt x="5444" y="2482"/>
                  </a:lnTo>
                  <a:lnTo>
                    <a:pt x="5444" y="2404"/>
                  </a:lnTo>
                  <a:lnTo>
                    <a:pt x="1195" y="2404"/>
                  </a:lnTo>
                  <a:lnTo>
                    <a:pt x="94" y="127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8"/>
            <p:cNvSpPr/>
            <p:nvPr/>
          </p:nvSpPr>
          <p:spPr>
            <a:xfrm>
              <a:off x="2211525" y="2371850"/>
              <a:ext cx="124500" cy="50800"/>
            </a:xfrm>
            <a:custGeom>
              <a:avLst/>
              <a:gdLst/>
              <a:ahLst/>
              <a:cxnLst/>
              <a:rect l="l" t="t" r="r" b="b"/>
              <a:pathLst>
                <a:path w="4980" h="2032" extrusionOk="0">
                  <a:moveTo>
                    <a:pt x="1" y="0"/>
                  </a:moveTo>
                  <a:lnTo>
                    <a:pt x="1" y="1024"/>
                  </a:lnTo>
                  <a:lnTo>
                    <a:pt x="1009" y="2032"/>
                  </a:lnTo>
                  <a:lnTo>
                    <a:pt x="4979" y="2032"/>
                  </a:lnTo>
                  <a:lnTo>
                    <a:pt x="4979" y="1954"/>
                  </a:lnTo>
                  <a:lnTo>
                    <a:pt x="1040" y="1954"/>
                  </a:lnTo>
                  <a:lnTo>
                    <a:pt x="78" y="9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8"/>
            <p:cNvSpPr/>
            <p:nvPr/>
          </p:nvSpPr>
          <p:spPr>
            <a:xfrm>
              <a:off x="2311575" y="2495150"/>
              <a:ext cx="24450" cy="62050"/>
            </a:xfrm>
            <a:custGeom>
              <a:avLst/>
              <a:gdLst/>
              <a:ahLst/>
              <a:cxnLst/>
              <a:rect l="l" t="t" r="r" b="b"/>
              <a:pathLst>
                <a:path w="978" h="2482" extrusionOk="0">
                  <a:moveTo>
                    <a:pt x="528" y="0"/>
                  </a:moveTo>
                  <a:lnTo>
                    <a:pt x="0" y="528"/>
                  </a:lnTo>
                  <a:lnTo>
                    <a:pt x="0" y="1443"/>
                  </a:lnTo>
                  <a:lnTo>
                    <a:pt x="590" y="2017"/>
                  </a:lnTo>
                  <a:lnTo>
                    <a:pt x="590" y="2482"/>
                  </a:lnTo>
                  <a:lnTo>
                    <a:pt x="683" y="2482"/>
                  </a:lnTo>
                  <a:lnTo>
                    <a:pt x="683" y="1986"/>
                  </a:lnTo>
                  <a:lnTo>
                    <a:pt x="109" y="1396"/>
                  </a:lnTo>
                  <a:lnTo>
                    <a:pt x="109" y="574"/>
                  </a:lnTo>
                  <a:lnTo>
                    <a:pt x="574" y="109"/>
                  </a:lnTo>
                  <a:lnTo>
                    <a:pt x="977" y="10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8"/>
            <p:cNvSpPr/>
            <p:nvPr/>
          </p:nvSpPr>
          <p:spPr>
            <a:xfrm>
              <a:off x="2419750" y="2456375"/>
              <a:ext cx="31425" cy="19025"/>
            </a:xfrm>
            <a:custGeom>
              <a:avLst/>
              <a:gdLst/>
              <a:ahLst/>
              <a:cxnLst/>
              <a:rect l="l" t="t" r="r" b="b"/>
              <a:pathLst>
                <a:path w="1257" h="761" extrusionOk="0">
                  <a:moveTo>
                    <a:pt x="1179" y="0"/>
                  </a:moveTo>
                  <a:lnTo>
                    <a:pt x="528" y="667"/>
                  </a:lnTo>
                  <a:lnTo>
                    <a:pt x="0" y="667"/>
                  </a:lnTo>
                  <a:lnTo>
                    <a:pt x="0" y="760"/>
                  </a:lnTo>
                  <a:lnTo>
                    <a:pt x="559" y="760"/>
                  </a:lnTo>
                  <a:lnTo>
                    <a:pt x="1257" y="62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8"/>
            <p:cNvSpPr/>
            <p:nvPr/>
          </p:nvSpPr>
          <p:spPr>
            <a:xfrm>
              <a:off x="1980825" y="2459850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8"/>
            <p:cNvSpPr/>
            <p:nvPr/>
          </p:nvSpPr>
          <p:spPr>
            <a:xfrm>
              <a:off x="1968025" y="2538950"/>
              <a:ext cx="40350" cy="25625"/>
            </a:xfrm>
            <a:custGeom>
              <a:avLst/>
              <a:gdLst/>
              <a:ahLst/>
              <a:cxnLst/>
              <a:rect l="l" t="t" r="r" b="b"/>
              <a:pathLst>
                <a:path w="1614" h="1025" extrusionOk="0">
                  <a:moveTo>
                    <a:pt x="947" y="1"/>
                  </a:moveTo>
                  <a:lnTo>
                    <a:pt x="1" y="947"/>
                  </a:lnTo>
                  <a:lnTo>
                    <a:pt x="63" y="1025"/>
                  </a:lnTo>
                  <a:lnTo>
                    <a:pt x="993" y="78"/>
                  </a:lnTo>
                  <a:lnTo>
                    <a:pt x="1614" y="78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8"/>
            <p:cNvSpPr/>
            <p:nvPr/>
          </p:nvSpPr>
          <p:spPr>
            <a:xfrm>
              <a:off x="1983925" y="2550600"/>
              <a:ext cx="24450" cy="13575"/>
            </a:xfrm>
            <a:custGeom>
              <a:avLst/>
              <a:gdLst/>
              <a:ahLst/>
              <a:cxnLst/>
              <a:rect l="l" t="t" r="r" b="b"/>
              <a:pathLst>
                <a:path w="978" h="543" extrusionOk="0">
                  <a:moveTo>
                    <a:pt x="497" y="0"/>
                  </a:moveTo>
                  <a:lnTo>
                    <a:pt x="1" y="481"/>
                  </a:lnTo>
                  <a:lnTo>
                    <a:pt x="78" y="543"/>
                  </a:lnTo>
                  <a:lnTo>
                    <a:pt x="528" y="93"/>
                  </a:lnTo>
                  <a:lnTo>
                    <a:pt x="978" y="9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8"/>
            <p:cNvSpPr/>
            <p:nvPr/>
          </p:nvSpPr>
          <p:spPr>
            <a:xfrm>
              <a:off x="1980825" y="2516075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8"/>
            <p:cNvSpPr/>
            <p:nvPr/>
          </p:nvSpPr>
          <p:spPr>
            <a:xfrm>
              <a:off x="2086675" y="2449400"/>
              <a:ext cx="71750" cy="35300"/>
            </a:xfrm>
            <a:custGeom>
              <a:avLst/>
              <a:gdLst/>
              <a:ahLst/>
              <a:cxnLst/>
              <a:rect l="l" t="t" r="r" b="b"/>
              <a:pathLst>
                <a:path w="2870" h="1412" extrusionOk="0">
                  <a:moveTo>
                    <a:pt x="2792" y="0"/>
                  </a:moveTo>
                  <a:lnTo>
                    <a:pt x="1474" y="1334"/>
                  </a:lnTo>
                  <a:lnTo>
                    <a:pt x="1" y="1334"/>
                  </a:lnTo>
                  <a:lnTo>
                    <a:pt x="1" y="1412"/>
                  </a:lnTo>
                  <a:lnTo>
                    <a:pt x="1521" y="1412"/>
                  </a:lnTo>
                  <a:lnTo>
                    <a:pt x="2870" y="78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8"/>
            <p:cNvSpPr/>
            <p:nvPr/>
          </p:nvSpPr>
          <p:spPr>
            <a:xfrm>
              <a:off x="1966475" y="2283450"/>
              <a:ext cx="68650" cy="26375"/>
            </a:xfrm>
            <a:custGeom>
              <a:avLst/>
              <a:gdLst/>
              <a:ahLst/>
              <a:cxnLst/>
              <a:rect l="l" t="t" r="r" b="b"/>
              <a:pathLst>
                <a:path w="2746" h="1055" extrusionOk="0">
                  <a:moveTo>
                    <a:pt x="528" y="0"/>
                  </a:moveTo>
                  <a:lnTo>
                    <a:pt x="1" y="527"/>
                  </a:lnTo>
                  <a:lnTo>
                    <a:pt x="1" y="1055"/>
                  </a:lnTo>
                  <a:lnTo>
                    <a:pt x="78" y="1055"/>
                  </a:lnTo>
                  <a:lnTo>
                    <a:pt x="78" y="558"/>
                  </a:lnTo>
                  <a:lnTo>
                    <a:pt x="575" y="78"/>
                  </a:lnTo>
                  <a:lnTo>
                    <a:pt x="2746" y="7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8"/>
            <p:cNvSpPr/>
            <p:nvPr/>
          </p:nvSpPr>
          <p:spPr>
            <a:xfrm>
              <a:off x="1966475" y="2355175"/>
              <a:ext cx="100450" cy="60125"/>
            </a:xfrm>
            <a:custGeom>
              <a:avLst/>
              <a:gdLst/>
              <a:ahLst/>
              <a:cxnLst/>
              <a:rect l="l" t="t" r="r" b="b"/>
              <a:pathLst>
                <a:path w="4018" h="2405" extrusionOk="0">
                  <a:moveTo>
                    <a:pt x="1" y="0"/>
                  </a:moveTo>
                  <a:lnTo>
                    <a:pt x="1" y="512"/>
                  </a:lnTo>
                  <a:lnTo>
                    <a:pt x="1924" y="2404"/>
                  </a:lnTo>
                  <a:lnTo>
                    <a:pt x="3490" y="2404"/>
                  </a:lnTo>
                  <a:lnTo>
                    <a:pt x="4018" y="1877"/>
                  </a:lnTo>
                  <a:lnTo>
                    <a:pt x="4018" y="667"/>
                  </a:lnTo>
                  <a:lnTo>
                    <a:pt x="3940" y="667"/>
                  </a:lnTo>
                  <a:lnTo>
                    <a:pt x="3940" y="1846"/>
                  </a:lnTo>
                  <a:lnTo>
                    <a:pt x="3459" y="2327"/>
                  </a:lnTo>
                  <a:lnTo>
                    <a:pt x="1970" y="2327"/>
                  </a:lnTo>
                  <a:lnTo>
                    <a:pt x="78" y="4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8"/>
            <p:cNvSpPr/>
            <p:nvPr/>
          </p:nvSpPr>
          <p:spPr>
            <a:xfrm>
              <a:off x="1966475" y="2182250"/>
              <a:ext cx="68650" cy="24825"/>
            </a:xfrm>
            <a:custGeom>
              <a:avLst/>
              <a:gdLst/>
              <a:ahLst/>
              <a:cxnLst/>
              <a:rect l="l" t="t" r="r" b="b"/>
              <a:pathLst>
                <a:path w="2746" h="993" extrusionOk="0">
                  <a:moveTo>
                    <a:pt x="512" y="0"/>
                  </a:moveTo>
                  <a:lnTo>
                    <a:pt x="1" y="527"/>
                  </a:lnTo>
                  <a:lnTo>
                    <a:pt x="1" y="993"/>
                  </a:lnTo>
                  <a:lnTo>
                    <a:pt x="78" y="993"/>
                  </a:lnTo>
                  <a:lnTo>
                    <a:pt x="78" y="558"/>
                  </a:lnTo>
                  <a:lnTo>
                    <a:pt x="544" y="93"/>
                  </a:lnTo>
                  <a:lnTo>
                    <a:pt x="2746" y="93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8"/>
            <p:cNvSpPr/>
            <p:nvPr/>
          </p:nvSpPr>
          <p:spPr>
            <a:xfrm>
              <a:off x="1966475" y="2252425"/>
              <a:ext cx="68650" cy="21725"/>
            </a:xfrm>
            <a:custGeom>
              <a:avLst/>
              <a:gdLst/>
              <a:ahLst/>
              <a:cxnLst/>
              <a:rect l="l" t="t" r="r" b="b"/>
              <a:pathLst>
                <a:path w="2746" h="869" extrusionOk="0">
                  <a:moveTo>
                    <a:pt x="1" y="0"/>
                  </a:moveTo>
                  <a:lnTo>
                    <a:pt x="1" y="310"/>
                  </a:lnTo>
                  <a:lnTo>
                    <a:pt x="575" y="869"/>
                  </a:lnTo>
                  <a:lnTo>
                    <a:pt x="2746" y="869"/>
                  </a:lnTo>
                  <a:lnTo>
                    <a:pt x="2746" y="791"/>
                  </a:lnTo>
                  <a:lnTo>
                    <a:pt x="606" y="791"/>
                  </a:lnTo>
                  <a:lnTo>
                    <a:pt x="78" y="27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8"/>
            <p:cNvSpPr/>
            <p:nvPr/>
          </p:nvSpPr>
          <p:spPr>
            <a:xfrm>
              <a:off x="2006425" y="2339650"/>
              <a:ext cx="28700" cy="2375"/>
            </a:xfrm>
            <a:custGeom>
              <a:avLst/>
              <a:gdLst/>
              <a:ahLst/>
              <a:cxnLst/>
              <a:rect l="l" t="t" r="r" b="b"/>
              <a:pathLst>
                <a:path w="1148" h="95" extrusionOk="0">
                  <a:moveTo>
                    <a:pt x="0" y="1"/>
                  </a:moveTo>
                  <a:lnTo>
                    <a:pt x="0" y="94"/>
                  </a:lnTo>
                  <a:lnTo>
                    <a:pt x="1148" y="94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8"/>
            <p:cNvSpPr/>
            <p:nvPr/>
          </p:nvSpPr>
          <p:spPr>
            <a:xfrm>
              <a:off x="2006025" y="2350900"/>
              <a:ext cx="29100" cy="12050"/>
            </a:xfrm>
            <a:custGeom>
              <a:avLst/>
              <a:gdLst/>
              <a:ahLst/>
              <a:cxnLst/>
              <a:rect l="l" t="t" r="r" b="b"/>
              <a:pathLst>
                <a:path w="1164" h="482" extrusionOk="0">
                  <a:moveTo>
                    <a:pt x="419" y="1"/>
                  </a:moveTo>
                  <a:lnTo>
                    <a:pt x="1" y="419"/>
                  </a:lnTo>
                  <a:lnTo>
                    <a:pt x="47" y="482"/>
                  </a:lnTo>
                  <a:lnTo>
                    <a:pt x="435" y="94"/>
                  </a:lnTo>
                  <a:lnTo>
                    <a:pt x="1164" y="94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8"/>
            <p:cNvSpPr/>
            <p:nvPr/>
          </p:nvSpPr>
          <p:spPr>
            <a:xfrm>
              <a:off x="2074650" y="2371850"/>
              <a:ext cx="26400" cy="55075"/>
            </a:xfrm>
            <a:custGeom>
              <a:avLst/>
              <a:gdLst/>
              <a:ahLst/>
              <a:cxnLst/>
              <a:rect l="l" t="t" r="r" b="b"/>
              <a:pathLst>
                <a:path w="1056" h="2203" extrusionOk="0">
                  <a:moveTo>
                    <a:pt x="978" y="0"/>
                  </a:moveTo>
                  <a:lnTo>
                    <a:pt x="978" y="1194"/>
                  </a:lnTo>
                  <a:lnTo>
                    <a:pt x="1" y="2141"/>
                  </a:lnTo>
                  <a:lnTo>
                    <a:pt x="78" y="2203"/>
                  </a:lnTo>
                  <a:lnTo>
                    <a:pt x="1056" y="1241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8"/>
            <p:cNvSpPr/>
            <p:nvPr/>
          </p:nvSpPr>
          <p:spPr>
            <a:xfrm>
              <a:off x="2095975" y="2371850"/>
              <a:ext cx="15925" cy="55075"/>
            </a:xfrm>
            <a:custGeom>
              <a:avLst/>
              <a:gdLst/>
              <a:ahLst/>
              <a:cxnLst/>
              <a:rect l="l" t="t" r="r" b="b"/>
              <a:pathLst>
                <a:path w="637" h="2203" extrusionOk="0">
                  <a:moveTo>
                    <a:pt x="559" y="0"/>
                  </a:moveTo>
                  <a:lnTo>
                    <a:pt x="559" y="1582"/>
                  </a:lnTo>
                  <a:lnTo>
                    <a:pt x="1" y="2141"/>
                  </a:lnTo>
                  <a:lnTo>
                    <a:pt x="78" y="2203"/>
                  </a:lnTo>
                  <a:lnTo>
                    <a:pt x="637" y="1629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8"/>
            <p:cNvSpPr/>
            <p:nvPr/>
          </p:nvSpPr>
          <p:spPr>
            <a:xfrm>
              <a:off x="2391050" y="2211700"/>
              <a:ext cx="57425" cy="42675"/>
            </a:xfrm>
            <a:custGeom>
              <a:avLst/>
              <a:gdLst/>
              <a:ahLst/>
              <a:cxnLst/>
              <a:rect l="l" t="t" r="r" b="b"/>
              <a:pathLst>
                <a:path w="2297" h="1707" extrusionOk="0">
                  <a:moveTo>
                    <a:pt x="1148" y="1"/>
                  </a:moveTo>
                  <a:lnTo>
                    <a:pt x="1148" y="78"/>
                  </a:lnTo>
                  <a:lnTo>
                    <a:pt x="1474" y="78"/>
                  </a:lnTo>
                  <a:lnTo>
                    <a:pt x="2203" y="792"/>
                  </a:lnTo>
                  <a:lnTo>
                    <a:pt x="2203" y="1102"/>
                  </a:lnTo>
                  <a:lnTo>
                    <a:pt x="1676" y="1614"/>
                  </a:lnTo>
                  <a:lnTo>
                    <a:pt x="1" y="1614"/>
                  </a:lnTo>
                  <a:lnTo>
                    <a:pt x="1" y="1707"/>
                  </a:lnTo>
                  <a:lnTo>
                    <a:pt x="1707" y="1707"/>
                  </a:lnTo>
                  <a:lnTo>
                    <a:pt x="2296" y="1133"/>
                  </a:lnTo>
                  <a:lnTo>
                    <a:pt x="2296" y="77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8"/>
            <p:cNvSpPr/>
            <p:nvPr/>
          </p:nvSpPr>
          <p:spPr>
            <a:xfrm>
              <a:off x="2419750" y="2200075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0" y="1"/>
                  </a:moveTo>
                  <a:lnTo>
                    <a:pt x="0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8"/>
            <p:cNvSpPr/>
            <p:nvPr/>
          </p:nvSpPr>
          <p:spPr>
            <a:xfrm>
              <a:off x="2419750" y="2170600"/>
              <a:ext cx="27950" cy="20975"/>
            </a:xfrm>
            <a:custGeom>
              <a:avLst/>
              <a:gdLst/>
              <a:ahLst/>
              <a:cxnLst/>
              <a:rect l="l" t="t" r="r" b="b"/>
              <a:pathLst>
                <a:path w="1118" h="839" extrusionOk="0">
                  <a:moveTo>
                    <a:pt x="1071" y="1"/>
                  </a:moveTo>
                  <a:lnTo>
                    <a:pt x="357" y="730"/>
                  </a:lnTo>
                  <a:lnTo>
                    <a:pt x="0" y="730"/>
                  </a:lnTo>
                  <a:lnTo>
                    <a:pt x="0" y="838"/>
                  </a:lnTo>
                  <a:lnTo>
                    <a:pt x="373" y="838"/>
                  </a:lnTo>
                  <a:lnTo>
                    <a:pt x="1117" y="78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8"/>
            <p:cNvSpPr/>
            <p:nvPr/>
          </p:nvSpPr>
          <p:spPr>
            <a:xfrm>
              <a:off x="2391050" y="2333850"/>
              <a:ext cx="48500" cy="88800"/>
            </a:xfrm>
            <a:custGeom>
              <a:avLst/>
              <a:gdLst/>
              <a:ahLst/>
              <a:cxnLst/>
              <a:rect l="l" t="t" r="r" b="b"/>
              <a:pathLst>
                <a:path w="1940" h="3552" extrusionOk="0">
                  <a:moveTo>
                    <a:pt x="1" y="0"/>
                  </a:moveTo>
                  <a:lnTo>
                    <a:pt x="1" y="78"/>
                  </a:lnTo>
                  <a:lnTo>
                    <a:pt x="1133" y="78"/>
                  </a:lnTo>
                  <a:lnTo>
                    <a:pt x="1846" y="791"/>
                  </a:lnTo>
                  <a:lnTo>
                    <a:pt x="1846" y="3242"/>
                  </a:lnTo>
                  <a:lnTo>
                    <a:pt x="1614" y="3474"/>
                  </a:lnTo>
                  <a:lnTo>
                    <a:pt x="1148" y="3474"/>
                  </a:lnTo>
                  <a:lnTo>
                    <a:pt x="1148" y="3552"/>
                  </a:lnTo>
                  <a:lnTo>
                    <a:pt x="1660" y="3552"/>
                  </a:lnTo>
                  <a:lnTo>
                    <a:pt x="1939" y="3273"/>
                  </a:lnTo>
                  <a:lnTo>
                    <a:pt x="1939" y="760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8"/>
            <p:cNvSpPr/>
            <p:nvPr/>
          </p:nvSpPr>
          <p:spPr>
            <a:xfrm>
              <a:off x="2392225" y="2312900"/>
              <a:ext cx="57800" cy="121000"/>
            </a:xfrm>
            <a:custGeom>
              <a:avLst/>
              <a:gdLst/>
              <a:ahLst/>
              <a:cxnLst/>
              <a:rect l="l" t="t" r="r" b="b"/>
              <a:pathLst>
                <a:path w="2312" h="4840" extrusionOk="0">
                  <a:moveTo>
                    <a:pt x="0" y="1"/>
                  </a:moveTo>
                  <a:lnTo>
                    <a:pt x="0" y="109"/>
                  </a:lnTo>
                  <a:lnTo>
                    <a:pt x="838" y="109"/>
                  </a:lnTo>
                  <a:lnTo>
                    <a:pt x="2203" y="1474"/>
                  </a:lnTo>
                  <a:lnTo>
                    <a:pt x="2203" y="4157"/>
                  </a:lnTo>
                  <a:lnTo>
                    <a:pt x="1629" y="4762"/>
                  </a:lnTo>
                  <a:lnTo>
                    <a:pt x="1101" y="4762"/>
                  </a:lnTo>
                  <a:lnTo>
                    <a:pt x="1101" y="4840"/>
                  </a:lnTo>
                  <a:lnTo>
                    <a:pt x="1660" y="4840"/>
                  </a:lnTo>
                  <a:lnTo>
                    <a:pt x="2311" y="4188"/>
                  </a:lnTo>
                  <a:lnTo>
                    <a:pt x="2311" y="145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8"/>
            <p:cNvSpPr/>
            <p:nvPr/>
          </p:nvSpPr>
          <p:spPr>
            <a:xfrm>
              <a:off x="2375550" y="2583925"/>
              <a:ext cx="55075" cy="13225"/>
            </a:xfrm>
            <a:custGeom>
              <a:avLst/>
              <a:gdLst/>
              <a:ahLst/>
              <a:cxnLst/>
              <a:rect l="l" t="t" r="r" b="b"/>
              <a:pathLst>
                <a:path w="2203" h="529" extrusionOk="0">
                  <a:moveTo>
                    <a:pt x="0" y="1"/>
                  </a:moveTo>
                  <a:lnTo>
                    <a:pt x="0" y="94"/>
                  </a:lnTo>
                  <a:lnTo>
                    <a:pt x="683" y="94"/>
                  </a:lnTo>
                  <a:lnTo>
                    <a:pt x="1117" y="528"/>
                  </a:lnTo>
                  <a:lnTo>
                    <a:pt x="2203" y="528"/>
                  </a:lnTo>
                  <a:lnTo>
                    <a:pt x="2203" y="435"/>
                  </a:lnTo>
                  <a:lnTo>
                    <a:pt x="1148" y="435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8"/>
            <p:cNvSpPr/>
            <p:nvPr/>
          </p:nvSpPr>
          <p:spPr>
            <a:xfrm>
              <a:off x="2377475" y="2605275"/>
              <a:ext cx="52375" cy="2350"/>
            </a:xfrm>
            <a:custGeom>
              <a:avLst/>
              <a:gdLst/>
              <a:ahLst/>
              <a:cxnLst/>
              <a:rect l="l" t="t" r="r" b="b"/>
              <a:pathLst>
                <a:path w="2095" h="94" extrusionOk="0">
                  <a:moveTo>
                    <a:pt x="1" y="0"/>
                  </a:moveTo>
                  <a:lnTo>
                    <a:pt x="1" y="93"/>
                  </a:lnTo>
                  <a:lnTo>
                    <a:pt x="2095" y="93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8"/>
            <p:cNvSpPr/>
            <p:nvPr/>
          </p:nvSpPr>
          <p:spPr>
            <a:xfrm>
              <a:off x="2347250" y="2495150"/>
              <a:ext cx="93850" cy="62050"/>
            </a:xfrm>
            <a:custGeom>
              <a:avLst/>
              <a:gdLst/>
              <a:ahLst/>
              <a:cxnLst/>
              <a:rect l="l" t="t" r="r" b="b"/>
              <a:pathLst>
                <a:path w="3754" h="2482" extrusionOk="0">
                  <a:moveTo>
                    <a:pt x="2900" y="0"/>
                  </a:moveTo>
                  <a:lnTo>
                    <a:pt x="2900" y="109"/>
                  </a:lnTo>
                  <a:lnTo>
                    <a:pt x="3412" y="109"/>
                  </a:lnTo>
                  <a:lnTo>
                    <a:pt x="3660" y="357"/>
                  </a:lnTo>
                  <a:lnTo>
                    <a:pt x="3660" y="807"/>
                  </a:lnTo>
                  <a:lnTo>
                    <a:pt x="3273" y="1210"/>
                  </a:lnTo>
                  <a:lnTo>
                    <a:pt x="791" y="1210"/>
                  </a:lnTo>
                  <a:lnTo>
                    <a:pt x="0" y="2001"/>
                  </a:lnTo>
                  <a:lnTo>
                    <a:pt x="0" y="2482"/>
                  </a:lnTo>
                  <a:lnTo>
                    <a:pt x="93" y="2482"/>
                  </a:lnTo>
                  <a:lnTo>
                    <a:pt x="93" y="2048"/>
                  </a:lnTo>
                  <a:lnTo>
                    <a:pt x="822" y="1303"/>
                  </a:lnTo>
                  <a:lnTo>
                    <a:pt x="3304" y="1303"/>
                  </a:lnTo>
                  <a:lnTo>
                    <a:pt x="3753" y="838"/>
                  </a:lnTo>
                  <a:lnTo>
                    <a:pt x="3753" y="310"/>
                  </a:ln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8"/>
            <p:cNvSpPr/>
            <p:nvPr/>
          </p:nvSpPr>
          <p:spPr>
            <a:xfrm>
              <a:off x="2375550" y="2563000"/>
              <a:ext cx="55075" cy="23300"/>
            </a:xfrm>
            <a:custGeom>
              <a:avLst/>
              <a:gdLst/>
              <a:ahLst/>
              <a:cxnLst/>
              <a:rect l="l" t="t" r="r" b="b"/>
              <a:pathLst>
                <a:path w="2203" h="932" extrusionOk="0">
                  <a:moveTo>
                    <a:pt x="0" y="0"/>
                  </a:moveTo>
                  <a:lnTo>
                    <a:pt x="0" y="78"/>
                  </a:lnTo>
                  <a:lnTo>
                    <a:pt x="528" y="78"/>
                  </a:lnTo>
                  <a:lnTo>
                    <a:pt x="1381" y="931"/>
                  </a:lnTo>
                  <a:lnTo>
                    <a:pt x="2203" y="931"/>
                  </a:lnTo>
                  <a:lnTo>
                    <a:pt x="2203" y="838"/>
                  </a:lnTo>
                  <a:lnTo>
                    <a:pt x="1427" y="838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8"/>
            <p:cNvSpPr/>
            <p:nvPr/>
          </p:nvSpPr>
          <p:spPr>
            <a:xfrm>
              <a:off x="247170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8"/>
            <p:cNvSpPr/>
            <p:nvPr/>
          </p:nvSpPr>
          <p:spPr>
            <a:xfrm>
              <a:off x="245775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02" y="93"/>
                    <a:pt x="248" y="140"/>
                    <a:pt x="248" y="171"/>
                  </a:cubicBezTo>
                  <a:cubicBezTo>
                    <a:pt x="248" y="217"/>
                    <a:pt x="202" y="248"/>
                    <a:pt x="171" y="248"/>
                  </a:cubicBezTo>
                  <a:cubicBezTo>
                    <a:pt x="124" y="248"/>
                    <a:pt x="93" y="217"/>
                    <a:pt x="93" y="171"/>
                  </a:cubicBezTo>
                  <a:cubicBezTo>
                    <a:pt x="93" y="140"/>
                    <a:pt x="124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26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8"/>
            <p:cNvSpPr/>
            <p:nvPr/>
          </p:nvSpPr>
          <p:spPr>
            <a:xfrm>
              <a:off x="24604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8"/>
            <p:cNvSpPr/>
            <p:nvPr/>
          </p:nvSpPr>
          <p:spPr>
            <a:xfrm>
              <a:off x="236120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3" y="217"/>
                    <a:pt x="93" y="171"/>
                  </a:cubicBezTo>
                  <a:cubicBezTo>
                    <a:pt x="93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49" y="357"/>
                    <a:pt x="326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8"/>
            <p:cNvSpPr/>
            <p:nvPr/>
          </p:nvSpPr>
          <p:spPr>
            <a:xfrm>
              <a:off x="2363925" y="2134925"/>
              <a:ext cx="2725" cy="8575"/>
            </a:xfrm>
            <a:custGeom>
              <a:avLst/>
              <a:gdLst/>
              <a:ahLst/>
              <a:cxnLst/>
              <a:rect l="l" t="t" r="r" b="b"/>
              <a:pathLst>
                <a:path w="109" h="343" extrusionOk="0">
                  <a:moveTo>
                    <a:pt x="0" y="1"/>
                  </a:moveTo>
                  <a:lnTo>
                    <a:pt x="0" y="342"/>
                  </a:lnTo>
                  <a:lnTo>
                    <a:pt x="109" y="34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8"/>
            <p:cNvSpPr/>
            <p:nvPr/>
          </p:nvSpPr>
          <p:spPr>
            <a:xfrm>
              <a:off x="2002550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48" y="342"/>
                    <a:pt x="326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8"/>
            <p:cNvSpPr/>
            <p:nvPr/>
          </p:nvSpPr>
          <p:spPr>
            <a:xfrm>
              <a:off x="2005250" y="2569975"/>
              <a:ext cx="2750" cy="8175"/>
            </a:xfrm>
            <a:custGeom>
              <a:avLst/>
              <a:gdLst/>
              <a:ahLst/>
              <a:cxnLst/>
              <a:rect l="l" t="t" r="r" b="b"/>
              <a:pathLst>
                <a:path w="110" h="327" extrusionOk="0">
                  <a:moveTo>
                    <a:pt x="1" y="1"/>
                  </a:moveTo>
                  <a:lnTo>
                    <a:pt x="1" y="326"/>
                  </a:lnTo>
                  <a:lnTo>
                    <a:pt x="109" y="326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8"/>
            <p:cNvSpPr/>
            <p:nvPr/>
          </p:nvSpPr>
          <p:spPr>
            <a:xfrm>
              <a:off x="2013000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4" y="140"/>
                    <a:pt x="264" y="171"/>
                  </a:cubicBezTo>
                  <a:cubicBezTo>
                    <a:pt x="264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64" y="342"/>
                    <a:pt x="342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8"/>
            <p:cNvSpPr/>
            <p:nvPr/>
          </p:nvSpPr>
          <p:spPr>
            <a:xfrm>
              <a:off x="201610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8"/>
            <p:cNvSpPr/>
            <p:nvPr/>
          </p:nvSpPr>
          <p:spPr>
            <a:xfrm>
              <a:off x="2023875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48" y="342"/>
                    <a:pt x="326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8"/>
            <p:cNvSpPr/>
            <p:nvPr/>
          </p:nvSpPr>
          <p:spPr>
            <a:xfrm>
              <a:off x="202735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8"/>
            <p:cNvSpPr/>
            <p:nvPr/>
          </p:nvSpPr>
          <p:spPr>
            <a:xfrm>
              <a:off x="2034325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5" y="140"/>
                    <a:pt x="265" y="171"/>
                  </a:cubicBezTo>
                  <a:cubicBezTo>
                    <a:pt x="265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80" y="342"/>
                    <a:pt x="358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8"/>
            <p:cNvSpPr/>
            <p:nvPr/>
          </p:nvSpPr>
          <p:spPr>
            <a:xfrm>
              <a:off x="2037825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0" y="1"/>
                  </a:moveTo>
                  <a:lnTo>
                    <a:pt x="0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8"/>
            <p:cNvSpPr/>
            <p:nvPr/>
          </p:nvSpPr>
          <p:spPr>
            <a:xfrm>
              <a:off x="2045200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64" y="342"/>
                    <a:pt x="341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8"/>
            <p:cNvSpPr/>
            <p:nvPr/>
          </p:nvSpPr>
          <p:spPr>
            <a:xfrm>
              <a:off x="2048675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8"/>
            <p:cNvSpPr/>
            <p:nvPr/>
          </p:nvSpPr>
          <p:spPr>
            <a:xfrm>
              <a:off x="2055650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5" y="140"/>
                    <a:pt x="265" y="171"/>
                  </a:cubicBezTo>
                  <a:cubicBezTo>
                    <a:pt x="265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80" y="342"/>
                    <a:pt x="358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8"/>
            <p:cNvSpPr/>
            <p:nvPr/>
          </p:nvSpPr>
          <p:spPr>
            <a:xfrm>
              <a:off x="205915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0" y="1"/>
                  </a:moveTo>
                  <a:lnTo>
                    <a:pt x="0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8"/>
            <p:cNvSpPr/>
            <p:nvPr/>
          </p:nvSpPr>
          <p:spPr>
            <a:xfrm>
              <a:off x="2349950" y="21419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93"/>
                  </a:moveTo>
                  <a:cubicBezTo>
                    <a:pt x="233" y="93"/>
                    <a:pt x="280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71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8"/>
            <p:cNvSpPr/>
            <p:nvPr/>
          </p:nvSpPr>
          <p:spPr>
            <a:xfrm>
              <a:off x="23534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8"/>
            <p:cNvSpPr/>
            <p:nvPr/>
          </p:nvSpPr>
          <p:spPr>
            <a:xfrm>
              <a:off x="2339475" y="21419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2" y="93"/>
                  </a:moveTo>
                  <a:cubicBezTo>
                    <a:pt x="234" y="93"/>
                    <a:pt x="249" y="140"/>
                    <a:pt x="249" y="171"/>
                  </a:cubicBezTo>
                  <a:cubicBezTo>
                    <a:pt x="249" y="217"/>
                    <a:pt x="203" y="248"/>
                    <a:pt x="172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25" y="93"/>
                    <a:pt x="172" y="93"/>
                  </a:cubicBezTo>
                  <a:close/>
                  <a:moveTo>
                    <a:pt x="172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2" y="357"/>
                  </a:cubicBezTo>
                  <a:cubicBezTo>
                    <a:pt x="265" y="357"/>
                    <a:pt x="342" y="279"/>
                    <a:pt x="342" y="171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8"/>
            <p:cNvSpPr/>
            <p:nvPr/>
          </p:nvSpPr>
          <p:spPr>
            <a:xfrm>
              <a:off x="2342575" y="2134925"/>
              <a:ext cx="2375" cy="8575"/>
            </a:xfrm>
            <a:custGeom>
              <a:avLst/>
              <a:gdLst/>
              <a:ahLst/>
              <a:cxnLst/>
              <a:rect l="l" t="t" r="r" b="b"/>
              <a:pathLst>
                <a:path w="95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8"/>
            <p:cNvSpPr/>
            <p:nvPr/>
          </p:nvSpPr>
          <p:spPr>
            <a:xfrm>
              <a:off x="2328625" y="21419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71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8"/>
            <p:cNvSpPr/>
            <p:nvPr/>
          </p:nvSpPr>
          <p:spPr>
            <a:xfrm>
              <a:off x="233212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8"/>
            <p:cNvSpPr/>
            <p:nvPr/>
          </p:nvSpPr>
          <p:spPr>
            <a:xfrm>
              <a:off x="2425175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33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8"/>
            <p:cNvSpPr/>
            <p:nvPr/>
          </p:nvSpPr>
          <p:spPr>
            <a:xfrm>
              <a:off x="2428275" y="2134925"/>
              <a:ext cx="2750" cy="8575"/>
            </a:xfrm>
            <a:custGeom>
              <a:avLst/>
              <a:gdLst/>
              <a:ahLst/>
              <a:cxnLst/>
              <a:rect l="l" t="t" r="r" b="b"/>
              <a:pathLst>
                <a:path w="110" h="343" extrusionOk="0">
                  <a:moveTo>
                    <a:pt x="1" y="1"/>
                  </a:moveTo>
                  <a:lnTo>
                    <a:pt x="1" y="342"/>
                  </a:lnTo>
                  <a:lnTo>
                    <a:pt x="109" y="34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8"/>
            <p:cNvSpPr/>
            <p:nvPr/>
          </p:nvSpPr>
          <p:spPr>
            <a:xfrm>
              <a:off x="2414325" y="2141925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186" y="93"/>
                  </a:moveTo>
                  <a:cubicBezTo>
                    <a:pt x="217" y="93"/>
                    <a:pt x="264" y="140"/>
                    <a:pt x="264" y="171"/>
                  </a:cubicBezTo>
                  <a:cubicBezTo>
                    <a:pt x="264" y="217"/>
                    <a:pt x="217" y="248"/>
                    <a:pt x="186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93"/>
                    <a:pt x="186" y="93"/>
                  </a:cubicBezTo>
                  <a:close/>
                  <a:moveTo>
                    <a:pt x="186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86" y="357"/>
                  </a:cubicBezTo>
                  <a:cubicBezTo>
                    <a:pt x="279" y="357"/>
                    <a:pt x="357" y="279"/>
                    <a:pt x="357" y="171"/>
                  </a:cubicBezTo>
                  <a:cubicBezTo>
                    <a:pt x="357" y="78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8"/>
            <p:cNvSpPr/>
            <p:nvPr/>
          </p:nvSpPr>
          <p:spPr>
            <a:xfrm>
              <a:off x="241780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8"/>
            <p:cNvSpPr/>
            <p:nvPr/>
          </p:nvSpPr>
          <p:spPr>
            <a:xfrm>
              <a:off x="240385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02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8"/>
            <p:cNvSpPr/>
            <p:nvPr/>
          </p:nvSpPr>
          <p:spPr>
            <a:xfrm>
              <a:off x="24073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8"/>
            <p:cNvSpPr/>
            <p:nvPr/>
          </p:nvSpPr>
          <p:spPr>
            <a:xfrm>
              <a:off x="2393000" y="2141925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186" y="93"/>
                  </a:moveTo>
                  <a:cubicBezTo>
                    <a:pt x="217" y="93"/>
                    <a:pt x="264" y="140"/>
                    <a:pt x="264" y="171"/>
                  </a:cubicBezTo>
                  <a:cubicBezTo>
                    <a:pt x="264" y="217"/>
                    <a:pt x="217" y="248"/>
                    <a:pt x="186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93"/>
                    <a:pt x="186" y="93"/>
                  </a:cubicBezTo>
                  <a:close/>
                  <a:moveTo>
                    <a:pt x="186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86" y="357"/>
                  </a:cubicBezTo>
                  <a:cubicBezTo>
                    <a:pt x="279" y="357"/>
                    <a:pt x="357" y="279"/>
                    <a:pt x="357" y="171"/>
                  </a:cubicBezTo>
                  <a:cubicBezTo>
                    <a:pt x="357" y="78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8"/>
            <p:cNvSpPr/>
            <p:nvPr/>
          </p:nvSpPr>
          <p:spPr>
            <a:xfrm>
              <a:off x="239647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8"/>
            <p:cNvSpPr/>
            <p:nvPr/>
          </p:nvSpPr>
          <p:spPr>
            <a:xfrm>
              <a:off x="2382525" y="2142250"/>
              <a:ext cx="8550" cy="8600"/>
            </a:xfrm>
            <a:custGeom>
              <a:avLst/>
              <a:gdLst/>
              <a:ahLst/>
              <a:cxnLst/>
              <a:rect l="l" t="t" r="r" b="b"/>
              <a:pathLst>
                <a:path w="342" h="344" extrusionOk="0">
                  <a:moveTo>
                    <a:pt x="171" y="80"/>
                  </a:moveTo>
                  <a:cubicBezTo>
                    <a:pt x="218" y="80"/>
                    <a:pt x="249" y="127"/>
                    <a:pt x="249" y="158"/>
                  </a:cubicBezTo>
                  <a:cubicBezTo>
                    <a:pt x="249" y="204"/>
                    <a:pt x="218" y="235"/>
                    <a:pt x="171" y="235"/>
                  </a:cubicBezTo>
                  <a:cubicBezTo>
                    <a:pt x="140" y="235"/>
                    <a:pt x="94" y="204"/>
                    <a:pt x="94" y="158"/>
                  </a:cubicBezTo>
                  <a:cubicBezTo>
                    <a:pt x="94" y="127"/>
                    <a:pt x="140" y="80"/>
                    <a:pt x="171" y="80"/>
                  </a:cubicBezTo>
                  <a:close/>
                  <a:moveTo>
                    <a:pt x="163" y="1"/>
                  </a:moveTo>
                  <a:cubicBezTo>
                    <a:pt x="81" y="1"/>
                    <a:pt x="16" y="73"/>
                    <a:pt x="16" y="158"/>
                  </a:cubicBezTo>
                  <a:cubicBezTo>
                    <a:pt x="0" y="266"/>
                    <a:pt x="78" y="344"/>
                    <a:pt x="171" y="344"/>
                  </a:cubicBezTo>
                  <a:cubicBezTo>
                    <a:pt x="264" y="344"/>
                    <a:pt x="342" y="266"/>
                    <a:pt x="342" y="189"/>
                  </a:cubicBezTo>
                  <a:cubicBezTo>
                    <a:pt x="342" y="80"/>
                    <a:pt x="295" y="3"/>
                    <a:pt x="187" y="3"/>
                  </a:cubicBezTo>
                  <a:cubicBezTo>
                    <a:pt x="179" y="1"/>
                    <a:pt x="171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8"/>
            <p:cNvSpPr/>
            <p:nvPr/>
          </p:nvSpPr>
          <p:spPr>
            <a:xfrm>
              <a:off x="238602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8"/>
            <p:cNvSpPr/>
            <p:nvPr/>
          </p:nvSpPr>
          <p:spPr>
            <a:xfrm>
              <a:off x="1987025" y="2111275"/>
              <a:ext cx="125650" cy="52375"/>
            </a:xfrm>
            <a:custGeom>
              <a:avLst/>
              <a:gdLst/>
              <a:ahLst/>
              <a:cxnLst/>
              <a:rect l="l" t="t" r="r" b="b"/>
              <a:pathLst>
                <a:path w="5026" h="2095" extrusionOk="0">
                  <a:moveTo>
                    <a:pt x="1" y="1"/>
                  </a:moveTo>
                  <a:lnTo>
                    <a:pt x="1" y="109"/>
                  </a:lnTo>
                  <a:lnTo>
                    <a:pt x="3956" y="109"/>
                  </a:lnTo>
                  <a:lnTo>
                    <a:pt x="4917" y="1055"/>
                  </a:lnTo>
                  <a:lnTo>
                    <a:pt x="4917" y="2095"/>
                  </a:lnTo>
                  <a:lnTo>
                    <a:pt x="5026" y="2095"/>
                  </a:lnTo>
                  <a:lnTo>
                    <a:pt x="5026" y="1009"/>
                  </a:lnTo>
                  <a:lnTo>
                    <a:pt x="3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8"/>
            <p:cNvSpPr/>
            <p:nvPr/>
          </p:nvSpPr>
          <p:spPr>
            <a:xfrm>
              <a:off x="2419350" y="2135325"/>
              <a:ext cx="33000" cy="33375"/>
            </a:xfrm>
            <a:custGeom>
              <a:avLst/>
              <a:gdLst/>
              <a:ahLst/>
              <a:cxnLst/>
              <a:rect l="l" t="t" r="r" b="b"/>
              <a:pathLst>
                <a:path w="1320" h="1335" extrusionOk="0">
                  <a:moveTo>
                    <a:pt x="1226" y="0"/>
                  </a:moveTo>
                  <a:lnTo>
                    <a:pt x="1226" y="729"/>
                  </a:lnTo>
                  <a:lnTo>
                    <a:pt x="699" y="1257"/>
                  </a:lnTo>
                  <a:lnTo>
                    <a:pt x="1" y="1257"/>
                  </a:lnTo>
                  <a:lnTo>
                    <a:pt x="1" y="1334"/>
                  </a:lnTo>
                  <a:lnTo>
                    <a:pt x="730" y="1334"/>
                  </a:lnTo>
                  <a:lnTo>
                    <a:pt x="1319" y="776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8"/>
            <p:cNvSpPr/>
            <p:nvPr/>
          </p:nvSpPr>
          <p:spPr>
            <a:xfrm>
              <a:off x="1987025" y="2143475"/>
              <a:ext cx="68650" cy="20175"/>
            </a:xfrm>
            <a:custGeom>
              <a:avLst/>
              <a:gdLst/>
              <a:ahLst/>
              <a:cxnLst/>
              <a:rect l="l" t="t" r="r" b="b"/>
              <a:pathLst>
                <a:path w="2746" h="807" extrusionOk="0">
                  <a:moveTo>
                    <a:pt x="1" y="0"/>
                  </a:moveTo>
                  <a:lnTo>
                    <a:pt x="1" y="93"/>
                  </a:lnTo>
                  <a:lnTo>
                    <a:pt x="2265" y="93"/>
                  </a:lnTo>
                  <a:lnTo>
                    <a:pt x="2668" y="496"/>
                  </a:lnTo>
                  <a:lnTo>
                    <a:pt x="2668" y="807"/>
                  </a:lnTo>
                  <a:lnTo>
                    <a:pt x="2746" y="807"/>
                  </a:lnTo>
                  <a:lnTo>
                    <a:pt x="2746" y="465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8"/>
            <p:cNvSpPr/>
            <p:nvPr/>
          </p:nvSpPr>
          <p:spPr>
            <a:xfrm>
              <a:off x="1987025" y="2132600"/>
              <a:ext cx="80300" cy="31050"/>
            </a:xfrm>
            <a:custGeom>
              <a:avLst/>
              <a:gdLst/>
              <a:ahLst/>
              <a:cxnLst/>
              <a:rect l="l" t="t" r="r" b="b"/>
              <a:pathLst>
                <a:path w="3212" h="1242" extrusionOk="0">
                  <a:moveTo>
                    <a:pt x="1" y="1"/>
                  </a:moveTo>
                  <a:lnTo>
                    <a:pt x="1" y="109"/>
                  </a:lnTo>
                  <a:lnTo>
                    <a:pt x="2327" y="109"/>
                  </a:lnTo>
                  <a:lnTo>
                    <a:pt x="3118" y="885"/>
                  </a:lnTo>
                  <a:lnTo>
                    <a:pt x="3118" y="1242"/>
                  </a:lnTo>
                  <a:lnTo>
                    <a:pt x="3211" y="1242"/>
                  </a:lnTo>
                  <a:lnTo>
                    <a:pt x="3211" y="83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8"/>
            <p:cNvSpPr/>
            <p:nvPr/>
          </p:nvSpPr>
          <p:spPr>
            <a:xfrm>
              <a:off x="1987025" y="2122150"/>
              <a:ext cx="114025" cy="41500"/>
            </a:xfrm>
            <a:custGeom>
              <a:avLst/>
              <a:gdLst/>
              <a:ahLst/>
              <a:cxnLst/>
              <a:rect l="l" t="t" r="r" b="b"/>
              <a:pathLst>
                <a:path w="4561" h="1660" extrusionOk="0">
                  <a:moveTo>
                    <a:pt x="1" y="0"/>
                  </a:moveTo>
                  <a:lnTo>
                    <a:pt x="1" y="78"/>
                  </a:lnTo>
                  <a:lnTo>
                    <a:pt x="3630" y="78"/>
                  </a:lnTo>
                  <a:lnTo>
                    <a:pt x="4483" y="931"/>
                  </a:lnTo>
                  <a:lnTo>
                    <a:pt x="4483" y="1660"/>
                  </a:lnTo>
                  <a:lnTo>
                    <a:pt x="4561" y="1660"/>
                  </a:lnTo>
                  <a:lnTo>
                    <a:pt x="4561" y="884"/>
                  </a:lnTo>
                  <a:lnTo>
                    <a:pt x="3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8"/>
            <p:cNvSpPr/>
            <p:nvPr/>
          </p:nvSpPr>
          <p:spPr>
            <a:xfrm>
              <a:off x="1987025" y="2100825"/>
              <a:ext cx="159000" cy="62825"/>
            </a:xfrm>
            <a:custGeom>
              <a:avLst/>
              <a:gdLst/>
              <a:ahLst/>
              <a:cxnLst/>
              <a:rect l="l" t="t" r="r" b="b"/>
              <a:pathLst>
                <a:path w="6360" h="2513" extrusionOk="0">
                  <a:moveTo>
                    <a:pt x="1" y="0"/>
                  </a:moveTo>
                  <a:lnTo>
                    <a:pt x="1" y="78"/>
                  </a:lnTo>
                  <a:lnTo>
                    <a:pt x="4793" y="78"/>
                  </a:lnTo>
                  <a:lnTo>
                    <a:pt x="6267" y="1567"/>
                  </a:lnTo>
                  <a:lnTo>
                    <a:pt x="6267" y="2513"/>
                  </a:lnTo>
                  <a:lnTo>
                    <a:pt x="6360" y="2513"/>
                  </a:lnTo>
                  <a:lnTo>
                    <a:pt x="6360" y="1535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8"/>
            <p:cNvSpPr/>
            <p:nvPr/>
          </p:nvSpPr>
          <p:spPr>
            <a:xfrm>
              <a:off x="1987025" y="2089950"/>
              <a:ext cx="170250" cy="73700"/>
            </a:xfrm>
            <a:custGeom>
              <a:avLst/>
              <a:gdLst/>
              <a:ahLst/>
              <a:cxnLst/>
              <a:rect l="l" t="t" r="r" b="b"/>
              <a:pathLst>
                <a:path w="6810" h="2948" extrusionOk="0">
                  <a:moveTo>
                    <a:pt x="1" y="1"/>
                  </a:moveTo>
                  <a:lnTo>
                    <a:pt x="1" y="78"/>
                  </a:lnTo>
                  <a:lnTo>
                    <a:pt x="4917" y="125"/>
                  </a:lnTo>
                  <a:lnTo>
                    <a:pt x="6732" y="1924"/>
                  </a:lnTo>
                  <a:lnTo>
                    <a:pt x="6732" y="2948"/>
                  </a:lnTo>
                  <a:lnTo>
                    <a:pt x="6809" y="2948"/>
                  </a:lnTo>
                  <a:lnTo>
                    <a:pt x="6809" y="1893"/>
                  </a:lnTo>
                  <a:lnTo>
                    <a:pt x="4964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8"/>
            <p:cNvSpPr/>
            <p:nvPr/>
          </p:nvSpPr>
          <p:spPr>
            <a:xfrm>
              <a:off x="2188650" y="2128350"/>
              <a:ext cx="2350" cy="35300"/>
            </a:xfrm>
            <a:custGeom>
              <a:avLst/>
              <a:gdLst/>
              <a:ahLst/>
              <a:cxnLst/>
              <a:rect l="l" t="t" r="r" b="b"/>
              <a:pathLst>
                <a:path w="94" h="1412" extrusionOk="0">
                  <a:moveTo>
                    <a:pt x="1" y="0"/>
                  </a:moveTo>
                  <a:lnTo>
                    <a:pt x="1" y="1412"/>
                  </a:lnTo>
                  <a:lnTo>
                    <a:pt x="94" y="141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8"/>
            <p:cNvSpPr/>
            <p:nvPr/>
          </p:nvSpPr>
          <p:spPr>
            <a:xfrm>
              <a:off x="2222400" y="2128350"/>
              <a:ext cx="10475" cy="35300"/>
            </a:xfrm>
            <a:custGeom>
              <a:avLst/>
              <a:gdLst/>
              <a:ahLst/>
              <a:cxnLst/>
              <a:rect l="l" t="t" r="r" b="b"/>
              <a:pathLst>
                <a:path w="419" h="1412" extrusionOk="0">
                  <a:moveTo>
                    <a:pt x="341" y="0"/>
                  </a:moveTo>
                  <a:lnTo>
                    <a:pt x="341" y="621"/>
                  </a:lnTo>
                  <a:lnTo>
                    <a:pt x="0" y="931"/>
                  </a:lnTo>
                  <a:lnTo>
                    <a:pt x="0" y="1412"/>
                  </a:lnTo>
                  <a:lnTo>
                    <a:pt x="78" y="1412"/>
                  </a:lnTo>
                  <a:lnTo>
                    <a:pt x="78" y="977"/>
                  </a:lnTo>
                  <a:lnTo>
                    <a:pt x="419" y="63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8"/>
            <p:cNvSpPr/>
            <p:nvPr/>
          </p:nvSpPr>
          <p:spPr>
            <a:xfrm>
              <a:off x="2199900" y="2127950"/>
              <a:ext cx="12425" cy="35700"/>
            </a:xfrm>
            <a:custGeom>
              <a:avLst/>
              <a:gdLst/>
              <a:ahLst/>
              <a:cxnLst/>
              <a:rect l="l" t="t" r="r" b="b"/>
              <a:pathLst>
                <a:path w="497" h="1428" extrusionOk="0">
                  <a:moveTo>
                    <a:pt x="404" y="1"/>
                  </a:moveTo>
                  <a:lnTo>
                    <a:pt x="404" y="544"/>
                  </a:lnTo>
                  <a:lnTo>
                    <a:pt x="0" y="931"/>
                  </a:lnTo>
                  <a:lnTo>
                    <a:pt x="0" y="1428"/>
                  </a:lnTo>
                  <a:lnTo>
                    <a:pt x="94" y="1428"/>
                  </a:lnTo>
                  <a:lnTo>
                    <a:pt x="94" y="962"/>
                  </a:lnTo>
                  <a:lnTo>
                    <a:pt x="497" y="57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8"/>
            <p:cNvSpPr/>
            <p:nvPr/>
          </p:nvSpPr>
          <p:spPr>
            <a:xfrm>
              <a:off x="2243325" y="2099650"/>
              <a:ext cx="70200" cy="107425"/>
            </a:xfrm>
            <a:custGeom>
              <a:avLst/>
              <a:gdLst/>
              <a:ahLst/>
              <a:cxnLst/>
              <a:rect l="l" t="t" r="r" b="b"/>
              <a:pathLst>
                <a:path w="2808" h="4297" extrusionOk="0">
                  <a:moveTo>
                    <a:pt x="621" y="1"/>
                  </a:moveTo>
                  <a:lnTo>
                    <a:pt x="621" y="78"/>
                  </a:lnTo>
                  <a:lnTo>
                    <a:pt x="1474" y="78"/>
                  </a:lnTo>
                  <a:lnTo>
                    <a:pt x="2715" y="1350"/>
                  </a:lnTo>
                  <a:lnTo>
                    <a:pt x="2715" y="3289"/>
                  </a:lnTo>
                  <a:lnTo>
                    <a:pt x="1800" y="4188"/>
                  </a:lnTo>
                  <a:lnTo>
                    <a:pt x="1" y="4188"/>
                  </a:lnTo>
                  <a:lnTo>
                    <a:pt x="1" y="4297"/>
                  </a:lnTo>
                  <a:lnTo>
                    <a:pt x="1846" y="4297"/>
                  </a:lnTo>
                  <a:lnTo>
                    <a:pt x="2808" y="3320"/>
                  </a:lnTo>
                  <a:lnTo>
                    <a:pt x="2808" y="1303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58"/>
            <p:cNvSpPr/>
            <p:nvPr/>
          </p:nvSpPr>
          <p:spPr>
            <a:xfrm>
              <a:off x="2440675" y="2602925"/>
              <a:ext cx="37250" cy="6625"/>
            </a:xfrm>
            <a:custGeom>
              <a:avLst/>
              <a:gdLst/>
              <a:ahLst/>
              <a:cxnLst/>
              <a:rect l="l" t="t" r="r" b="b"/>
              <a:pathLst>
                <a:path w="1490" h="265" extrusionOk="0">
                  <a:moveTo>
                    <a:pt x="1" y="1"/>
                  </a:moveTo>
                  <a:lnTo>
                    <a:pt x="1" y="265"/>
                  </a:lnTo>
                  <a:lnTo>
                    <a:pt x="1490" y="26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58"/>
            <p:cNvSpPr/>
            <p:nvPr/>
          </p:nvSpPr>
          <p:spPr>
            <a:xfrm>
              <a:off x="2430600" y="2605275"/>
              <a:ext cx="10500" cy="2725"/>
            </a:xfrm>
            <a:custGeom>
              <a:avLst/>
              <a:gdLst/>
              <a:ahLst/>
              <a:cxnLst/>
              <a:rect l="l" t="t" r="r" b="b"/>
              <a:pathLst>
                <a:path w="42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58"/>
            <p:cNvSpPr/>
            <p:nvPr/>
          </p:nvSpPr>
          <p:spPr>
            <a:xfrm>
              <a:off x="2440675" y="2592075"/>
              <a:ext cx="37250" cy="7000"/>
            </a:xfrm>
            <a:custGeom>
              <a:avLst/>
              <a:gdLst/>
              <a:ahLst/>
              <a:cxnLst/>
              <a:rect l="l" t="t" r="r" b="b"/>
              <a:pathLst>
                <a:path w="1490" h="280" extrusionOk="0">
                  <a:moveTo>
                    <a:pt x="1" y="1"/>
                  </a:moveTo>
                  <a:lnTo>
                    <a:pt x="1" y="280"/>
                  </a:lnTo>
                  <a:lnTo>
                    <a:pt x="1490" y="28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58"/>
            <p:cNvSpPr/>
            <p:nvPr/>
          </p:nvSpPr>
          <p:spPr>
            <a:xfrm>
              <a:off x="2430600" y="2594800"/>
              <a:ext cx="10500" cy="2725"/>
            </a:xfrm>
            <a:custGeom>
              <a:avLst/>
              <a:gdLst/>
              <a:ahLst/>
              <a:cxnLst/>
              <a:rect l="l" t="t" r="r" b="b"/>
              <a:pathLst>
                <a:path w="42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58"/>
            <p:cNvSpPr/>
            <p:nvPr/>
          </p:nvSpPr>
          <p:spPr>
            <a:xfrm>
              <a:off x="2440675" y="2581600"/>
              <a:ext cx="37250" cy="6625"/>
            </a:xfrm>
            <a:custGeom>
              <a:avLst/>
              <a:gdLst/>
              <a:ahLst/>
              <a:cxnLst/>
              <a:rect l="l" t="t" r="r" b="b"/>
              <a:pathLst>
                <a:path w="1490" h="265" extrusionOk="0">
                  <a:moveTo>
                    <a:pt x="1" y="1"/>
                  </a:moveTo>
                  <a:lnTo>
                    <a:pt x="1" y="265"/>
                  </a:lnTo>
                  <a:lnTo>
                    <a:pt x="1490" y="26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58"/>
            <p:cNvSpPr/>
            <p:nvPr/>
          </p:nvSpPr>
          <p:spPr>
            <a:xfrm>
              <a:off x="2430600" y="2583550"/>
              <a:ext cx="10500" cy="2750"/>
            </a:xfrm>
            <a:custGeom>
              <a:avLst/>
              <a:gdLst/>
              <a:ahLst/>
              <a:cxnLst/>
              <a:rect l="l" t="t" r="r" b="b"/>
              <a:pathLst>
                <a:path w="420" h="110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58"/>
            <p:cNvSpPr/>
            <p:nvPr/>
          </p:nvSpPr>
          <p:spPr>
            <a:xfrm>
              <a:off x="1939350" y="2141150"/>
              <a:ext cx="37225" cy="6600"/>
            </a:xfrm>
            <a:custGeom>
              <a:avLst/>
              <a:gdLst/>
              <a:ahLst/>
              <a:cxnLst/>
              <a:rect l="l" t="t" r="r" b="b"/>
              <a:pathLst>
                <a:path w="1489" h="264" extrusionOk="0">
                  <a:moveTo>
                    <a:pt x="0" y="0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58"/>
            <p:cNvSpPr/>
            <p:nvPr/>
          </p:nvSpPr>
          <p:spPr>
            <a:xfrm>
              <a:off x="1976550" y="2143475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58"/>
            <p:cNvSpPr/>
            <p:nvPr/>
          </p:nvSpPr>
          <p:spPr>
            <a:xfrm>
              <a:off x="1939350" y="2130275"/>
              <a:ext cx="37225" cy="6625"/>
            </a:xfrm>
            <a:custGeom>
              <a:avLst/>
              <a:gdLst/>
              <a:ahLst/>
              <a:cxnLst/>
              <a:rect l="l" t="t" r="r" b="b"/>
              <a:pathLst>
                <a:path w="1489" h="265" extrusionOk="0">
                  <a:moveTo>
                    <a:pt x="0" y="1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58"/>
            <p:cNvSpPr/>
            <p:nvPr/>
          </p:nvSpPr>
          <p:spPr>
            <a:xfrm>
              <a:off x="1976550" y="2132600"/>
              <a:ext cx="10900" cy="3125"/>
            </a:xfrm>
            <a:custGeom>
              <a:avLst/>
              <a:gdLst/>
              <a:ahLst/>
              <a:cxnLst/>
              <a:rect l="l" t="t" r="r" b="b"/>
              <a:pathLst>
                <a:path w="436" h="125" extrusionOk="0">
                  <a:moveTo>
                    <a:pt x="1" y="1"/>
                  </a:moveTo>
                  <a:lnTo>
                    <a:pt x="1" y="125"/>
                  </a:lnTo>
                  <a:lnTo>
                    <a:pt x="435" y="125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58"/>
            <p:cNvSpPr/>
            <p:nvPr/>
          </p:nvSpPr>
          <p:spPr>
            <a:xfrm>
              <a:off x="1939350" y="2119825"/>
              <a:ext cx="37225" cy="6600"/>
            </a:xfrm>
            <a:custGeom>
              <a:avLst/>
              <a:gdLst/>
              <a:ahLst/>
              <a:cxnLst/>
              <a:rect l="l" t="t" r="r" b="b"/>
              <a:pathLst>
                <a:path w="1489" h="264" extrusionOk="0">
                  <a:moveTo>
                    <a:pt x="0" y="0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58"/>
            <p:cNvSpPr/>
            <p:nvPr/>
          </p:nvSpPr>
          <p:spPr>
            <a:xfrm>
              <a:off x="1976550" y="2122150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58"/>
            <p:cNvSpPr/>
            <p:nvPr/>
          </p:nvSpPr>
          <p:spPr>
            <a:xfrm>
              <a:off x="1939350" y="2108950"/>
              <a:ext cx="37225" cy="6625"/>
            </a:xfrm>
            <a:custGeom>
              <a:avLst/>
              <a:gdLst/>
              <a:ahLst/>
              <a:cxnLst/>
              <a:rect l="l" t="t" r="r" b="b"/>
              <a:pathLst>
                <a:path w="1489" h="265" extrusionOk="0">
                  <a:moveTo>
                    <a:pt x="0" y="1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8"/>
            <p:cNvSpPr/>
            <p:nvPr/>
          </p:nvSpPr>
          <p:spPr>
            <a:xfrm>
              <a:off x="1976550" y="2110900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58"/>
            <p:cNvSpPr/>
            <p:nvPr/>
          </p:nvSpPr>
          <p:spPr>
            <a:xfrm>
              <a:off x="1939350" y="2098100"/>
              <a:ext cx="37225" cy="7000"/>
            </a:xfrm>
            <a:custGeom>
              <a:avLst/>
              <a:gdLst/>
              <a:ahLst/>
              <a:cxnLst/>
              <a:rect l="l" t="t" r="r" b="b"/>
              <a:pathLst>
                <a:path w="1489" h="280" extrusionOk="0">
                  <a:moveTo>
                    <a:pt x="0" y="0"/>
                  </a:moveTo>
                  <a:lnTo>
                    <a:pt x="0" y="280"/>
                  </a:lnTo>
                  <a:lnTo>
                    <a:pt x="1489" y="280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8"/>
            <p:cNvSpPr/>
            <p:nvPr/>
          </p:nvSpPr>
          <p:spPr>
            <a:xfrm>
              <a:off x="1976550" y="2100425"/>
              <a:ext cx="10900" cy="2750"/>
            </a:xfrm>
            <a:custGeom>
              <a:avLst/>
              <a:gdLst/>
              <a:ahLst/>
              <a:cxnLst/>
              <a:rect l="l" t="t" r="r" b="b"/>
              <a:pathLst>
                <a:path w="436" h="110" extrusionOk="0">
                  <a:moveTo>
                    <a:pt x="1" y="1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8"/>
            <p:cNvSpPr/>
            <p:nvPr/>
          </p:nvSpPr>
          <p:spPr>
            <a:xfrm>
              <a:off x="1939350" y="2087625"/>
              <a:ext cx="37225" cy="7000"/>
            </a:xfrm>
            <a:custGeom>
              <a:avLst/>
              <a:gdLst/>
              <a:ahLst/>
              <a:cxnLst/>
              <a:rect l="l" t="t" r="r" b="b"/>
              <a:pathLst>
                <a:path w="1489" h="280" extrusionOk="0">
                  <a:moveTo>
                    <a:pt x="0" y="1"/>
                  </a:moveTo>
                  <a:lnTo>
                    <a:pt x="0" y="280"/>
                  </a:lnTo>
                  <a:lnTo>
                    <a:pt x="1489" y="280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58"/>
            <p:cNvSpPr/>
            <p:nvPr/>
          </p:nvSpPr>
          <p:spPr>
            <a:xfrm>
              <a:off x="1976550" y="2089575"/>
              <a:ext cx="10900" cy="3125"/>
            </a:xfrm>
            <a:custGeom>
              <a:avLst/>
              <a:gdLst/>
              <a:ahLst/>
              <a:cxnLst/>
              <a:rect l="l" t="t" r="r" b="b"/>
              <a:pathLst>
                <a:path w="436" h="125" extrusionOk="0">
                  <a:moveTo>
                    <a:pt x="1" y="0"/>
                  </a:moveTo>
                  <a:lnTo>
                    <a:pt x="1" y="124"/>
                  </a:lnTo>
                  <a:lnTo>
                    <a:pt x="435" y="12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58"/>
            <p:cNvSpPr/>
            <p:nvPr/>
          </p:nvSpPr>
          <p:spPr>
            <a:xfrm>
              <a:off x="2002925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80" y="1490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8"/>
            <p:cNvSpPr/>
            <p:nvPr/>
          </p:nvSpPr>
          <p:spPr>
            <a:xfrm>
              <a:off x="200525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8"/>
            <p:cNvSpPr/>
            <p:nvPr/>
          </p:nvSpPr>
          <p:spPr>
            <a:xfrm>
              <a:off x="2014175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8"/>
            <p:cNvSpPr/>
            <p:nvPr/>
          </p:nvSpPr>
          <p:spPr>
            <a:xfrm>
              <a:off x="2016100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09" y="41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8"/>
            <p:cNvSpPr/>
            <p:nvPr/>
          </p:nvSpPr>
          <p:spPr>
            <a:xfrm>
              <a:off x="2024650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79" y="149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58"/>
            <p:cNvSpPr/>
            <p:nvPr/>
          </p:nvSpPr>
          <p:spPr>
            <a:xfrm>
              <a:off x="2026575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58"/>
            <p:cNvSpPr/>
            <p:nvPr/>
          </p:nvSpPr>
          <p:spPr>
            <a:xfrm>
              <a:off x="203550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58"/>
            <p:cNvSpPr/>
            <p:nvPr/>
          </p:nvSpPr>
          <p:spPr>
            <a:xfrm>
              <a:off x="2037425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10" y="4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58"/>
            <p:cNvSpPr/>
            <p:nvPr/>
          </p:nvSpPr>
          <p:spPr>
            <a:xfrm>
              <a:off x="2045975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79" y="149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58"/>
            <p:cNvSpPr/>
            <p:nvPr/>
          </p:nvSpPr>
          <p:spPr>
            <a:xfrm>
              <a:off x="204790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58"/>
            <p:cNvSpPr/>
            <p:nvPr/>
          </p:nvSpPr>
          <p:spPr>
            <a:xfrm>
              <a:off x="2056825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58"/>
            <p:cNvSpPr/>
            <p:nvPr/>
          </p:nvSpPr>
          <p:spPr>
            <a:xfrm>
              <a:off x="2058750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10" y="4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58"/>
            <p:cNvSpPr/>
            <p:nvPr/>
          </p:nvSpPr>
          <p:spPr>
            <a:xfrm>
              <a:off x="194980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58"/>
            <p:cNvSpPr/>
            <p:nvPr/>
          </p:nvSpPr>
          <p:spPr>
            <a:xfrm>
              <a:off x="1951750" y="2578125"/>
              <a:ext cx="2725" cy="10500"/>
            </a:xfrm>
            <a:custGeom>
              <a:avLst/>
              <a:gdLst/>
              <a:ahLst/>
              <a:cxnLst/>
              <a:rect l="l" t="t" r="r" b="b"/>
              <a:pathLst>
                <a:path w="109" h="420" extrusionOk="0">
                  <a:moveTo>
                    <a:pt x="0" y="0"/>
                  </a:moveTo>
                  <a:lnTo>
                    <a:pt x="0" y="419"/>
                  </a:lnTo>
                  <a:lnTo>
                    <a:pt x="109" y="41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58"/>
            <p:cNvSpPr/>
            <p:nvPr/>
          </p:nvSpPr>
          <p:spPr>
            <a:xfrm>
              <a:off x="193895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58"/>
            <p:cNvSpPr/>
            <p:nvPr/>
          </p:nvSpPr>
          <p:spPr>
            <a:xfrm>
              <a:off x="194090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0" y="0"/>
                  </a:moveTo>
                  <a:lnTo>
                    <a:pt x="0" y="419"/>
                  </a:lnTo>
                  <a:lnTo>
                    <a:pt x="124" y="419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58"/>
            <p:cNvSpPr/>
            <p:nvPr/>
          </p:nvSpPr>
          <p:spPr>
            <a:xfrm>
              <a:off x="24046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58"/>
            <p:cNvSpPr/>
            <p:nvPr/>
          </p:nvSpPr>
          <p:spPr>
            <a:xfrm>
              <a:off x="240657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58"/>
            <p:cNvSpPr/>
            <p:nvPr/>
          </p:nvSpPr>
          <p:spPr>
            <a:xfrm>
              <a:off x="2394150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58"/>
            <p:cNvSpPr/>
            <p:nvPr/>
          </p:nvSpPr>
          <p:spPr>
            <a:xfrm>
              <a:off x="2396100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58"/>
            <p:cNvSpPr/>
            <p:nvPr/>
          </p:nvSpPr>
          <p:spPr>
            <a:xfrm>
              <a:off x="238330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58"/>
            <p:cNvSpPr/>
            <p:nvPr/>
          </p:nvSpPr>
          <p:spPr>
            <a:xfrm>
              <a:off x="23852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58"/>
            <p:cNvSpPr/>
            <p:nvPr/>
          </p:nvSpPr>
          <p:spPr>
            <a:xfrm>
              <a:off x="2361575" y="2087250"/>
              <a:ext cx="7025" cy="37250"/>
            </a:xfrm>
            <a:custGeom>
              <a:avLst/>
              <a:gdLst/>
              <a:ahLst/>
              <a:cxnLst/>
              <a:rect l="l" t="t" r="r" b="b"/>
              <a:pathLst>
                <a:path w="281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58"/>
            <p:cNvSpPr/>
            <p:nvPr/>
          </p:nvSpPr>
          <p:spPr>
            <a:xfrm>
              <a:off x="236392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58"/>
            <p:cNvSpPr/>
            <p:nvPr/>
          </p:nvSpPr>
          <p:spPr>
            <a:xfrm>
              <a:off x="23507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58"/>
            <p:cNvSpPr/>
            <p:nvPr/>
          </p:nvSpPr>
          <p:spPr>
            <a:xfrm>
              <a:off x="2353450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58"/>
            <p:cNvSpPr/>
            <p:nvPr/>
          </p:nvSpPr>
          <p:spPr>
            <a:xfrm>
              <a:off x="2340250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5" y="1489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58"/>
            <p:cNvSpPr/>
            <p:nvPr/>
          </p:nvSpPr>
          <p:spPr>
            <a:xfrm>
              <a:off x="2342575" y="2124475"/>
              <a:ext cx="3150" cy="10875"/>
            </a:xfrm>
            <a:custGeom>
              <a:avLst/>
              <a:gdLst/>
              <a:ahLst/>
              <a:cxnLst/>
              <a:rect l="l" t="t" r="r" b="b"/>
              <a:pathLst>
                <a:path w="126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8"/>
            <p:cNvSpPr/>
            <p:nvPr/>
          </p:nvSpPr>
          <p:spPr>
            <a:xfrm>
              <a:off x="2329800" y="2087250"/>
              <a:ext cx="6600" cy="37250"/>
            </a:xfrm>
            <a:custGeom>
              <a:avLst/>
              <a:gdLst/>
              <a:ahLst/>
              <a:cxnLst/>
              <a:rect l="l" t="t" r="r" b="b"/>
              <a:pathLst>
                <a:path w="264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8"/>
            <p:cNvSpPr/>
            <p:nvPr/>
          </p:nvSpPr>
          <p:spPr>
            <a:xfrm>
              <a:off x="23313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8"/>
            <p:cNvSpPr/>
            <p:nvPr/>
          </p:nvSpPr>
          <p:spPr>
            <a:xfrm>
              <a:off x="2415475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8"/>
            <p:cNvSpPr/>
            <p:nvPr/>
          </p:nvSpPr>
          <p:spPr>
            <a:xfrm>
              <a:off x="2417425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8"/>
            <p:cNvSpPr/>
            <p:nvPr/>
          </p:nvSpPr>
          <p:spPr>
            <a:xfrm>
              <a:off x="242595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58"/>
            <p:cNvSpPr/>
            <p:nvPr/>
          </p:nvSpPr>
          <p:spPr>
            <a:xfrm>
              <a:off x="242827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58"/>
            <p:cNvSpPr/>
            <p:nvPr/>
          </p:nvSpPr>
          <p:spPr>
            <a:xfrm>
              <a:off x="244727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244960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24585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24604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246900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79" y="148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58"/>
            <p:cNvSpPr/>
            <p:nvPr/>
          </p:nvSpPr>
          <p:spPr>
            <a:xfrm>
              <a:off x="2471325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58"/>
            <p:cNvSpPr/>
            <p:nvPr/>
          </p:nvSpPr>
          <p:spPr>
            <a:xfrm>
              <a:off x="1941275" y="2471100"/>
              <a:ext cx="67100" cy="107050"/>
            </a:xfrm>
            <a:custGeom>
              <a:avLst/>
              <a:gdLst/>
              <a:ahLst/>
              <a:cxnLst/>
              <a:rect l="l" t="t" r="r" b="b"/>
              <a:pathLst>
                <a:path w="2684" h="4282" extrusionOk="0">
                  <a:moveTo>
                    <a:pt x="1520" y="1"/>
                  </a:moveTo>
                  <a:lnTo>
                    <a:pt x="1" y="1505"/>
                  </a:lnTo>
                  <a:lnTo>
                    <a:pt x="1" y="4281"/>
                  </a:lnTo>
                  <a:lnTo>
                    <a:pt x="109" y="4281"/>
                  </a:lnTo>
                  <a:lnTo>
                    <a:pt x="109" y="1552"/>
                  </a:lnTo>
                  <a:lnTo>
                    <a:pt x="1552" y="94"/>
                  </a:lnTo>
                  <a:lnTo>
                    <a:pt x="2684" y="94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1952125" y="2482350"/>
              <a:ext cx="56250" cy="95800"/>
            </a:xfrm>
            <a:custGeom>
              <a:avLst/>
              <a:gdLst/>
              <a:ahLst/>
              <a:cxnLst/>
              <a:rect l="l" t="t" r="r" b="b"/>
              <a:pathLst>
                <a:path w="2250" h="3832" extrusionOk="0">
                  <a:moveTo>
                    <a:pt x="1195" y="0"/>
                  </a:moveTo>
                  <a:lnTo>
                    <a:pt x="1" y="1210"/>
                  </a:lnTo>
                  <a:lnTo>
                    <a:pt x="1" y="3831"/>
                  </a:lnTo>
                  <a:lnTo>
                    <a:pt x="94" y="3831"/>
                  </a:lnTo>
                  <a:lnTo>
                    <a:pt x="94" y="1257"/>
                  </a:lnTo>
                  <a:lnTo>
                    <a:pt x="1242" y="94"/>
                  </a:lnTo>
                  <a:lnTo>
                    <a:pt x="2250" y="94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2292175" y="2484300"/>
              <a:ext cx="43850" cy="13975"/>
            </a:xfrm>
            <a:custGeom>
              <a:avLst/>
              <a:gdLst/>
              <a:ahLst/>
              <a:cxnLst/>
              <a:rect l="l" t="t" r="r" b="b"/>
              <a:pathLst>
                <a:path w="1754" h="559" extrusionOk="0">
                  <a:moveTo>
                    <a:pt x="497" y="0"/>
                  </a:moveTo>
                  <a:lnTo>
                    <a:pt x="1" y="496"/>
                  </a:lnTo>
                  <a:lnTo>
                    <a:pt x="63" y="558"/>
                  </a:lnTo>
                  <a:lnTo>
                    <a:pt x="528" y="93"/>
                  </a:lnTo>
                  <a:lnTo>
                    <a:pt x="1753" y="93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8"/>
            <p:cNvSpPr/>
            <p:nvPr/>
          </p:nvSpPr>
          <p:spPr>
            <a:xfrm>
              <a:off x="2263875" y="2513375"/>
              <a:ext cx="13600" cy="43825"/>
            </a:xfrm>
            <a:custGeom>
              <a:avLst/>
              <a:gdLst/>
              <a:ahLst/>
              <a:cxnLst/>
              <a:rect l="l" t="t" r="r" b="b"/>
              <a:pathLst>
                <a:path w="544" h="1753" extrusionOk="0">
                  <a:moveTo>
                    <a:pt x="466" y="0"/>
                  </a:moveTo>
                  <a:lnTo>
                    <a:pt x="1" y="466"/>
                  </a:lnTo>
                  <a:lnTo>
                    <a:pt x="1" y="1753"/>
                  </a:lnTo>
                  <a:lnTo>
                    <a:pt x="94" y="1753"/>
                  </a:lnTo>
                  <a:lnTo>
                    <a:pt x="94" y="497"/>
                  </a:lnTo>
                  <a:lnTo>
                    <a:pt x="543" y="4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8"/>
            <p:cNvSpPr/>
            <p:nvPr/>
          </p:nvSpPr>
          <p:spPr>
            <a:xfrm>
              <a:off x="2083575" y="2603325"/>
              <a:ext cx="25" cy="1575"/>
            </a:xfrm>
            <a:custGeom>
              <a:avLst/>
              <a:gdLst/>
              <a:ahLst/>
              <a:cxnLst/>
              <a:rect l="l" t="t" r="r" b="b"/>
              <a:pathLst>
                <a:path w="1" h="63" extrusionOk="0">
                  <a:moveTo>
                    <a:pt x="1" y="0"/>
                  </a:moveTo>
                  <a:lnTo>
                    <a:pt x="1" y="63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58"/>
            <p:cNvSpPr/>
            <p:nvPr/>
          </p:nvSpPr>
          <p:spPr>
            <a:xfrm>
              <a:off x="1941275" y="2439700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64"/>
                  </a:moveTo>
                  <a:cubicBezTo>
                    <a:pt x="590" y="264"/>
                    <a:pt x="667" y="357"/>
                    <a:pt x="667" y="466"/>
                  </a:cubicBezTo>
                  <a:cubicBezTo>
                    <a:pt x="667" y="574"/>
                    <a:pt x="574" y="652"/>
                    <a:pt x="466" y="652"/>
                  </a:cubicBezTo>
                  <a:cubicBezTo>
                    <a:pt x="357" y="652"/>
                    <a:pt x="280" y="574"/>
                    <a:pt x="280" y="466"/>
                  </a:cubicBezTo>
                  <a:cubicBezTo>
                    <a:pt x="280" y="342"/>
                    <a:pt x="373" y="264"/>
                    <a:pt x="466" y="264"/>
                  </a:cubicBezTo>
                  <a:close/>
                  <a:moveTo>
                    <a:pt x="466" y="0"/>
                  </a:moveTo>
                  <a:cubicBezTo>
                    <a:pt x="218" y="0"/>
                    <a:pt x="1" y="202"/>
                    <a:pt x="1" y="466"/>
                  </a:cubicBezTo>
                  <a:cubicBezTo>
                    <a:pt x="1" y="714"/>
                    <a:pt x="218" y="931"/>
                    <a:pt x="466" y="931"/>
                  </a:cubicBezTo>
                  <a:cubicBezTo>
                    <a:pt x="730" y="931"/>
                    <a:pt x="931" y="714"/>
                    <a:pt x="931" y="466"/>
                  </a:cubicBezTo>
                  <a:cubicBezTo>
                    <a:pt x="931" y="202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58"/>
            <p:cNvSpPr/>
            <p:nvPr/>
          </p:nvSpPr>
          <p:spPr>
            <a:xfrm>
              <a:off x="1941275" y="2411400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95"/>
                  </a:moveTo>
                  <a:cubicBezTo>
                    <a:pt x="574" y="295"/>
                    <a:pt x="667" y="372"/>
                    <a:pt x="667" y="481"/>
                  </a:cubicBezTo>
                  <a:cubicBezTo>
                    <a:pt x="667" y="605"/>
                    <a:pt x="574" y="683"/>
                    <a:pt x="466" y="683"/>
                  </a:cubicBezTo>
                  <a:cubicBezTo>
                    <a:pt x="357" y="683"/>
                    <a:pt x="280" y="590"/>
                    <a:pt x="280" y="481"/>
                  </a:cubicBezTo>
                  <a:cubicBezTo>
                    <a:pt x="280" y="372"/>
                    <a:pt x="373" y="295"/>
                    <a:pt x="466" y="295"/>
                  </a:cubicBezTo>
                  <a:close/>
                  <a:moveTo>
                    <a:pt x="466" y="0"/>
                  </a:moveTo>
                  <a:cubicBezTo>
                    <a:pt x="218" y="0"/>
                    <a:pt x="1" y="217"/>
                    <a:pt x="1" y="466"/>
                  </a:cubicBezTo>
                  <a:cubicBezTo>
                    <a:pt x="1" y="714"/>
                    <a:pt x="218" y="931"/>
                    <a:pt x="466" y="931"/>
                  </a:cubicBezTo>
                  <a:cubicBezTo>
                    <a:pt x="730" y="931"/>
                    <a:pt x="931" y="745"/>
                    <a:pt x="931" y="466"/>
                  </a:cubicBezTo>
                  <a:cubicBezTo>
                    <a:pt x="931" y="217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58"/>
            <p:cNvSpPr/>
            <p:nvPr/>
          </p:nvSpPr>
          <p:spPr>
            <a:xfrm>
              <a:off x="2446900" y="2545550"/>
              <a:ext cx="23275" cy="23300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465" y="295"/>
                  </a:moveTo>
                  <a:cubicBezTo>
                    <a:pt x="589" y="295"/>
                    <a:pt x="667" y="373"/>
                    <a:pt x="667" y="497"/>
                  </a:cubicBezTo>
                  <a:cubicBezTo>
                    <a:pt x="667" y="605"/>
                    <a:pt x="589" y="683"/>
                    <a:pt x="465" y="683"/>
                  </a:cubicBezTo>
                  <a:cubicBezTo>
                    <a:pt x="357" y="683"/>
                    <a:pt x="279" y="590"/>
                    <a:pt x="279" y="497"/>
                  </a:cubicBezTo>
                  <a:cubicBezTo>
                    <a:pt x="279" y="373"/>
                    <a:pt x="372" y="295"/>
                    <a:pt x="465" y="295"/>
                  </a:cubicBezTo>
                  <a:close/>
                  <a:moveTo>
                    <a:pt x="465" y="1"/>
                  </a:moveTo>
                  <a:cubicBezTo>
                    <a:pt x="217" y="1"/>
                    <a:pt x="0" y="218"/>
                    <a:pt x="0" y="466"/>
                  </a:cubicBezTo>
                  <a:cubicBezTo>
                    <a:pt x="0" y="714"/>
                    <a:pt x="217" y="931"/>
                    <a:pt x="465" y="931"/>
                  </a:cubicBezTo>
                  <a:cubicBezTo>
                    <a:pt x="713" y="931"/>
                    <a:pt x="931" y="729"/>
                    <a:pt x="931" y="466"/>
                  </a:cubicBezTo>
                  <a:cubicBezTo>
                    <a:pt x="931" y="218"/>
                    <a:pt x="7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58"/>
            <p:cNvSpPr/>
            <p:nvPr/>
          </p:nvSpPr>
          <p:spPr>
            <a:xfrm>
              <a:off x="1941275" y="2383875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95"/>
                  </a:moveTo>
                  <a:cubicBezTo>
                    <a:pt x="574" y="295"/>
                    <a:pt x="667" y="372"/>
                    <a:pt x="667" y="481"/>
                  </a:cubicBezTo>
                  <a:cubicBezTo>
                    <a:pt x="667" y="605"/>
                    <a:pt x="574" y="682"/>
                    <a:pt x="466" y="682"/>
                  </a:cubicBezTo>
                  <a:cubicBezTo>
                    <a:pt x="357" y="682"/>
                    <a:pt x="280" y="574"/>
                    <a:pt x="280" y="481"/>
                  </a:cubicBezTo>
                  <a:cubicBezTo>
                    <a:pt x="280" y="372"/>
                    <a:pt x="373" y="295"/>
                    <a:pt x="466" y="295"/>
                  </a:cubicBezTo>
                  <a:close/>
                  <a:moveTo>
                    <a:pt x="466" y="0"/>
                  </a:moveTo>
                  <a:cubicBezTo>
                    <a:pt x="218" y="0"/>
                    <a:pt x="1" y="217"/>
                    <a:pt x="1" y="465"/>
                  </a:cubicBezTo>
                  <a:cubicBezTo>
                    <a:pt x="1" y="713"/>
                    <a:pt x="218" y="931"/>
                    <a:pt x="466" y="931"/>
                  </a:cubicBezTo>
                  <a:cubicBezTo>
                    <a:pt x="730" y="931"/>
                    <a:pt x="931" y="713"/>
                    <a:pt x="931" y="465"/>
                  </a:cubicBezTo>
                  <a:cubicBezTo>
                    <a:pt x="931" y="217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58"/>
            <p:cNvSpPr/>
            <p:nvPr/>
          </p:nvSpPr>
          <p:spPr>
            <a:xfrm>
              <a:off x="1798125" y="2581125"/>
              <a:ext cx="353850" cy="364650"/>
            </a:xfrm>
            <a:custGeom>
              <a:avLst/>
              <a:gdLst/>
              <a:ahLst/>
              <a:cxnLst/>
              <a:rect l="l" t="t" r="r" b="b"/>
              <a:pathLst>
                <a:path w="14154" h="14586" extrusionOk="0">
                  <a:moveTo>
                    <a:pt x="712" y="0"/>
                  </a:moveTo>
                  <a:cubicBezTo>
                    <a:pt x="242" y="0"/>
                    <a:pt x="1" y="600"/>
                    <a:pt x="221" y="1881"/>
                  </a:cubicBezTo>
                  <a:cubicBezTo>
                    <a:pt x="934" y="5929"/>
                    <a:pt x="2609" y="10861"/>
                    <a:pt x="3385" y="11668"/>
                  </a:cubicBezTo>
                  <a:cubicBezTo>
                    <a:pt x="4377" y="12722"/>
                    <a:pt x="10736" y="14537"/>
                    <a:pt x="11062" y="14583"/>
                  </a:cubicBezTo>
                  <a:cubicBezTo>
                    <a:pt x="11072" y="14585"/>
                    <a:pt x="11082" y="14586"/>
                    <a:pt x="11092" y="14586"/>
                  </a:cubicBezTo>
                  <a:cubicBezTo>
                    <a:pt x="11952" y="14586"/>
                    <a:pt x="14153" y="9494"/>
                    <a:pt x="13280" y="9326"/>
                  </a:cubicBezTo>
                  <a:cubicBezTo>
                    <a:pt x="11915" y="9047"/>
                    <a:pt x="7045" y="8100"/>
                    <a:pt x="6781" y="7790"/>
                  </a:cubicBezTo>
                  <a:cubicBezTo>
                    <a:pt x="6487" y="7465"/>
                    <a:pt x="4532" y="4704"/>
                    <a:pt x="2516" y="1633"/>
                  </a:cubicBezTo>
                  <a:cubicBezTo>
                    <a:pt x="1843" y="569"/>
                    <a:pt x="1169" y="0"/>
                    <a:pt x="712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58"/>
            <p:cNvSpPr/>
            <p:nvPr/>
          </p:nvSpPr>
          <p:spPr>
            <a:xfrm>
              <a:off x="2063425" y="2810400"/>
              <a:ext cx="242350" cy="154125"/>
            </a:xfrm>
            <a:custGeom>
              <a:avLst/>
              <a:gdLst/>
              <a:ahLst/>
              <a:cxnLst/>
              <a:rect l="l" t="t" r="r" b="b"/>
              <a:pathLst>
                <a:path w="9694" h="6165" extrusionOk="0">
                  <a:moveTo>
                    <a:pt x="3581" y="1"/>
                  </a:moveTo>
                  <a:cubicBezTo>
                    <a:pt x="2069" y="1"/>
                    <a:pt x="931" y="155"/>
                    <a:pt x="931" y="155"/>
                  </a:cubicBezTo>
                  <a:cubicBezTo>
                    <a:pt x="47" y="1023"/>
                    <a:pt x="0" y="5304"/>
                    <a:pt x="0" y="5304"/>
                  </a:cubicBezTo>
                  <a:cubicBezTo>
                    <a:pt x="109" y="5350"/>
                    <a:pt x="1380" y="5847"/>
                    <a:pt x="2156" y="6002"/>
                  </a:cubicBezTo>
                  <a:cubicBezTo>
                    <a:pt x="2457" y="6065"/>
                    <a:pt x="3036" y="6165"/>
                    <a:pt x="3558" y="6165"/>
                  </a:cubicBezTo>
                  <a:cubicBezTo>
                    <a:pt x="4059" y="6165"/>
                    <a:pt x="4508" y="6073"/>
                    <a:pt x="4606" y="5769"/>
                  </a:cubicBezTo>
                  <a:cubicBezTo>
                    <a:pt x="4731" y="5350"/>
                    <a:pt x="3769" y="5056"/>
                    <a:pt x="3086" y="4839"/>
                  </a:cubicBezTo>
                  <a:cubicBezTo>
                    <a:pt x="2714" y="4730"/>
                    <a:pt x="2280" y="4420"/>
                    <a:pt x="2342" y="4187"/>
                  </a:cubicBezTo>
                  <a:cubicBezTo>
                    <a:pt x="2390" y="4048"/>
                    <a:pt x="2532" y="3994"/>
                    <a:pt x="2723" y="3994"/>
                  </a:cubicBezTo>
                  <a:cubicBezTo>
                    <a:pt x="3086" y="3994"/>
                    <a:pt x="3626" y="4190"/>
                    <a:pt x="4033" y="4373"/>
                  </a:cubicBezTo>
                  <a:cubicBezTo>
                    <a:pt x="4951" y="4820"/>
                    <a:pt x="6132" y="5550"/>
                    <a:pt x="6911" y="5550"/>
                  </a:cubicBezTo>
                  <a:cubicBezTo>
                    <a:pt x="7131" y="5550"/>
                    <a:pt x="7320" y="5491"/>
                    <a:pt x="7460" y="5350"/>
                  </a:cubicBezTo>
                  <a:cubicBezTo>
                    <a:pt x="7693" y="5118"/>
                    <a:pt x="7367" y="4746"/>
                    <a:pt x="6886" y="4404"/>
                  </a:cubicBezTo>
                  <a:lnTo>
                    <a:pt x="6886" y="4404"/>
                  </a:lnTo>
                  <a:cubicBezTo>
                    <a:pt x="7447" y="4690"/>
                    <a:pt x="8024" y="4917"/>
                    <a:pt x="8407" y="4917"/>
                  </a:cubicBezTo>
                  <a:cubicBezTo>
                    <a:pt x="8543" y="4917"/>
                    <a:pt x="8655" y="4888"/>
                    <a:pt x="8732" y="4823"/>
                  </a:cubicBezTo>
                  <a:cubicBezTo>
                    <a:pt x="8887" y="4668"/>
                    <a:pt x="8887" y="4497"/>
                    <a:pt x="8763" y="4296"/>
                  </a:cubicBezTo>
                  <a:lnTo>
                    <a:pt x="8763" y="4296"/>
                  </a:lnTo>
                  <a:cubicBezTo>
                    <a:pt x="8837" y="4315"/>
                    <a:pt x="8907" y="4326"/>
                    <a:pt x="8973" y="4326"/>
                  </a:cubicBezTo>
                  <a:cubicBezTo>
                    <a:pt x="9114" y="4326"/>
                    <a:pt x="9232" y="4278"/>
                    <a:pt x="9306" y="4172"/>
                  </a:cubicBezTo>
                  <a:cubicBezTo>
                    <a:pt x="9523" y="3892"/>
                    <a:pt x="9368" y="3551"/>
                    <a:pt x="9073" y="3195"/>
                  </a:cubicBezTo>
                  <a:cubicBezTo>
                    <a:pt x="9166" y="3179"/>
                    <a:pt x="9228" y="3117"/>
                    <a:pt x="9275" y="3039"/>
                  </a:cubicBezTo>
                  <a:cubicBezTo>
                    <a:pt x="9694" y="2248"/>
                    <a:pt x="7026" y="310"/>
                    <a:pt x="6142" y="170"/>
                  </a:cubicBezTo>
                  <a:cubicBezTo>
                    <a:pt x="5259" y="43"/>
                    <a:pt x="4369" y="1"/>
                    <a:pt x="358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58"/>
            <p:cNvSpPr/>
            <p:nvPr/>
          </p:nvSpPr>
          <p:spPr>
            <a:xfrm>
              <a:off x="2151425" y="2876675"/>
              <a:ext cx="87050" cy="44775"/>
            </a:xfrm>
            <a:custGeom>
              <a:avLst/>
              <a:gdLst/>
              <a:ahLst/>
              <a:cxnLst/>
              <a:rect l="l" t="t" r="r" b="b"/>
              <a:pathLst>
                <a:path w="3482" h="1791" extrusionOk="0">
                  <a:moveTo>
                    <a:pt x="1" y="1"/>
                  </a:moveTo>
                  <a:lnTo>
                    <a:pt x="1" y="1"/>
                  </a:lnTo>
                  <a:cubicBezTo>
                    <a:pt x="621" y="78"/>
                    <a:pt x="1195" y="264"/>
                    <a:pt x="1738" y="606"/>
                  </a:cubicBezTo>
                  <a:cubicBezTo>
                    <a:pt x="2033" y="776"/>
                    <a:pt x="3180" y="1567"/>
                    <a:pt x="3444" y="1784"/>
                  </a:cubicBezTo>
                  <a:cubicBezTo>
                    <a:pt x="3448" y="1789"/>
                    <a:pt x="3454" y="1791"/>
                    <a:pt x="3460" y="1791"/>
                  </a:cubicBezTo>
                  <a:cubicBezTo>
                    <a:pt x="3472" y="1791"/>
                    <a:pt x="3481" y="1780"/>
                    <a:pt x="3459" y="1769"/>
                  </a:cubicBezTo>
                  <a:cubicBezTo>
                    <a:pt x="2886" y="1319"/>
                    <a:pt x="2420" y="869"/>
                    <a:pt x="1738" y="513"/>
                  </a:cubicBezTo>
                  <a:cubicBezTo>
                    <a:pt x="1195" y="218"/>
                    <a:pt x="590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58"/>
            <p:cNvSpPr/>
            <p:nvPr/>
          </p:nvSpPr>
          <p:spPr>
            <a:xfrm>
              <a:off x="2160350" y="2848775"/>
              <a:ext cx="122050" cy="68025"/>
            </a:xfrm>
            <a:custGeom>
              <a:avLst/>
              <a:gdLst/>
              <a:ahLst/>
              <a:cxnLst/>
              <a:rect l="l" t="t" r="r" b="b"/>
              <a:pathLst>
                <a:path w="4882" h="2721" extrusionOk="0">
                  <a:moveTo>
                    <a:pt x="0" y="0"/>
                  </a:moveTo>
                  <a:lnTo>
                    <a:pt x="0" y="0"/>
                  </a:lnTo>
                  <a:cubicBezTo>
                    <a:pt x="388" y="93"/>
                    <a:pt x="807" y="171"/>
                    <a:pt x="1210" y="264"/>
                  </a:cubicBezTo>
                  <a:cubicBezTo>
                    <a:pt x="1893" y="465"/>
                    <a:pt x="2529" y="791"/>
                    <a:pt x="3087" y="1241"/>
                  </a:cubicBezTo>
                  <a:cubicBezTo>
                    <a:pt x="3692" y="1706"/>
                    <a:pt x="4266" y="2202"/>
                    <a:pt x="4855" y="2714"/>
                  </a:cubicBezTo>
                  <a:cubicBezTo>
                    <a:pt x="4859" y="2718"/>
                    <a:pt x="4863" y="2720"/>
                    <a:pt x="4867" y="2720"/>
                  </a:cubicBezTo>
                  <a:cubicBezTo>
                    <a:pt x="4877" y="2720"/>
                    <a:pt x="4882" y="2706"/>
                    <a:pt x="4870" y="2683"/>
                  </a:cubicBezTo>
                  <a:cubicBezTo>
                    <a:pt x="4545" y="2373"/>
                    <a:pt x="4219" y="2063"/>
                    <a:pt x="3862" y="1784"/>
                  </a:cubicBezTo>
                  <a:cubicBezTo>
                    <a:pt x="3304" y="1287"/>
                    <a:pt x="2715" y="791"/>
                    <a:pt x="2017" y="496"/>
                  </a:cubicBezTo>
                  <a:cubicBezTo>
                    <a:pt x="1381" y="248"/>
                    <a:pt x="683" y="10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58"/>
            <p:cNvSpPr/>
            <p:nvPr/>
          </p:nvSpPr>
          <p:spPr>
            <a:xfrm>
              <a:off x="2175850" y="2823950"/>
              <a:ext cx="115850" cy="66100"/>
            </a:xfrm>
            <a:custGeom>
              <a:avLst/>
              <a:gdLst/>
              <a:ahLst/>
              <a:cxnLst/>
              <a:rect l="l" t="t" r="r" b="b"/>
              <a:pathLst>
                <a:path w="4634" h="2644" extrusionOk="0">
                  <a:moveTo>
                    <a:pt x="1" y="0"/>
                  </a:moveTo>
                  <a:lnTo>
                    <a:pt x="1" y="0"/>
                  </a:lnTo>
                  <a:cubicBezTo>
                    <a:pt x="58" y="7"/>
                    <a:pt x="115" y="14"/>
                    <a:pt x="171" y="20"/>
                  </a:cubicBezTo>
                  <a:lnTo>
                    <a:pt x="171" y="20"/>
                  </a:lnTo>
                  <a:cubicBezTo>
                    <a:pt x="115" y="13"/>
                    <a:pt x="58" y="6"/>
                    <a:pt x="1" y="0"/>
                  </a:cubicBezTo>
                  <a:close/>
                  <a:moveTo>
                    <a:pt x="171" y="20"/>
                  </a:moveTo>
                  <a:cubicBezTo>
                    <a:pt x="561" y="71"/>
                    <a:pt x="938" y="154"/>
                    <a:pt x="1304" y="249"/>
                  </a:cubicBezTo>
                  <a:cubicBezTo>
                    <a:pt x="1738" y="404"/>
                    <a:pt x="2126" y="605"/>
                    <a:pt x="2467" y="869"/>
                  </a:cubicBezTo>
                  <a:cubicBezTo>
                    <a:pt x="3211" y="1412"/>
                    <a:pt x="3925" y="2001"/>
                    <a:pt x="4607" y="2637"/>
                  </a:cubicBezTo>
                  <a:cubicBezTo>
                    <a:pt x="4612" y="2642"/>
                    <a:pt x="4616" y="2643"/>
                    <a:pt x="4620" y="2643"/>
                  </a:cubicBezTo>
                  <a:cubicBezTo>
                    <a:pt x="4629" y="2643"/>
                    <a:pt x="4634" y="2633"/>
                    <a:pt x="4623" y="2622"/>
                  </a:cubicBezTo>
                  <a:cubicBezTo>
                    <a:pt x="4313" y="2327"/>
                    <a:pt x="4018" y="2032"/>
                    <a:pt x="3708" y="1769"/>
                  </a:cubicBezTo>
                  <a:cubicBezTo>
                    <a:pt x="3413" y="1505"/>
                    <a:pt x="2622" y="807"/>
                    <a:pt x="1831" y="419"/>
                  </a:cubicBezTo>
                  <a:cubicBezTo>
                    <a:pt x="1278" y="164"/>
                    <a:pt x="765" y="90"/>
                    <a:pt x="17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58"/>
            <p:cNvSpPr/>
            <p:nvPr/>
          </p:nvSpPr>
          <p:spPr>
            <a:xfrm>
              <a:off x="1797600" y="2578725"/>
              <a:ext cx="306550" cy="378625"/>
            </a:xfrm>
            <a:custGeom>
              <a:avLst/>
              <a:gdLst/>
              <a:ahLst/>
              <a:cxnLst/>
              <a:rect l="l" t="t" r="r" b="b"/>
              <a:pathLst>
                <a:path w="12262" h="15145" extrusionOk="0">
                  <a:moveTo>
                    <a:pt x="827" y="1"/>
                  </a:moveTo>
                  <a:cubicBezTo>
                    <a:pt x="306" y="1"/>
                    <a:pt x="1" y="666"/>
                    <a:pt x="226" y="2194"/>
                  </a:cubicBezTo>
                  <a:cubicBezTo>
                    <a:pt x="629" y="5017"/>
                    <a:pt x="2258" y="10895"/>
                    <a:pt x="3251" y="12058"/>
                  </a:cubicBezTo>
                  <a:cubicBezTo>
                    <a:pt x="4243" y="13237"/>
                    <a:pt x="9827" y="15145"/>
                    <a:pt x="9827" y="15145"/>
                  </a:cubicBezTo>
                  <a:lnTo>
                    <a:pt x="12262" y="8600"/>
                  </a:lnTo>
                  <a:cubicBezTo>
                    <a:pt x="12262" y="8600"/>
                    <a:pt x="7035" y="7824"/>
                    <a:pt x="6864" y="7716"/>
                  </a:cubicBezTo>
                  <a:cubicBezTo>
                    <a:pt x="6678" y="7592"/>
                    <a:pt x="3638" y="3156"/>
                    <a:pt x="2444" y="1341"/>
                  </a:cubicBezTo>
                  <a:cubicBezTo>
                    <a:pt x="1879" y="489"/>
                    <a:pt x="1273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58"/>
            <p:cNvSpPr/>
            <p:nvPr/>
          </p:nvSpPr>
          <p:spPr>
            <a:xfrm>
              <a:off x="2008750" y="2793700"/>
              <a:ext cx="52750" cy="141550"/>
            </a:xfrm>
            <a:custGeom>
              <a:avLst/>
              <a:gdLst/>
              <a:ahLst/>
              <a:cxnLst/>
              <a:rect l="l" t="t" r="r" b="b"/>
              <a:pathLst>
                <a:path w="2110" h="5662" extrusionOk="0">
                  <a:moveTo>
                    <a:pt x="2094" y="1"/>
                  </a:moveTo>
                  <a:cubicBezTo>
                    <a:pt x="1784" y="730"/>
                    <a:pt x="1489" y="1443"/>
                    <a:pt x="1225" y="2203"/>
                  </a:cubicBezTo>
                  <a:cubicBezTo>
                    <a:pt x="946" y="2932"/>
                    <a:pt x="683" y="3645"/>
                    <a:pt x="403" y="4390"/>
                  </a:cubicBezTo>
                  <a:cubicBezTo>
                    <a:pt x="248" y="4809"/>
                    <a:pt x="124" y="5212"/>
                    <a:pt x="0" y="5646"/>
                  </a:cubicBezTo>
                  <a:lnTo>
                    <a:pt x="0" y="5662"/>
                  </a:lnTo>
                  <a:lnTo>
                    <a:pt x="16" y="5662"/>
                  </a:lnTo>
                  <a:cubicBezTo>
                    <a:pt x="326" y="4948"/>
                    <a:pt x="621" y="4219"/>
                    <a:pt x="900" y="3475"/>
                  </a:cubicBezTo>
                  <a:cubicBezTo>
                    <a:pt x="1163" y="2746"/>
                    <a:pt x="1458" y="2017"/>
                    <a:pt x="1691" y="1288"/>
                  </a:cubicBezTo>
                  <a:cubicBezTo>
                    <a:pt x="1830" y="854"/>
                    <a:pt x="1985" y="450"/>
                    <a:pt x="2110" y="32"/>
                  </a:cubicBezTo>
                  <a:cubicBezTo>
                    <a:pt x="2110" y="1"/>
                    <a:pt x="2094" y="1"/>
                    <a:pt x="20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58"/>
            <p:cNvSpPr/>
            <p:nvPr/>
          </p:nvSpPr>
          <p:spPr>
            <a:xfrm>
              <a:off x="1800525" y="2579200"/>
              <a:ext cx="172575" cy="351800"/>
            </a:xfrm>
            <a:custGeom>
              <a:avLst/>
              <a:gdLst/>
              <a:ahLst/>
              <a:cxnLst/>
              <a:rect l="l" t="t" r="r" b="b"/>
              <a:pathLst>
                <a:path w="6903" h="14072" extrusionOk="0">
                  <a:moveTo>
                    <a:pt x="663" y="0"/>
                  </a:moveTo>
                  <a:cubicBezTo>
                    <a:pt x="267" y="0"/>
                    <a:pt x="1" y="398"/>
                    <a:pt x="1" y="1291"/>
                  </a:cubicBezTo>
                  <a:cubicBezTo>
                    <a:pt x="16" y="1586"/>
                    <a:pt x="32" y="1865"/>
                    <a:pt x="47" y="2067"/>
                  </a:cubicBezTo>
                  <a:lnTo>
                    <a:pt x="47" y="2098"/>
                  </a:lnTo>
                  <a:cubicBezTo>
                    <a:pt x="47" y="2129"/>
                    <a:pt x="78" y="2144"/>
                    <a:pt x="78" y="2191"/>
                  </a:cubicBezTo>
                  <a:cubicBezTo>
                    <a:pt x="497" y="5013"/>
                    <a:pt x="2110" y="10892"/>
                    <a:pt x="3102" y="12055"/>
                  </a:cubicBezTo>
                  <a:lnTo>
                    <a:pt x="3149" y="12117"/>
                  </a:lnTo>
                  <a:lnTo>
                    <a:pt x="3211" y="12179"/>
                  </a:lnTo>
                  <a:cubicBezTo>
                    <a:pt x="3428" y="12365"/>
                    <a:pt x="3661" y="12536"/>
                    <a:pt x="3893" y="12675"/>
                  </a:cubicBezTo>
                  <a:lnTo>
                    <a:pt x="4002" y="12737"/>
                  </a:lnTo>
                  <a:cubicBezTo>
                    <a:pt x="4157" y="12830"/>
                    <a:pt x="4343" y="12908"/>
                    <a:pt x="4514" y="13001"/>
                  </a:cubicBezTo>
                  <a:lnTo>
                    <a:pt x="4653" y="13078"/>
                  </a:lnTo>
                  <a:lnTo>
                    <a:pt x="4684" y="13109"/>
                  </a:lnTo>
                  <a:cubicBezTo>
                    <a:pt x="4715" y="13125"/>
                    <a:pt x="4778" y="13140"/>
                    <a:pt x="4824" y="13156"/>
                  </a:cubicBezTo>
                  <a:cubicBezTo>
                    <a:pt x="4917" y="13218"/>
                    <a:pt x="4995" y="13265"/>
                    <a:pt x="5088" y="13296"/>
                  </a:cubicBezTo>
                  <a:cubicBezTo>
                    <a:pt x="5150" y="13311"/>
                    <a:pt x="5212" y="13358"/>
                    <a:pt x="5274" y="13373"/>
                  </a:cubicBezTo>
                  <a:cubicBezTo>
                    <a:pt x="5708" y="13575"/>
                    <a:pt x="6173" y="13776"/>
                    <a:pt x="6639" y="13978"/>
                  </a:cubicBezTo>
                  <a:lnTo>
                    <a:pt x="6902" y="14071"/>
                  </a:lnTo>
                  <a:cubicBezTo>
                    <a:pt x="6049" y="12163"/>
                    <a:pt x="3289" y="4812"/>
                    <a:pt x="1427" y="361"/>
                  </a:cubicBezTo>
                  <a:cubicBezTo>
                    <a:pt x="1148" y="126"/>
                    <a:pt x="885" y="0"/>
                    <a:pt x="663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58"/>
            <p:cNvSpPr/>
            <p:nvPr/>
          </p:nvSpPr>
          <p:spPr>
            <a:xfrm>
              <a:off x="1574075" y="2565125"/>
              <a:ext cx="333100" cy="402700"/>
            </a:xfrm>
            <a:custGeom>
              <a:avLst/>
              <a:gdLst/>
              <a:ahLst/>
              <a:cxnLst/>
              <a:rect l="l" t="t" r="r" b="b"/>
              <a:pathLst>
                <a:path w="13324" h="16108" extrusionOk="0">
                  <a:moveTo>
                    <a:pt x="8313" y="1"/>
                  </a:moveTo>
                  <a:cubicBezTo>
                    <a:pt x="7833" y="1"/>
                    <a:pt x="7393" y="105"/>
                    <a:pt x="7120" y="350"/>
                  </a:cubicBezTo>
                  <a:lnTo>
                    <a:pt x="7011" y="427"/>
                  </a:lnTo>
                  <a:cubicBezTo>
                    <a:pt x="2886" y="4212"/>
                    <a:pt x="559" y="13610"/>
                    <a:pt x="1" y="16107"/>
                  </a:cubicBezTo>
                  <a:lnTo>
                    <a:pt x="13324" y="16107"/>
                  </a:lnTo>
                  <a:cubicBezTo>
                    <a:pt x="12983" y="13393"/>
                    <a:pt x="12083" y="6336"/>
                    <a:pt x="11695" y="4165"/>
                  </a:cubicBezTo>
                  <a:cubicBezTo>
                    <a:pt x="11664" y="4088"/>
                    <a:pt x="11664" y="4010"/>
                    <a:pt x="11649" y="3948"/>
                  </a:cubicBezTo>
                  <a:cubicBezTo>
                    <a:pt x="11649" y="3901"/>
                    <a:pt x="11633" y="3855"/>
                    <a:pt x="11633" y="3824"/>
                  </a:cubicBezTo>
                  <a:cubicBezTo>
                    <a:pt x="11633" y="3762"/>
                    <a:pt x="11618" y="3715"/>
                    <a:pt x="11618" y="3684"/>
                  </a:cubicBezTo>
                  <a:cubicBezTo>
                    <a:pt x="11571" y="3483"/>
                    <a:pt x="11509" y="3297"/>
                    <a:pt x="11463" y="3095"/>
                  </a:cubicBezTo>
                  <a:cubicBezTo>
                    <a:pt x="11090" y="1978"/>
                    <a:pt x="10454" y="893"/>
                    <a:pt x="10098" y="505"/>
                  </a:cubicBezTo>
                  <a:cubicBezTo>
                    <a:pt x="10067" y="443"/>
                    <a:pt x="10005" y="412"/>
                    <a:pt x="9943" y="365"/>
                  </a:cubicBezTo>
                  <a:cubicBezTo>
                    <a:pt x="9477" y="141"/>
                    <a:pt x="8868" y="1"/>
                    <a:pt x="8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58"/>
            <p:cNvSpPr/>
            <p:nvPr/>
          </p:nvSpPr>
          <p:spPr>
            <a:xfrm>
              <a:off x="1567100" y="2573800"/>
              <a:ext cx="227625" cy="394025"/>
            </a:xfrm>
            <a:custGeom>
              <a:avLst/>
              <a:gdLst/>
              <a:ahLst/>
              <a:cxnLst/>
              <a:rect l="l" t="t" r="r" b="b"/>
              <a:pathLst>
                <a:path w="9105" h="15761" extrusionOk="0">
                  <a:moveTo>
                    <a:pt x="7377" y="1"/>
                  </a:moveTo>
                  <a:cubicBezTo>
                    <a:pt x="7223" y="1"/>
                    <a:pt x="6247" y="207"/>
                    <a:pt x="3677" y="4811"/>
                  </a:cubicBezTo>
                  <a:cubicBezTo>
                    <a:pt x="2095" y="7633"/>
                    <a:pt x="838" y="12178"/>
                    <a:pt x="1" y="15760"/>
                  </a:cubicBezTo>
                  <a:lnTo>
                    <a:pt x="9105" y="15760"/>
                  </a:lnTo>
                  <a:cubicBezTo>
                    <a:pt x="8919" y="11542"/>
                    <a:pt x="8717" y="6765"/>
                    <a:pt x="8717" y="6315"/>
                  </a:cubicBezTo>
                  <a:cubicBezTo>
                    <a:pt x="8671" y="5524"/>
                    <a:pt x="7399" y="3"/>
                    <a:pt x="7399" y="3"/>
                  </a:cubicBezTo>
                  <a:cubicBezTo>
                    <a:pt x="7399" y="3"/>
                    <a:pt x="7392" y="1"/>
                    <a:pt x="7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58"/>
            <p:cNvSpPr/>
            <p:nvPr/>
          </p:nvSpPr>
          <p:spPr>
            <a:xfrm>
              <a:off x="1721050" y="2575400"/>
              <a:ext cx="67100" cy="260200"/>
            </a:xfrm>
            <a:custGeom>
              <a:avLst/>
              <a:gdLst/>
              <a:ahLst/>
              <a:cxnLst/>
              <a:rect l="l" t="t" r="r" b="b"/>
              <a:pathLst>
                <a:path w="2684" h="10408" extrusionOk="0">
                  <a:moveTo>
                    <a:pt x="1163" y="1"/>
                  </a:moveTo>
                  <a:cubicBezTo>
                    <a:pt x="1055" y="342"/>
                    <a:pt x="962" y="699"/>
                    <a:pt x="869" y="1024"/>
                  </a:cubicBezTo>
                  <a:lnTo>
                    <a:pt x="574" y="2064"/>
                  </a:lnTo>
                  <a:cubicBezTo>
                    <a:pt x="388" y="2761"/>
                    <a:pt x="202" y="3459"/>
                    <a:pt x="16" y="4142"/>
                  </a:cubicBezTo>
                  <a:lnTo>
                    <a:pt x="0" y="4204"/>
                  </a:lnTo>
                  <a:lnTo>
                    <a:pt x="47" y="4235"/>
                  </a:lnTo>
                  <a:lnTo>
                    <a:pt x="1134" y="4887"/>
                  </a:lnTo>
                  <a:lnTo>
                    <a:pt x="1134" y="4887"/>
                  </a:lnTo>
                  <a:lnTo>
                    <a:pt x="357" y="6236"/>
                  </a:lnTo>
                  <a:lnTo>
                    <a:pt x="341" y="6282"/>
                  </a:lnTo>
                  <a:lnTo>
                    <a:pt x="357" y="6313"/>
                  </a:lnTo>
                  <a:cubicBezTo>
                    <a:pt x="729" y="7011"/>
                    <a:pt x="1117" y="7694"/>
                    <a:pt x="1505" y="8376"/>
                  </a:cubicBezTo>
                  <a:cubicBezTo>
                    <a:pt x="1706" y="8717"/>
                    <a:pt x="1892" y="9043"/>
                    <a:pt x="2094" y="9400"/>
                  </a:cubicBezTo>
                  <a:cubicBezTo>
                    <a:pt x="2280" y="9741"/>
                    <a:pt x="2482" y="10082"/>
                    <a:pt x="2683" y="10408"/>
                  </a:cubicBezTo>
                  <a:cubicBezTo>
                    <a:pt x="2513" y="10051"/>
                    <a:pt x="2342" y="9710"/>
                    <a:pt x="2171" y="9338"/>
                  </a:cubicBezTo>
                  <a:cubicBezTo>
                    <a:pt x="1985" y="8996"/>
                    <a:pt x="1799" y="8640"/>
                    <a:pt x="1629" y="8298"/>
                  </a:cubicBezTo>
                  <a:lnTo>
                    <a:pt x="538" y="6253"/>
                  </a:lnTo>
                  <a:lnTo>
                    <a:pt x="538" y="6253"/>
                  </a:lnTo>
                  <a:lnTo>
                    <a:pt x="1349" y="4855"/>
                  </a:lnTo>
                  <a:lnTo>
                    <a:pt x="1411" y="4778"/>
                  </a:lnTo>
                  <a:lnTo>
                    <a:pt x="1334" y="4731"/>
                  </a:lnTo>
                  <a:cubicBezTo>
                    <a:pt x="965" y="4510"/>
                    <a:pt x="596" y="4289"/>
                    <a:pt x="201" y="4081"/>
                  </a:cubicBezTo>
                  <a:lnTo>
                    <a:pt x="201" y="4081"/>
                  </a:lnTo>
                  <a:cubicBezTo>
                    <a:pt x="366" y="3403"/>
                    <a:pt x="517" y="2726"/>
                    <a:pt x="683" y="2048"/>
                  </a:cubicBezTo>
                  <a:lnTo>
                    <a:pt x="915" y="1009"/>
                  </a:lnTo>
                  <a:cubicBezTo>
                    <a:pt x="1008" y="699"/>
                    <a:pt x="1086" y="342"/>
                    <a:pt x="116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58"/>
            <p:cNvSpPr/>
            <p:nvPr/>
          </p:nvSpPr>
          <p:spPr>
            <a:xfrm>
              <a:off x="1632625" y="2936775"/>
              <a:ext cx="128000" cy="31425"/>
            </a:xfrm>
            <a:custGeom>
              <a:avLst/>
              <a:gdLst/>
              <a:ahLst/>
              <a:cxnLst/>
              <a:rect l="l" t="t" r="r" b="b"/>
              <a:pathLst>
                <a:path w="5120" h="1257" extrusionOk="0">
                  <a:moveTo>
                    <a:pt x="156" y="1"/>
                  </a:moveTo>
                  <a:cubicBezTo>
                    <a:pt x="141" y="1"/>
                    <a:pt x="63" y="652"/>
                    <a:pt x="1" y="1241"/>
                  </a:cubicBezTo>
                  <a:lnTo>
                    <a:pt x="141" y="1241"/>
                  </a:lnTo>
                  <a:cubicBezTo>
                    <a:pt x="141" y="1148"/>
                    <a:pt x="156" y="1040"/>
                    <a:pt x="156" y="947"/>
                  </a:cubicBezTo>
                  <a:cubicBezTo>
                    <a:pt x="528" y="1071"/>
                    <a:pt x="900" y="1164"/>
                    <a:pt x="1288" y="1241"/>
                  </a:cubicBezTo>
                  <a:lnTo>
                    <a:pt x="2389" y="1241"/>
                  </a:lnTo>
                  <a:cubicBezTo>
                    <a:pt x="1629" y="1164"/>
                    <a:pt x="900" y="1009"/>
                    <a:pt x="172" y="792"/>
                  </a:cubicBezTo>
                  <a:cubicBezTo>
                    <a:pt x="187" y="559"/>
                    <a:pt x="218" y="373"/>
                    <a:pt x="234" y="140"/>
                  </a:cubicBezTo>
                  <a:cubicBezTo>
                    <a:pt x="559" y="249"/>
                    <a:pt x="1691" y="513"/>
                    <a:pt x="2545" y="575"/>
                  </a:cubicBezTo>
                  <a:cubicBezTo>
                    <a:pt x="3091" y="628"/>
                    <a:pt x="3823" y="645"/>
                    <a:pt x="4387" y="645"/>
                  </a:cubicBezTo>
                  <a:cubicBezTo>
                    <a:pt x="4639" y="645"/>
                    <a:pt x="4857" y="641"/>
                    <a:pt x="5011" y="637"/>
                  </a:cubicBezTo>
                  <a:lnTo>
                    <a:pt x="5011" y="637"/>
                  </a:lnTo>
                  <a:cubicBezTo>
                    <a:pt x="4980" y="792"/>
                    <a:pt x="4964" y="1086"/>
                    <a:pt x="4948" y="1257"/>
                  </a:cubicBezTo>
                  <a:lnTo>
                    <a:pt x="5104" y="1257"/>
                  </a:lnTo>
                  <a:cubicBezTo>
                    <a:pt x="5119" y="993"/>
                    <a:pt x="5119" y="730"/>
                    <a:pt x="5119" y="637"/>
                  </a:cubicBezTo>
                  <a:cubicBezTo>
                    <a:pt x="5119" y="575"/>
                    <a:pt x="5119" y="528"/>
                    <a:pt x="5088" y="528"/>
                  </a:cubicBezTo>
                  <a:cubicBezTo>
                    <a:pt x="4747" y="513"/>
                    <a:pt x="3646" y="513"/>
                    <a:pt x="2529" y="404"/>
                  </a:cubicBezTo>
                  <a:cubicBezTo>
                    <a:pt x="1722" y="311"/>
                    <a:pt x="932" y="171"/>
                    <a:pt x="1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58"/>
            <p:cNvSpPr/>
            <p:nvPr/>
          </p:nvSpPr>
          <p:spPr>
            <a:xfrm>
              <a:off x="1826900" y="2575400"/>
              <a:ext cx="86475" cy="392425"/>
            </a:xfrm>
            <a:custGeom>
              <a:avLst/>
              <a:gdLst/>
              <a:ahLst/>
              <a:cxnLst/>
              <a:rect l="l" t="t" r="r" b="b"/>
              <a:pathLst>
                <a:path w="3459" h="15697" extrusionOk="0">
                  <a:moveTo>
                    <a:pt x="0" y="1"/>
                  </a:moveTo>
                  <a:cubicBezTo>
                    <a:pt x="0" y="1"/>
                    <a:pt x="0" y="32"/>
                    <a:pt x="16" y="94"/>
                  </a:cubicBezTo>
                  <a:cubicBezTo>
                    <a:pt x="140" y="776"/>
                    <a:pt x="1039" y="5321"/>
                    <a:pt x="1055" y="6018"/>
                  </a:cubicBezTo>
                  <a:cubicBezTo>
                    <a:pt x="1055" y="6453"/>
                    <a:pt x="1505" y="11354"/>
                    <a:pt x="1892" y="15696"/>
                  </a:cubicBezTo>
                  <a:lnTo>
                    <a:pt x="3459" y="15696"/>
                  </a:lnTo>
                  <a:cubicBezTo>
                    <a:pt x="2792" y="11044"/>
                    <a:pt x="2001" y="5476"/>
                    <a:pt x="1722" y="3646"/>
                  </a:cubicBezTo>
                  <a:cubicBezTo>
                    <a:pt x="1691" y="3444"/>
                    <a:pt x="1644" y="3273"/>
                    <a:pt x="1629" y="3180"/>
                  </a:cubicBezTo>
                  <a:cubicBezTo>
                    <a:pt x="1288" y="147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58"/>
            <p:cNvSpPr/>
            <p:nvPr/>
          </p:nvSpPr>
          <p:spPr>
            <a:xfrm>
              <a:off x="1828450" y="2582375"/>
              <a:ext cx="42675" cy="237325"/>
            </a:xfrm>
            <a:custGeom>
              <a:avLst/>
              <a:gdLst/>
              <a:ahLst/>
              <a:cxnLst/>
              <a:rect l="l" t="t" r="r" b="b"/>
              <a:pathLst>
                <a:path w="1707" h="9493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280"/>
                    <a:pt x="248" y="544"/>
                    <a:pt x="373" y="838"/>
                  </a:cubicBezTo>
                  <a:cubicBezTo>
                    <a:pt x="497" y="1118"/>
                    <a:pt x="621" y="1381"/>
                    <a:pt x="760" y="1660"/>
                  </a:cubicBezTo>
                  <a:cubicBezTo>
                    <a:pt x="997" y="2179"/>
                    <a:pt x="1248" y="2697"/>
                    <a:pt x="1500" y="3216"/>
                  </a:cubicBezTo>
                  <a:lnTo>
                    <a:pt x="1500" y="3216"/>
                  </a:lnTo>
                  <a:lnTo>
                    <a:pt x="853" y="3863"/>
                  </a:lnTo>
                  <a:lnTo>
                    <a:pt x="791" y="3925"/>
                  </a:lnTo>
                  <a:lnTo>
                    <a:pt x="838" y="4002"/>
                  </a:lnTo>
                  <a:lnTo>
                    <a:pt x="1504" y="5173"/>
                  </a:lnTo>
                  <a:lnTo>
                    <a:pt x="1396" y="7321"/>
                  </a:lnTo>
                  <a:cubicBezTo>
                    <a:pt x="1381" y="7678"/>
                    <a:pt x="1365" y="8035"/>
                    <a:pt x="1365" y="8407"/>
                  </a:cubicBezTo>
                  <a:cubicBezTo>
                    <a:pt x="1334" y="8764"/>
                    <a:pt x="1334" y="9121"/>
                    <a:pt x="1319" y="9493"/>
                  </a:cubicBezTo>
                  <a:cubicBezTo>
                    <a:pt x="1365" y="9121"/>
                    <a:pt x="1396" y="8764"/>
                    <a:pt x="1443" y="8423"/>
                  </a:cubicBezTo>
                  <a:cubicBezTo>
                    <a:pt x="1474" y="8066"/>
                    <a:pt x="1489" y="7709"/>
                    <a:pt x="1536" y="7352"/>
                  </a:cubicBezTo>
                  <a:lnTo>
                    <a:pt x="1706" y="5197"/>
                  </a:lnTo>
                  <a:lnTo>
                    <a:pt x="1706" y="5166"/>
                  </a:lnTo>
                  <a:lnTo>
                    <a:pt x="1691" y="5150"/>
                  </a:lnTo>
                  <a:lnTo>
                    <a:pt x="1037" y="4003"/>
                  </a:lnTo>
                  <a:lnTo>
                    <a:pt x="1037" y="4003"/>
                  </a:lnTo>
                  <a:cubicBezTo>
                    <a:pt x="1245" y="3786"/>
                    <a:pt x="1432" y="3548"/>
                    <a:pt x="1644" y="3336"/>
                  </a:cubicBezTo>
                  <a:lnTo>
                    <a:pt x="1691" y="3289"/>
                  </a:lnTo>
                  <a:lnTo>
                    <a:pt x="1644" y="3227"/>
                  </a:lnTo>
                  <a:cubicBezTo>
                    <a:pt x="1381" y="2684"/>
                    <a:pt x="1086" y="2141"/>
                    <a:pt x="822" y="1614"/>
                  </a:cubicBezTo>
                  <a:cubicBezTo>
                    <a:pt x="683" y="1350"/>
                    <a:pt x="528" y="1087"/>
                    <a:pt x="388" y="823"/>
                  </a:cubicBezTo>
                  <a:cubicBezTo>
                    <a:pt x="295" y="544"/>
                    <a:pt x="155" y="2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58"/>
            <p:cNvSpPr/>
            <p:nvPr/>
          </p:nvSpPr>
          <p:spPr>
            <a:xfrm>
              <a:off x="1797025" y="2633950"/>
              <a:ext cx="31825" cy="40750"/>
            </a:xfrm>
            <a:custGeom>
              <a:avLst/>
              <a:gdLst/>
              <a:ahLst/>
              <a:cxnLst/>
              <a:rect l="l" t="t" r="r" b="b"/>
              <a:pathLst>
                <a:path w="1273" h="1630" extrusionOk="0">
                  <a:moveTo>
                    <a:pt x="621" y="1"/>
                  </a:moveTo>
                  <a:lnTo>
                    <a:pt x="1" y="962"/>
                  </a:lnTo>
                  <a:lnTo>
                    <a:pt x="373" y="1629"/>
                  </a:lnTo>
                  <a:lnTo>
                    <a:pt x="1102" y="1490"/>
                  </a:lnTo>
                  <a:lnTo>
                    <a:pt x="1273" y="776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58"/>
            <p:cNvSpPr/>
            <p:nvPr/>
          </p:nvSpPr>
          <p:spPr>
            <a:xfrm>
              <a:off x="1804400" y="2671175"/>
              <a:ext cx="51600" cy="277650"/>
            </a:xfrm>
            <a:custGeom>
              <a:avLst/>
              <a:gdLst/>
              <a:ahLst/>
              <a:cxnLst/>
              <a:rect l="l" t="t" r="r" b="b"/>
              <a:pathLst>
                <a:path w="2064" h="11106" extrusionOk="0">
                  <a:moveTo>
                    <a:pt x="807" y="1"/>
                  </a:moveTo>
                  <a:lnTo>
                    <a:pt x="78" y="140"/>
                  </a:lnTo>
                  <a:lnTo>
                    <a:pt x="1" y="8515"/>
                  </a:lnTo>
                  <a:lnTo>
                    <a:pt x="1071" y="11106"/>
                  </a:lnTo>
                  <a:lnTo>
                    <a:pt x="2063" y="8298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58"/>
            <p:cNvSpPr/>
            <p:nvPr/>
          </p:nvSpPr>
          <p:spPr>
            <a:xfrm>
              <a:off x="1897850" y="2716550"/>
              <a:ext cx="68275" cy="251650"/>
            </a:xfrm>
            <a:custGeom>
              <a:avLst/>
              <a:gdLst/>
              <a:ahLst/>
              <a:cxnLst/>
              <a:rect l="l" t="t" r="r" b="b"/>
              <a:pathLst>
                <a:path w="2731" h="10066" extrusionOk="0">
                  <a:moveTo>
                    <a:pt x="2191" y="1"/>
                  </a:moveTo>
                  <a:cubicBezTo>
                    <a:pt x="2139" y="1"/>
                    <a:pt x="2085" y="6"/>
                    <a:pt x="2032" y="16"/>
                  </a:cubicBezTo>
                  <a:cubicBezTo>
                    <a:pt x="1738" y="47"/>
                    <a:pt x="1489" y="248"/>
                    <a:pt x="1350" y="497"/>
                  </a:cubicBezTo>
                  <a:cubicBezTo>
                    <a:pt x="1055" y="993"/>
                    <a:pt x="0" y="5878"/>
                    <a:pt x="156" y="7011"/>
                  </a:cubicBezTo>
                  <a:cubicBezTo>
                    <a:pt x="311" y="8050"/>
                    <a:pt x="435" y="10035"/>
                    <a:pt x="435" y="10050"/>
                  </a:cubicBezTo>
                  <a:lnTo>
                    <a:pt x="636" y="10066"/>
                  </a:lnTo>
                  <a:cubicBezTo>
                    <a:pt x="636" y="10050"/>
                    <a:pt x="497" y="8081"/>
                    <a:pt x="342" y="7011"/>
                  </a:cubicBezTo>
                  <a:cubicBezTo>
                    <a:pt x="171" y="5894"/>
                    <a:pt x="1241" y="1101"/>
                    <a:pt x="1505" y="590"/>
                  </a:cubicBezTo>
                  <a:cubicBezTo>
                    <a:pt x="1598" y="372"/>
                    <a:pt x="1815" y="248"/>
                    <a:pt x="2048" y="202"/>
                  </a:cubicBezTo>
                  <a:cubicBezTo>
                    <a:pt x="2088" y="196"/>
                    <a:pt x="2128" y="193"/>
                    <a:pt x="2167" y="193"/>
                  </a:cubicBezTo>
                  <a:cubicBezTo>
                    <a:pt x="2323" y="193"/>
                    <a:pt x="2467" y="242"/>
                    <a:pt x="2591" y="341"/>
                  </a:cubicBezTo>
                  <a:lnTo>
                    <a:pt x="2730" y="202"/>
                  </a:lnTo>
                  <a:cubicBezTo>
                    <a:pt x="2572" y="68"/>
                    <a:pt x="2385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58"/>
            <p:cNvSpPr/>
            <p:nvPr/>
          </p:nvSpPr>
          <p:spPr>
            <a:xfrm>
              <a:off x="1969200" y="2728950"/>
              <a:ext cx="150850" cy="160175"/>
            </a:xfrm>
            <a:custGeom>
              <a:avLst/>
              <a:gdLst/>
              <a:ahLst/>
              <a:cxnLst/>
              <a:rect l="l" t="t" r="r" b="b"/>
              <a:pathLst>
                <a:path w="6034" h="6407" extrusionOk="0">
                  <a:moveTo>
                    <a:pt x="574" y="1"/>
                  </a:moveTo>
                  <a:lnTo>
                    <a:pt x="0" y="528"/>
                  </a:lnTo>
                  <a:lnTo>
                    <a:pt x="5460" y="6406"/>
                  </a:lnTo>
                  <a:lnTo>
                    <a:pt x="6033" y="587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58"/>
            <p:cNvSpPr/>
            <p:nvPr/>
          </p:nvSpPr>
          <p:spPr>
            <a:xfrm>
              <a:off x="1960275" y="2718875"/>
              <a:ext cx="20575" cy="21350"/>
            </a:xfrm>
            <a:custGeom>
              <a:avLst/>
              <a:gdLst/>
              <a:ahLst/>
              <a:cxnLst/>
              <a:rect l="l" t="t" r="r" b="b"/>
              <a:pathLst>
                <a:path w="823" h="854" extrusionOk="0">
                  <a:moveTo>
                    <a:pt x="357" y="0"/>
                  </a:moveTo>
                  <a:lnTo>
                    <a:pt x="1" y="342"/>
                  </a:lnTo>
                  <a:lnTo>
                    <a:pt x="466" y="853"/>
                  </a:lnTo>
                  <a:lnTo>
                    <a:pt x="823" y="51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58"/>
            <p:cNvSpPr/>
            <p:nvPr/>
          </p:nvSpPr>
          <p:spPr>
            <a:xfrm>
              <a:off x="1969975" y="2727800"/>
              <a:ext cx="10875" cy="11650"/>
            </a:xfrm>
            <a:custGeom>
              <a:avLst/>
              <a:gdLst/>
              <a:ahLst/>
              <a:cxnLst/>
              <a:rect l="l" t="t" r="r" b="b"/>
              <a:pathLst>
                <a:path w="435" h="466" extrusionOk="0">
                  <a:moveTo>
                    <a:pt x="310" y="0"/>
                  </a:moveTo>
                  <a:lnTo>
                    <a:pt x="0" y="388"/>
                  </a:lnTo>
                  <a:lnTo>
                    <a:pt x="78" y="465"/>
                  </a:lnTo>
                  <a:lnTo>
                    <a:pt x="435" y="14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58"/>
            <p:cNvSpPr/>
            <p:nvPr/>
          </p:nvSpPr>
          <p:spPr>
            <a:xfrm>
              <a:off x="2108400" y="2878625"/>
              <a:ext cx="15525" cy="15150"/>
            </a:xfrm>
            <a:custGeom>
              <a:avLst/>
              <a:gdLst/>
              <a:ahLst/>
              <a:cxnLst/>
              <a:rect l="l" t="t" r="r" b="b"/>
              <a:pathLst>
                <a:path w="621" h="606" extrusionOk="0">
                  <a:moveTo>
                    <a:pt x="357" y="0"/>
                  </a:moveTo>
                  <a:lnTo>
                    <a:pt x="0" y="326"/>
                  </a:lnTo>
                  <a:lnTo>
                    <a:pt x="264" y="605"/>
                  </a:lnTo>
                  <a:lnTo>
                    <a:pt x="621" y="27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58"/>
            <p:cNvSpPr/>
            <p:nvPr/>
          </p:nvSpPr>
          <p:spPr>
            <a:xfrm>
              <a:off x="2108775" y="2878225"/>
              <a:ext cx="10500" cy="12050"/>
            </a:xfrm>
            <a:custGeom>
              <a:avLst/>
              <a:gdLst/>
              <a:ahLst/>
              <a:cxnLst/>
              <a:rect l="l" t="t" r="r" b="b"/>
              <a:pathLst>
                <a:path w="420" h="482" extrusionOk="0">
                  <a:moveTo>
                    <a:pt x="342" y="1"/>
                  </a:moveTo>
                  <a:lnTo>
                    <a:pt x="1" y="342"/>
                  </a:lnTo>
                  <a:lnTo>
                    <a:pt x="109" y="482"/>
                  </a:lnTo>
                  <a:lnTo>
                    <a:pt x="419" y="7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58"/>
            <p:cNvSpPr/>
            <p:nvPr/>
          </p:nvSpPr>
          <p:spPr>
            <a:xfrm>
              <a:off x="2118475" y="2888700"/>
              <a:ext cx="18625" cy="19400"/>
            </a:xfrm>
            <a:custGeom>
              <a:avLst/>
              <a:gdLst/>
              <a:ahLst/>
              <a:cxnLst/>
              <a:rect l="l" t="t" r="r" b="b"/>
              <a:pathLst>
                <a:path w="745" h="776" extrusionOk="0">
                  <a:moveTo>
                    <a:pt x="93" y="1"/>
                  </a:moveTo>
                  <a:lnTo>
                    <a:pt x="0" y="94"/>
                  </a:lnTo>
                  <a:lnTo>
                    <a:pt x="636" y="776"/>
                  </a:lnTo>
                  <a:lnTo>
                    <a:pt x="745" y="68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58"/>
            <p:cNvSpPr/>
            <p:nvPr/>
          </p:nvSpPr>
          <p:spPr>
            <a:xfrm>
              <a:off x="1661325" y="2586925"/>
              <a:ext cx="125350" cy="398575"/>
            </a:xfrm>
            <a:custGeom>
              <a:avLst/>
              <a:gdLst/>
              <a:ahLst/>
              <a:cxnLst/>
              <a:rect l="l" t="t" r="r" b="b"/>
              <a:pathLst>
                <a:path w="5014" h="15943" extrusionOk="0">
                  <a:moveTo>
                    <a:pt x="3193" y="0"/>
                  </a:moveTo>
                  <a:cubicBezTo>
                    <a:pt x="2741" y="0"/>
                    <a:pt x="2217" y="1115"/>
                    <a:pt x="2001" y="1820"/>
                  </a:cubicBezTo>
                  <a:cubicBezTo>
                    <a:pt x="528" y="6519"/>
                    <a:pt x="1" y="14848"/>
                    <a:pt x="1397" y="15825"/>
                  </a:cubicBezTo>
                  <a:cubicBezTo>
                    <a:pt x="1515" y="15905"/>
                    <a:pt x="1636" y="15943"/>
                    <a:pt x="1759" y="15943"/>
                  </a:cubicBezTo>
                  <a:cubicBezTo>
                    <a:pt x="3252" y="15943"/>
                    <a:pt x="5014" y="10486"/>
                    <a:pt x="4871" y="10257"/>
                  </a:cubicBezTo>
                  <a:cubicBezTo>
                    <a:pt x="4747" y="10055"/>
                    <a:pt x="4219" y="5325"/>
                    <a:pt x="3878" y="1835"/>
                  </a:cubicBezTo>
                  <a:cubicBezTo>
                    <a:pt x="3750" y="472"/>
                    <a:pt x="3486" y="0"/>
                    <a:pt x="3193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58"/>
            <p:cNvSpPr/>
            <p:nvPr/>
          </p:nvSpPr>
          <p:spPr>
            <a:xfrm>
              <a:off x="1659775" y="2585675"/>
              <a:ext cx="124100" cy="401300"/>
            </a:xfrm>
            <a:custGeom>
              <a:avLst/>
              <a:gdLst/>
              <a:ahLst/>
              <a:cxnLst/>
              <a:rect l="l" t="t" r="r" b="b"/>
              <a:pathLst>
                <a:path w="4964" h="16052" extrusionOk="0">
                  <a:moveTo>
                    <a:pt x="3204" y="1"/>
                  </a:moveTo>
                  <a:cubicBezTo>
                    <a:pt x="2860" y="1"/>
                    <a:pt x="2440" y="537"/>
                    <a:pt x="2001" y="1715"/>
                  </a:cubicBezTo>
                  <a:cubicBezTo>
                    <a:pt x="1102" y="4072"/>
                    <a:pt x="1" y="10741"/>
                    <a:pt x="559" y="13874"/>
                  </a:cubicBezTo>
                  <a:cubicBezTo>
                    <a:pt x="826" y="15399"/>
                    <a:pt x="1313" y="16052"/>
                    <a:pt x="1877" y="16052"/>
                  </a:cubicBezTo>
                  <a:cubicBezTo>
                    <a:pt x="2426" y="16052"/>
                    <a:pt x="3048" y="15434"/>
                    <a:pt x="3614" y="14401"/>
                  </a:cubicBezTo>
                  <a:cubicBezTo>
                    <a:pt x="4560" y="12664"/>
                    <a:pt x="4964" y="10291"/>
                    <a:pt x="4964" y="10291"/>
                  </a:cubicBezTo>
                  <a:cubicBezTo>
                    <a:pt x="4871" y="9795"/>
                    <a:pt x="4235" y="3498"/>
                    <a:pt x="3956" y="1544"/>
                  </a:cubicBezTo>
                  <a:cubicBezTo>
                    <a:pt x="3823" y="552"/>
                    <a:pt x="3552" y="1"/>
                    <a:pt x="3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58"/>
            <p:cNvSpPr/>
            <p:nvPr/>
          </p:nvSpPr>
          <p:spPr>
            <a:xfrm>
              <a:off x="1766400" y="2687075"/>
              <a:ext cx="19800" cy="176050"/>
            </a:xfrm>
            <a:custGeom>
              <a:avLst/>
              <a:gdLst/>
              <a:ahLst/>
              <a:cxnLst/>
              <a:rect l="l" t="t" r="r" b="b"/>
              <a:pathLst>
                <a:path w="792" h="7042" extrusionOk="0">
                  <a:moveTo>
                    <a:pt x="1" y="1"/>
                  </a:moveTo>
                  <a:cubicBezTo>
                    <a:pt x="47" y="590"/>
                    <a:pt x="78" y="1164"/>
                    <a:pt x="140" y="1769"/>
                  </a:cubicBezTo>
                  <a:cubicBezTo>
                    <a:pt x="202" y="2374"/>
                    <a:pt x="249" y="2947"/>
                    <a:pt x="311" y="3537"/>
                  </a:cubicBezTo>
                  <a:cubicBezTo>
                    <a:pt x="373" y="4142"/>
                    <a:pt x="451" y="4715"/>
                    <a:pt x="528" y="5305"/>
                  </a:cubicBezTo>
                  <a:cubicBezTo>
                    <a:pt x="606" y="5879"/>
                    <a:pt x="699" y="6468"/>
                    <a:pt x="792" y="7042"/>
                  </a:cubicBezTo>
                  <a:cubicBezTo>
                    <a:pt x="761" y="6468"/>
                    <a:pt x="714" y="5879"/>
                    <a:pt x="668" y="5274"/>
                  </a:cubicBezTo>
                  <a:cubicBezTo>
                    <a:pt x="606" y="4684"/>
                    <a:pt x="544" y="4095"/>
                    <a:pt x="482" y="3521"/>
                  </a:cubicBezTo>
                  <a:cubicBezTo>
                    <a:pt x="435" y="2916"/>
                    <a:pt x="357" y="2327"/>
                    <a:pt x="280" y="1753"/>
                  </a:cubicBezTo>
                  <a:cubicBezTo>
                    <a:pt x="202" y="1164"/>
                    <a:pt x="94" y="5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58"/>
            <p:cNvSpPr/>
            <p:nvPr/>
          </p:nvSpPr>
          <p:spPr>
            <a:xfrm>
              <a:off x="1770675" y="2697925"/>
              <a:ext cx="3125" cy="23300"/>
            </a:xfrm>
            <a:custGeom>
              <a:avLst/>
              <a:gdLst/>
              <a:ahLst/>
              <a:cxnLst/>
              <a:rect l="l" t="t" r="r" b="b"/>
              <a:pathLst>
                <a:path w="125" h="932" extrusionOk="0">
                  <a:moveTo>
                    <a:pt x="109" y="1"/>
                  </a:moveTo>
                  <a:cubicBezTo>
                    <a:pt x="62" y="156"/>
                    <a:pt x="47" y="311"/>
                    <a:pt x="31" y="466"/>
                  </a:cubicBezTo>
                  <a:cubicBezTo>
                    <a:pt x="0" y="621"/>
                    <a:pt x="0" y="776"/>
                    <a:pt x="0" y="931"/>
                  </a:cubicBezTo>
                  <a:cubicBezTo>
                    <a:pt x="47" y="776"/>
                    <a:pt x="78" y="621"/>
                    <a:pt x="109" y="466"/>
                  </a:cubicBezTo>
                  <a:cubicBezTo>
                    <a:pt x="124" y="311"/>
                    <a:pt x="124" y="15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58"/>
            <p:cNvSpPr/>
            <p:nvPr/>
          </p:nvSpPr>
          <p:spPr>
            <a:xfrm>
              <a:off x="1676850" y="2799025"/>
              <a:ext cx="250875" cy="190575"/>
            </a:xfrm>
            <a:custGeom>
              <a:avLst/>
              <a:gdLst/>
              <a:ahLst/>
              <a:cxnLst/>
              <a:rect l="l" t="t" r="r" b="b"/>
              <a:pathLst>
                <a:path w="10035" h="7623" extrusionOk="0">
                  <a:moveTo>
                    <a:pt x="9266" y="0"/>
                  </a:moveTo>
                  <a:cubicBezTo>
                    <a:pt x="9254" y="0"/>
                    <a:pt x="9241" y="2"/>
                    <a:pt x="9228" y="5"/>
                  </a:cubicBezTo>
                  <a:cubicBezTo>
                    <a:pt x="8220" y="237"/>
                    <a:pt x="4343" y="1385"/>
                    <a:pt x="4064" y="1494"/>
                  </a:cubicBezTo>
                  <a:cubicBezTo>
                    <a:pt x="1784" y="2502"/>
                    <a:pt x="0" y="6922"/>
                    <a:pt x="838" y="7372"/>
                  </a:cubicBezTo>
                  <a:cubicBezTo>
                    <a:pt x="1161" y="7542"/>
                    <a:pt x="1526" y="7623"/>
                    <a:pt x="1984" y="7623"/>
                  </a:cubicBezTo>
                  <a:cubicBezTo>
                    <a:pt x="3284" y="7623"/>
                    <a:pt x="5329" y="6968"/>
                    <a:pt x="9275" y="5821"/>
                  </a:cubicBezTo>
                  <a:cubicBezTo>
                    <a:pt x="10007" y="5607"/>
                    <a:pt x="10034" y="0"/>
                    <a:pt x="926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58"/>
            <p:cNvSpPr/>
            <p:nvPr/>
          </p:nvSpPr>
          <p:spPr>
            <a:xfrm>
              <a:off x="1865275" y="2776250"/>
              <a:ext cx="232225" cy="190400"/>
            </a:xfrm>
            <a:custGeom>
              <a:avLst/>
              <a:gdLst/>
              <a:ahLst/>
              <a:cxnLst/>
              <a:rect l="l" t="t" r="r" b="b"/>
              <a:pathLst>
                <a:path w="9289" h="7616" extrusionOk="0">
                  <a:moveTo>
                    <a:pt x="4793" y="1"/>
                  </a:moveTo>
                  <a:cubicBezTo>
                    <a:pt x="3733" y="1"/>
                    <a:pt x="1" y="1583"/>
                    <a:pt x="1" y="1583"/>
                  </a:cubicBezTo>
                  <a:lnTo>
                    <a:pt x="544" y="7027"/>
                  </a:lnTo>
                  <a:cubicBezTo>
                    <a:pt x="1012" y="7055"/>
                    <a:pt x="3350" y="7616"/>
                    <a:pt x="4410" y="7616"/>
                  </a:cubicBezTo>
                  <a:cubicBezTo>
                    <a:pt x="4508" y="7616"/>
                    <a:pt x="4595" y="7611"/>
                    <a:pt x="4669" y="7600"/>
                  </a:cubicBezTo>
                  <a:cubicBezTo>
                    <a:pt x="5553" y="7492"/>
                    <a:pt x="6918" y="7337"/>
                    <a:pt x="7306" y="6515"/>
                  </a:cubicBezTo>
                  <a:cubicBezTo>
                    <a:pt x="7430" y="6205"/>
                    <a:pt x="7445" y="5863"/>
                    <a:pt x="7352" y="5538"/>
                  </a:cubicBezTo>
                  <a:cubicBezTo>
                    <a:pt x="7352" y="5538"/>
                    <a:pt x="8050" y="4964"/>
                    <a:pt x="7957" y="4468"/>
                  </a:cubicBezTo>
                  <a:cubicBezTo>
                    <a:pt x="7880" y="4157"/>
                    <a:pt x="7724" y="3863"/>
                    <a:pt x="7492" y="3645"/>
                  </a:cubicBezTo>
                  <a:cubicBezTo>
                    <a:pt x="7492" y="3645"/>
                    <a:pt x="8236" y="3211"/>
                    <a:pt x="8081" y="2684"/>
                  </a:cubicBezTo>
                  <a:cubicBezTo>
                    <a:pt x="7973" y="2234"/>
                    <a:pt x="7538" y="1986"/>
                    <a:pt x="7538" y="1986"/>
                  </a:cubicBezTo>
                  <a:lnTo>
                    <a:pt x="7538" y="1986"/>
                  </a:lnTo>
                  <a:cubicBezTo>
                    <a:pt x="7538" y="1986"/>
                    <a:pt x="7596" y="1989"/>
                    <a:pt x="7691" y="1989"/>
                  </a:cubicBezTo>
                  <a:cubicBezTo>
                    <a:pt x="8117" y="1989"/>
                    <a:pt x="9288" y="1937"/>
                    <a:pt x="9275" y="1366"/>
                  </a:cubicBezTo>
                  <a:cubicBezTo>
                    <a:pt x="9229" y="280"/>
                    <a:pt x="5708" y="1"/>
                    <a:pt x="4809" y="1"/>
                  </a:cubicBezTo>
                  <a:cubicBezTo>
                    <a:pt x="4804" y="1"/>
                    <a:pt x="4799" y="1"/>
                    <a:pt x="4793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58"/>
            <p:cNvSpPr/>
            <p:nvPr/>
          </p:nvSpPr>
          <p:spPr>
            <a:xfrm>
              <a:off x="1981600" y="2818525"/>
              <a:ext cx="72925" cy="7775"/>
            </a:xfrm>
            <a:custGeom>
              <a:avLst/>
              <a:gdLst/>
              <a:ahLst/>
              <a:cxnLst/>
              <a:rect l="l" t="t" r="r" b="b"/>
              <a:pathLst>
                <a:path w="2917" h="311" extrusionOk="0">
                  <a:moveTo>
                    <a:pt x="16" y="0"/>
                  </a:moveTo>
                  <a:lnTo>
                    <a:pt x="1" y="16"/>
                  </a:lnTo>
                  <a:cubicBezTo>
                    <a:pt x="1" y="16"/>
                    <a:pt x="1" y="47"/>
                    <a:pt x="16" y="47"/>
                  </a:cubicBezTo>
                  <a:cubicBezTo>
                    <a:pt x="978" y="47"/>
                    <a:pt x="1939" y="295"/>
                    <a:pt x="2870" y="310"/>
                  </a:cubicBezTo>
                  <a:cubicBezTo>
                    <a:pt x="2885" y="310"/>
                    <a:pt x="2916" y="310"/>
                    <a:pt x="2885" y="264"/>
                  </a:cubicBezTo>
                  <a:cubicBezTo>
                    <a:pt x="1955" y="31"/>
                    <a:pt x="978" y="16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58"/>
            <p:cNvSpPr/>
            <p:nvPr/>
          </p:nvSpPr>
          <p:spPr>
            <a:xfrm>
              <a:off x="1983150" y="2864800"/>
              <a:ext cx="69825" cy="5700"/>
            </a:xfrm>
            <a:custGeom>
              <a:avLst/>
              <a:gdLst/>
              <a:ahLst/>
              <a:cxnLst/>
              <a:rect l="l" t="t" r="r" b="b"/>
              <a:pathLst>
                <a:path w="2793" h="228" extrusionOk="0">
                  <a:moveTo>
                    <a:pt x="2392" y="0"/>
                  </a:moveTo>
                  <a:cubicBezTo>
                    <a:pt x="2300" y="0"/>
                    <a:pt x="2206" y="4"/>
                    <a:pt x="2110" y="10"/>
                  </a:cubicBezTo>
                  <a:cubicBezTo>
                    <a:pt x="1877" y="26"/>
                    <a:pt x="1645" y="26"/>
                    <a:pt x="1412" y="57"/>
                  </a:cubicBezTo>
                  <a:cubicBezTo>
                    <a:pt x="947" y="88"/>
                    <a:pt x="481" y="135"/>
                    <a:pt x="16" y="181"/>
                  </a:cubicBezTo>
                  <a:cubicBezTo>
                    <a:pt x="1" y="181"/>
                    <a:pt x="1" y="228"/>
                    <a:pt x="16" y="228"/>
                  </a:cubicBezTo>
                  <a:cubicBezTo>
                    <a:pt x="481" y="181"/>
                    <a:pt x="947" y="166"/>
                    <a:pt x="1396" y="150"/>
                  </a:cubicBezTo>
                  <a:cubicBezTo>
                    <a:pt x="1629" y="150"/>
                    <a:pt x="1862" y="135"/>
                    <a:pt x="2094" y="135"/>
                  </a:cubicBezTo>
                  <a:cubicBezTo>
                    <a:pt x="2149" y="138"/>
                    <a:pt x="2204" y="140"/>
                    <a:pt x="2259" y="140"/>
                  </a:cubicBezTo>
                  <a:cubicBezTo>
                    <a:pt x="2426" y="140"/>
                    <a:pt x="2595" y="123"/>
                    <a:pt x="2746" y="88"/>
                  </a:cubicBezTo>
                  <a:cubicBezTo>
                    <a:pt x="2777" y="88"/>
                    <a:pt x="2777" y="72"/>
                    <a:pt x="2777" y="57"/>
                  </a:cubicBezTo>
                  <a:cubicBezTo>
                    <a:pt x="2792" y="57"/>
                    <a:pt x="2777" y="26"/>
                    <a:pt x="2777" y="26"/>
                  </a:cubicBezTo>
                  <a:cubicBezTo>
                    <a:pt x="2650" y="8"/>
                    <a:pt x="2522" y="0"/>
                    <a:pt x="2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58"/>
            <p:cNvSpPr/>
            <p:nvPr/>
          </p:nvSpPr>
          <p:spPr>
            <a:xfrm>
              <a:off x="1986650" y="2914400"/>
              <a:ext cx="62800" cy="6125"/>
            </a:xfrm>
            <a:custGeom>
              <a:avLst/>
              <a:gdLst/>
              <a:ahLst/>
              <a:cxnLst/>
              <a:rect l="l" t="t" r="r" b="b"/>
              <a:pathLst>
                <a:path w="2512" h="245" extrusionOk="0">
                  <a:moveTo>
                    <a:pt x="2497" y="27"/>
                  </a:moveTo>
                  <a:cubicBezTo>
                    <a:pt x="2502" y="32"/>
                    <a:pt x="2506" y="34"/>
                    <a:pt x="2508" y="34"/>
                  </a:cubicBezTo>
                  <a:cubicBezTo>
                    <a:pt x="2511" y="34"/>
                    <a:pt x="2508" y="27"/>
                    <a:pt x="2497" y="27"/>
                  </a:cubicBezTo>
                  <a:close/>
                  <a:moveTo>
                    <a:pt x="2318" y="0"/>
                  </a:moveTo>
                  <a:cubicBezTo>
                    <a:pt x="2182" y="0"/>
                    <a:pt x="2034" y="32"/>
                    <a:pt x="1908" y="43"/>
                  </a:cubicBezTo>
                  <a:lnTo>
                    <a:pt x="1272" y="105"/>
                  </a:lnTo>
                  <a:cubicBezTo>
                    <a:pt x="853" y="136"/>
                    <a:pt x="419" y="182"/>
                    <a:pt x="16" y="198"/>
                  </a:cubicBezTo>
                  <a:cubicBezTo>
                    <a:pt x="0" y="198"/>
                    <a:pt x="0" y="244"/>
                    <a:pt x="16" y="244"/>
                  </a:cubicBezTo>
                  <a:lnTo>
                    <a:pt x="1287" y="182"/>
                  </a:lnTo>
                  <a:cubicBezTo>
                    <a:pt x="1505" y="167"/>
                    <a:pt x="1722" y="167"/>
                    <a:pt x="1939" y="136"/>
                  </a:cubicBezTo>
                  <a:cubicBezTo>
                    <a:pt x="2109" y="120"/>
                    <a:pt x="2342" y="120"/>
                    <a:pt x="2497" y="27"/>
                  </a:cubicBezTo>
                  <a:cubicBezTo>
                    <a:pt x="2443" y="7"/>
                    <a:pt x="2381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58"/>
            <p:cNvSpPr/>
            <p:nvPr/>
          </p:nvSpPr>
          <p:spPr>
            <a:xfrm>
              <a:off x="1676850" y="2800675"/>
              <a:ext cx="214825" cy="190375"/>
            </a:xfrm>
            <a:custGeom>
              <a:avLst/>
              <a:gdLst/>
              <a:ahLst/>
              <a:cxnLst/>
              <a:rect l="l" t="t" r="r" b="b"/>
              <a:pathLst>
                <a:path w="8593" h="7615" extrusionOk="0">
                  <a:moveTo>
                    <a:pt x="8592" y="1"/>
                  </a:moveTo>
                  <a:lnTo>
                    <a:pt x="4296" y="1350"/>
                  </a:lnTo>
                  <a:cubicBezTo>
                    <a:pt x="1675" y="2265"/>
                    <a:pt x="0" y="6841"/>
                    <a:pt x="791" y="7352"/>
                  </a:cubicBezTo>
                  <a:cubicBezTo>
                    <a:pt x="1088" y="7542"/>
                    <a:pt x="1597" y="7614"/>
                    <a:pt x="2198" y="7614"/>
                  </a:cubicBezTo>
                  <a:cubicBezTo>
                    <a:pt x="4049" y="7614"/>
                    <a:pt x="6762" y="6934"/>
                    <a:pt x="6762" y="6934"/>
                  </a:cubicBezTo>
                  <a:lnTo>
                    <a:pt x="8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58"/>
            <p:cNvSpPr/>
            <p:nvPr/>
          </p:nvSpPr>
          <p:spPr>
            <a:xfrm>
              <a:off x="1721425" y="2834025"/>
              <a:ext cx="63625" cy="57375"/>
            </a:xfrm>
            <a:custGeom>
              <a:avLst/>
              <a:gdLst/>
              <a:ahLst/>
              <a:cxnLst/>
              <a:rect l="l" t="t" r="r" b="b"/>
              <a:pathLst>
                <a:path w="2545" h="2295" extrusionOk="0">
                  <a:moveTo>
                    <a:pt x="2513" y="1"/>
                  </a:moveTo>
                  <a:cubicBezTo>
                    <a:pt x="1009" y="544"/>
                    <a:pt x="249" y="1784"/>
                    <a:pt x="1" y="2265"/>
                  </a:cubicBezTo>
                  <a:cubicBezTo>
                    <a:pt x="295" y="1846"/>
                    <a:pt x="1459" y="544"/>
                    <a:pt x="2544" y="16"/>
                  </a:cubicBezTo>
                  <a:cubicBezTo>
                    <a:pt x="2544" y="16"/>
                    <a:pt x="2544" y="1"/>
                    <a:pt x="2513" y="1"/>
                  </a:cubicBezTo>
                  <a:close/>
                  <a:moveTo>
                    <a:pt x="1" y="2265"/>
                  </a:moveTo>
                  <a:cubicBezTo>
                    <a:pt x="1" y="2282"/>
                    <a:pt x="5" y="2294"/>
                    <a:pt x="7" y="2294"/>
                  </a:cubicBezTo>
                  <a:cubicBezTo>
                    <a:pt x="8" y="2294"/>
                    <a:pt x="8" y="2286"/>
                    <a:pt x="1" y="2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58"/>
            <p:cNvSpPr/>
            <p:nvPr/>
          </p:nvSpPr>
          <p:spPr>
            <a:xfrm>
              <a:off x="1806725" y="2822225"/>
              <a:ext cx="39575" cy="147450"/>
            </a:xfrm>
            <a:custGeom>
              <a:avLst/>
              <a:gdLst/>
              <a:ahLst/>
              <a:cxnLst/>
              <a:rect l="l" t="t" r="r" b="b"/>
              <a:pathLst>
                <a:path w="1583" h="5898" extrusionOk="0">
                  <a:moveTo>
                    <a:pt x="1571" y="0"/>
                  </a:moveTo>
                  <a:cubicBezTo>
                    <a:pt x="1569" y="0"/>
                    <a:pt x="1567" y="2"/>
                    <a:pt x="1567" y="7"/>
                  </a:cubicBezTo>
                  <a:cubicBezTo>
                    <a:pt x="1428" y="442"/>
                    <a:pt x="1288" y="860"/>
                    <a:pt x="1179" y="1295"/>
                  </a:cubicBezTo>
                  <a:cubicBezTo>
                    <a:pt x="962" y="2039"/>
                    <a:pt x="761" y="2799"/>
                    <a:pt x="559" y="3575"/>
                  </a:cubicBezTo>
                  <a:cubicBezTo>
                    <a:pt x="373" y="4350"/>
                    <a:pt x="156" y="5110"/>
                    <a:pt x="1" y="5886"/>
                  </a:cubicBezTo>
                  <a:cubicBezTo>
                    <a:pt x="1" y="5893"/>
                    <a:pt x="5" y="5897"/>
                    <a:pt x="8" y="5897"/>
                  </a:cubicBezTo>
                  <a:cubicBezTo>
                    <a:pt x="12" y="5897"/>
                    <a:pt x="16" y="5893"/>
                    <a:pt x="16" y="5886"/>
                  </a:cubicBezTo>
                  <a:cubicBezTo>
                    <a:pt x="156" y="5451"/>
                    <a:pt x="295" y="5032"/>
                    <a:pt x="404" y="4598"/>
                  </a:cubicBezTo>
                  <a:cubicBezTo>
                    <a:pt x="621" y="3854"/>
                    <a:pt x="823" y="3094"/>
                    <a:pt x="1024" y="2318"/>
                  </a:cubicBezTo>
                  <a:cubicBezTo>
                    <a:pt x="1210" y="1543"/>
                    <a:pt x="1428" y="783"/>
                    <a:pt x="1583" y="7"/>
                  </a:cubicBezTo>
                  <a:cubicBezTo>
                    <a:pt x="1583" y="7"/>
                    <a:pt x="1576" y="0"/>
                    <a:pt x="1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58"/>
            <p:cNvSpPr/>
            <p:nvPr/>
          </p:nvSpPr>
          <p:spPr>
            <a:xfrm>
              <a:off x="1775800" y="2799125"/>
              <a:ext cx="117025" cy="39450"/>
            </a:xfrm>
            <a:custGeom>
              <a:avLst/>
              <a:gdLst/>
              <a:ahLst/>
              <a:cxnLst/>
              <a:rect l="l" t="t" r="r" b="b"/>
              <a:pathLst>
                <a:path w="4681" h="1578" extrusionOk="0">
                  <a:moveTo>
                    <a:pt x="4603" y="1"/>
                  </a:moveTo>
                  <a:cubicBezTo>
                    <a:pt x="4293" y="63"/>
                    <a:pt x="4014" y="140"/>
                    <a:pt x="3719" y="233"/>
                  </a:cubicBezTo>
                  <a:cubicBezTo>
                    <a:pt x="3425" y="327"/>
                    <a:pt x="3130" y="404"/>
                    <a:pt x="2851" y="513"/>
                  </a:cubicBezTo>
                  <a:cubicBezTo>
                    <a:pt x="2261" y="699"/>
                    <a:pt x="1005" y="1024"/>
                    <a:pt x="12" y="1552"/>
                  </a:cubicBezTo>
                  <a:cubicBezTo>
                    <a:pt x="1" y="1552"/>
                    <a:pt x="50" y="1578"/>
                    <a:pt x="76" y="1578"/>
                  </a:cubicBezTo>
                  <a:cubicBezTo>
                    <a:pt x="84" y="1578"/>
                    <a:pt x="90" y="1575"/>
                    <a:pt x="90" y="1567"/>
                  </a:cubicBezTo>
                  <a:cubicBezTo>
                    <a:pt x="555" y="1304"/>
                    <a:pt x="4278" y="233"/>
                    <a:pt x="4572" y="125"/>
                  </a:cubicBezTo>
                  <a:lnTo>
                    <a:pt x="4572" y="202"/>
                  </a:lnTo>
                  <a:cubicBezTo>
                    <a:pt x="4572" y="218"/>
                    <a:pt x="4588" y="218"/>
                    <a:pt x="4603" y="218"/>
                  </a:cubicBezTo>
                  <a:lnTo>
                    <a:pt x="4665" y="94"/>
                  </a:lnTo>
                  <a:cubicBezTo>
                    <a:pt x="4681" y="78"/>
                    <a:pt x="4665" y="47"/>
                    <a:pt x="4650" y="47"/>
                  </a:cubicBezTo>
                  <a:cubicBezTo>
                    <a:pt x="4634" y="1"/>
                    <a:pt x="4603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58"/>
            <p:cNvSpPr/>
            <p:nvPr/>
          </p:nvSpPr>
          <p:spPr>
            <a:xfrm>
              <a:off x="1669075" y="2711900"/>
              <a:ext cx="19800" cy="254375"/>
            </a:xfrm>
            <a:custGeom>
              <a:avLst/>
              <a:gdLst/>
              <a:ahLst/>
              <a:cxnLst/>
              <a:rect l="l" t="t" r="r" b="b"/>
              <a:pathLst>
                <a:path w="792" h="10175" extrusionOk="0">
                  <a:moveTo>
                    <a:pt x="792" y="0"/>
                  </a:moveTo>
                  <a:lnTo>
                    <a:pt x="792" y="0"/>
                  </a:lnTo>
                  <a:cubicBezTo>
                    <a:pt x="637" y="853"/>
                    <a:pt x="482" y="1691"/>
                    <a:pt x="373" y="2544"/>
                  </a:cubicBezTo>
                  <a:cubicBezTo>
                    <a:pt x="233" y="3397"/>
                    <a:pt x="140" y="4250"/>
                    <a:pt x="78" y="5103"/>
                  </a:cubicBezTo>
                  <a:cubicBezTo>
                    <a:pt x="1" y="5956"/>
                    <a:pt x="1" y="6824"/>
                    <a:pt x="32" y="7677"/>
                  </a:cubicBezTo>
                  <a:cubicBezTo>
                    <a:pt x="63" y="7895"/>
                    <a:pt x="63" y="8096"/>
                    <a:pt x="94" y="8313"/>
                  </a:cubicBezTo>
                  <a:cubicBezTo>
                    <a:pt x="109" y="8437"/>
                    <a:pt x="109" y="8546"/>
                    <a:pt x="140" y="8655"/>
                  </a:cubicBezTo>
                  <a:lnTo>
                    <a:pt x="187" y="8965"/>
                  </a:lnTo>
                  <a:cubicBezTo>
                    <a:pt x="264" y="9383"/>
                    <a:pt x="404" y="9787"/>
                    <a:pt x="575" y="10174"/>
                  </a:cubicBezTo>
                  <a:cubicBezTo>
                    <a:pt x="264" y="9383"/>
                    <a:pt x="187" y="8515"/>
                    <a:pt x="171" y="7677"/>
                  </a:cubicBezTo>
                  <a:lnTo>
                    <a:pt x="171" y="7042"/>
                  </a:lnTo>
                  <a:lnTo>
                    <a:pt x="187" y="6406"/>
                  </a:lnTo>
                  <a:lnTo>
                    <a:pt x="218" y="5754"/>
                  </a:lnTo>
                  <a:lnTo>
                    <a:pt x="249" y="5118"/>
                  </a:lnTo>
                  <a:cubicBezTo>
                    <a:pt x="327" y="4265"/>
                    <a:pt x="404" y="3412"/>
                    <a:pt x="497" y="2559"/>
                  </a:cubicBezTo>
                  <a:lnTo>
                    <a:pt x="7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58"/>
            <p:cNvSpPr/>
            <p:nvPr/>
          </p:nvSpPr>
          <p:spPr>
            <a:xfrm>
              <a:off x="1680725" y="2717325"/>
              <a:ext cx="3500" cy="23275"/>
            </a:xfrm>
            <a:custGeom>
              <a:avLst/>
              <a:gdLst/>
              <a:ahLst/>
              <a:cxnLst/>
              <a:rect l="l" t="t" r="r" b="b"/>
              <a:pathLst>
                <a:path w="140" h="931" extrusionOk="0">
                  <a:moveTo>
                    <a:pt x="78" y="0"/>
                  </a:moveTo>
                  <a:cubicBezTo>
                    <a:pt x="16" y="155"/>
                    <a:pt x="0" y="310"/>
                    <a:pt x="16" y="466"/>
                  </a:cubicBezTo>
                  <a:cubicBezTo>
                    <a:pt x="16" y="636"/>
                    <a:pt x="62" y="791"/>
                    <a:pt x="140" y="931"/>
                  </a:cubicBezTo>
                  <a:cubicBezTo>
                    <a:pt x="93" y="776"/>
                    <a:pt x="78" y="621"/>
                    <a:pt x="78" y="466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58"/>
            <p:cNvSpPr/>
            <p:nvPr/>
          </p:nvSpPr>
          <p:spPr>
            <a:xfrm>
              <a:off x="1754775" y="2496925"/>
              <a:ext cx="96950" cy="137125"/>
            </a:xfrm>
            <a:custGeom>
              <a:avLst/>
              <a:gdLst/>
              <a:ahLst/>
              <a:cxnLst/>
              <a:rect l="l" t="t" r="r" b="b"/>
              <a:pathLst>
                <a:path w="3878" h="5485" extrusionOk="0">
                  <a:moveTo>
                    <a:pt x="759" y="1"/>
                  </a:moveTo>
                  <a:cubicBezTo>
                    <a:pt x="750" y="1"/>
                    <a:pt x="745" y="3"/>
                    <a:pt x="745" y="7"/>
                  </a:cubicBezTo>
                  <a:cubicBezTo>
                    <a:pt x="667" y="534"/>
                    <a:pt x="528" y="1093"/>
                    <a:pt x="404" y="1604"/>
                  </a:cubicBezTo>
                  <a:cubicBezTo>
                    <a:pt x="202" y="2442"/>
                    <a:pt x="0" y="3093"/>
                    <a:pt x="16" y="3171"/>
                  </a:cubicBezTo>
                  <a:cubicBezTo>
                    <a:pt x="378" y="4152"/>
                    <a:pt x="1474" y="5485"/>
                    <a:pt x="2262" y="5485"/>
                  </a:cubicBezTo>
                  <a:cubicBezTo>
                    <a:pt x="2284" y="5485"/>
                    <a:pt x="2305" y="5484"/>
                    <a:pt x="2327" y="5482"/>
                  </a:cubicBezTo>
                  <a:cubicBezTo>
                    <a:pt x="3102" y="5404"/>
                    <a:pt x="3257" y="3915"/>
                    <a:pt x="3273" y="3481"/>
                  </a:cubicBezTo>
                  <a:lnTo>
                    <a:pt x="3273" y="3450"/>
                  </a:lnTo>
                  <a:cubicBezTo>
                    <a:pt x="3257" y="3372"/>
                    <a:pt x="3273" y="3310"/>
                    <a:pt x="3273" y="3233"/>
                  </a:cubicBezTo>
                  <a:cubicBezTo>
                    <a:pt x="3397" y="2333"/>
                    <a:pt x="3878" y="1294"/>
                    <a:pt x="3878" y="1294"/>
                  </a:cubicBezTo>
                  <a:cubicBezTo>
                    <a:pt x="3878" y="1294"/>
                    <a:pt x="989" y="1"/>
                    <a:pt x="75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58"/>
            <p:cNvSpPr/>
            <p:nvPr/>
          </p:nvSpPr>
          <p:spPr>
            <a:xfrm>
              <a:off x="1778050" y="2498250"/>
              <a:ext cx="73675" cy="85700"/>
            </a:xfrm>
            <a:custGeom>
              <a:avLst/>
              <a:gdLst/>
              <a:ahLst/>
              <a:cxnLst/>
              <a:rect l="l" t="t" r="r" b="b"/>
              <a:pathLst>
                <a:path w="2947" h="3428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915"/>
                    <a:pt x="248" y="3102"/>
                    <a:pt x="2001" y="3397"/>
                  </a:cubicBezTo>
                  <a:cubicBezTo>
                    <a:pt x="2109" y="3412"/>
                    <a:pt x="2233" y="3428"/>
                    <a:pt x="2326" y="3428"/>
                  </a:cubicBezTo>
                  <a:lnTo>
                    <a:pt x="2326" y="3397"/>
                  </a:lnTo>
                  <a:cubicBezTo>
                    <a:pt x="2326" y="3319"/>
                    <a:pt x="2326" y="3242"/>
                    <a:pt x="2342" y="3180"/>
                  </a:cubicBezTo>
                  <a:cubicBezTo>
                    <a:pt x="2482" y="2265"/>
                    <a:pt x="2947" y="1226"/>
                    <a:pt x="2947" y="1226"/>
                  </a:cubicBezTo>
                  <a:cubicBezTo>
                    <a:pt x="2947" y="1226"/>
                    <a:pt x="682" y="249"/>
                    <a:pt x="0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58"/>
            <p:cNvSpPr/>
            <p:nvPr/>
          </p:nvSpPr>
          <p:spPr>
            <a:xfrm>
              <a:off x="1764075" y="2365900"/>
              <a:ext cx="159775" cy="200725"/>
            </a:xfrm>
            <a:custGeom>
              <a:avLst/>
              <a:gdLst/>
              <a:ahLst/>
              <a:cxnLst/>
              <a:rect l="l" t="t" r="r" b="b"/>
              <a:pathLst>
                <a:path w="6391" h="8029" extrusionOk="0">
                  <a:moveTo>
                    <a:pt x="3435" y="1"/>
                  </a:moveTo>
                  <a:cubicBezTo>
                    <a:pt x="2582" y="1"/>
                    <a:pt x="1732" y="343"/>
                    <a:pt x="1226" y="1060"/>
                  </a:cubicBezTo>
                  <a:cubicBezTo>
                    <a:pt x="497" y="2053"/>
                    <a:pt x="1" y="5449"/>
                    <a:pt x="544" y="6442"/>
                  </a:cubicBezTo>
                  <a:cubicBezTo>
                    <a:pt x="1074" y="7389"/>
                    <a:pt x="2073" y="8029"/>
                    <a:pt x="3080" y="8029"/>
                  </a:cubicBezTo>
                  <a:cubicBezTo>
                    <a:pt x="3574" y="8029"/>
                    <a:pt x="4070" y="7875"/>
                    <a:pt x="4514" y="7528"/>
                  </a:cubicBezTo>
                  <a:cubicBezTo>
                    <a:pt x="5817" y="6473"/>
                    <a:pt x="6391" y="2053"/>
                    <a:pt x="5739" y="1107"/>
                  </a:cubicBezTo>
                  <a:cubicBezTo>
                    <a:pt x="5238" y="382"/>
                    <a:pt x="4335" y="1"/>
                    <a:pt x="3435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58"/>
            <p:cNvSpPr/>
            <p:nvPr/>
          </p:nvSpPr>
          <p:spPr>
            <a:xfrm>
              <a:off x="1848225" y="2467625"/>
              <a:ext cx="8550" cy="14750"/>
            </a:xfrm>
            <a:custGeom>
              <a:avLst/>
              <a:gdLst/>
              <a:ahLst/>
              <a:cxnLst/>
              <a:rect l="l" t="t" r="r" b="b"/>
              <a:pathLst>
                <a:path w="342" h="590" extrusionOk="0">
                  <a:moveTo>
                    <a:pt x="310" y="0"/>
                  </a:moveTo>
                  <a:cubicBezTo>
                    <a:pt x="310" y="0"/>
                    <a:pt x="295" y="0"/>
                    <a:pt x="295" y="16"/>
                  </a:cubicBezTo>
                  <a:cubicBezTo>
                    <a:pt x="279" y="248"/>
                    <a:pt x="217" y="512"/>
                    <a:pt x="0" y="558"/>
                  </a:cubicBezTo>
                  <a:lnTo>
                    <a:pt x="0" y="589"/>
                  </a:lnTo>
                  <a:cubicBezTo>
                    <a:pt x="264" y="589"/>
                    <a:pt x="341" y="233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58"/>
            <p:cNvSpPr/>
            <p:nvPr/>
          </p:nvSpPr>
          <p:spPr>
            <a:xfrm>
              <a:off x="1840125" y="2461275"/>
              <a:ext cx="19050" cy="18475"/>
            </a:xfrm>
            <a:custGeom>
              <a:avLst/>
              <a:gdLst/>
              <a:ahLst/>
              <a:cxnLst/>
              <a:rect l="l" t="t" r="r" b="b"/>
              <a:pathLst>
                <a:path w="762" h="739" extrusionOk="0">
                  <a:moveTo>
                    <a:pt x="410" y="0"/>
                  </a:moveTo>
                  <a:cubicBezTo>
                    <a:pt x="82" y="0"/>
                    <a:pt x="0" y="661"/>
                    <a:pt x="324" y="735"/>
                  </a:cubicBezTo>
                  <a:cubicBezTo>
                    <a:pt x="338" y="737"/>
                    <a:pt x="352" y="739"/>
                    <a:pt x="365" y="739"/>
                  </a:cubicBezTo>
                  <a:cubicBezTo>
                    <a:pt x="674" y="739"/>
                    <a:pt x="761" y="65"/>
                    <a:pt x="464" y="6"/>
                  </a:cubicBezTo>
                  <a:cubicBezTo>
                    <a:pt x="445" y="2"/>
                    <a:pt x="427" y="0"/>
                    <a:pt x="4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58"/>
            <p:cNvSpPr/>
            <p:nvPr/>
          </p:nvSpPr>
          <p:spPr>
            <a:xfrm>
              <a:off x="1885825" y="2473050"/>
              <a:ext cx="6225" cy="15925"/>
            </a:xfrm>
            <a:custGeom>
              <a:avLst/>
              <a:gdLst/>
              <a:ahLst/>
              <a:cxnLst/>
              <a:rect l="l" t="t" r="r" b="b"/>
              <a:pathLst>
                <a:path w="249" h="637" extrusionOk="0">
                  <a:moveTo>
                    <a:pt x="94" y="0"/>
                  </a:moveTo>
                  <a:lnTo>
                    <a:pt x="94" y="0"/>
                  </a:lnTo>
                  <a:cubicBezTo>
                    <a:pt x="16" y="217"/>
                    <a:pt x="1" y="559"/>
                    <a:pt x="249" y="636"/>
                  </a:cubicBezTo>
                  <a:lnTo>
                    <a:pt x="249" y="621"/>
                  </a:lnTo>
                  <a:cubicBezTo>
                    <a:pt x="47" y="497"/>
                    <a:pt x="78" y="248"/>
                    <a:pt x="109" y="16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58"/>
            <p:cNvSpPr/>
            <p:nvPr/>
          </p:nvSpPr>
          <p:spPr>
            <a:xfrm>
              <a:off x="1884375" y="2467600"/>
              <a:ext cx="18750" cy="18675"/>
            </a:xfrm>
            <a:custGeom>
              <a:avLst/>
              <a:gdLst/>
              <a:ahLst/>
              <a:cxnLst/>
              <a:rect l="l" t="t" r="r" b="b"/>
              <a:pathLst>
                <a:path w="750" h="747" extrusionOk="0">
                  <a:moveTo>
                    <a:pt x="375" y="1"/>
                  </a:moveTo>
                  <a:cubicBezTo>
                    <a:pt x="73" y="1"/>
                    <a:pt x="0" y="715"/>
                    <a:pt x="322" y="746"/>
                  </a:cubicBezTo>
                  <a:cubicBezTo>
                    <a:pt x="329" y="746"/>
                    <a:pt x="337" y="747"/>
                    <a:pt x="343" y="747"/>
                  </a:cubicBezTo>
                  <a:cubicBezTo>
                    <a:pt x="682" y="747"/>
                    <a:pt x="749" y="16"/>
                    <a:pt x="384" y="1"/>
                  </a:cubicBezTo>
                  <a:cubicBezTo>
                    <a:pt x="381" y="1"/>
                    <a:pt x="378" y="1"/>
                    <a:pt x="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58"/>
            <p:cNvSpPr/>
            <p:nvPr/>
          </p:nvSpPr>
          <p:spPr>
            <a:xfrm>
              <a:off x="1841250" y="2448550"/>
              <a:ext cx="21350" cy="11850"/>
            </a:xfrm>
            <a:custGeom>
              <a:avLst/>
              <a:gdLst/>
              <a:ahLst/>
              <a:cxnLst/>
              <a:rect l="l" t="t" r="r" b="b"/>
              <a:pathLst>
                <a:path w="854" h="474" extrusionOk="0">
                  <a:moveTo>
                    <a:pt x="325" y="1"/>
                  </a:moveTo>
                  <a:cubicBezTo>
                    <a:pt x="251" y="1"/>
                    <a:pt x="175" y="16"/>
                    <a:pt x="109" y="50"/>
                  </a:cubicBezTo>
                  <a:cubicBezTo>
                    <a:pt x="31" y="81"/>
                    <a:pt x="0" y="189"/>
                    <a:pt x="31" y="282"/>
                  </a:cubicBezTo>
                  <a:cubicBezTo>
                    <a:pt x="78" y="313"/>
                    <a:pt x="109" y="344"/>
                    <a:pt x="155" y="360"/>
                  </a:cubicBezTo>
                  <a:cubicBezTo>
                    <a:pt x="248" y="375"/>
                    <a:pt x="341" y="422"/>
                    <a:pt x="434" y="437"/>
                  </a:cubicBezTo>
                  <a:cubicBezTo>
                    <a:pt x="519" y="448"/>
                    <a:pt x="582" y="473"/>
                    <a:pt x="648" y="473"/>
                  </a:cubicBezTo>
                  <a:cubicBezTo>
                    <a:pt x="679" y="473"/>
                    <a:pt x="710" y="468"/>
                    <a:pt x="745" y="453"/>
                  </a:cubicBezTo>
                  <a:cubicBezTo>
                    <a:pt x="807" y="422"/>
                    <a:pt x="853" y="360"/>
                    <a:pt x="822" y="282"/>
                  </a:cubicBezTo>
                  <a:cubicBezTo>
                    <a:pt x="791" y="143"/>
                    <a:pt x="651" y="65"/>
                    <a:pt x="512" y="34"/>
                  </a:cubicBezTo>
                  <a:cubicBezTo>
                    <a:pt x="454" y="13"/>
                    <a:pt x="390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58"/>
            <p:cNvSpPr/>
            <p:nvPr/>
          </p:nvSpPr>
          <p:spPr>
            <a:xfrm>
              <a:off x="1890475" y="2441975"/>
              <a:ext cx="21350" cy="12800"/>
            </a:xfrm>
            <a:custGeom>
              <a:avLst/>
              <a:gdLst/>
              <a:ahLst/>
              <a:cxnLst/>
              <a:rect l="l" t="t" r="r" b="b"/>
              <a:pathLst>
                <a:path w="854" h="512" extrusionOk="0">
                  <a:moveTo>
                    <a:pt x="287" y="0"/>
                  </a:moveTo>
                  <a:cubicBezTo>
                    <a:pt x="195" y="0"/>
                    <a:pt x="108" y="25"/>
                    <a:pt x="47" y="96"/>
                  </a:cubicBezTo>
                  <a:cubicBezTo>
                    <a:pt x="1" y="158"/>
                    <a:pt x="1" y="235"/>
                    <a:pt x="47" y="297"/>
                  </a:cubicBezTo>
                  <a:cubicBezTo>
                    <a:pt x="125" y="390"/>
                    <a:pt x="233" y="406"/>
                    <a:pt x="327" y="421"/>
                  </a:cubicBezTo>
                  <a:cubicBezTo>
                    <a:pt x="435" y="468"/>
                    <a:pt x="528" y="483"/>
                    <a:pt x="621" y="499"/>
                  </a:cubicBezTo>
                  <a:cubicBezTo>
                    <a:pt x="635" y="508"/>
                    <a:pt x="647" y="512"/>
                    <a:pt x="659" y="512"/>
                  </a:cubicBezTo>
                  <a:cubicBezTo>
                    <a:pt x="689" y="512"/>
                    <a:pt x="717" y="490"/>
                    <a:pt x="761" y="468"/>
                  </a:cubicBezTo>
                  <a:cubicBezTo>
                    <a:pt x="838" y="406"/>
                    <a:pt x="854" y="313"/>
                    <a:pt x="792" y="235"/>
                  </a:cubicBezTo>
                  <a:cubicBezTo>
                    <a:pt x="699" y="111"/>
                    <a:pt x="559" y="34"/>
                    <a:pt x="435" y="18"/>
                  </a:cubicBezTo>
                  <a:cubicBezTo>
                    <a:pt x="386" y="7"/>
                    <a:pt x="336" y="0"/>
                    <a:pt x="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58"/>
            <p:cNvSpPr/>
            <p:nvPr/>
          </p:nvSpPr>
          <p:spPr>
            <a:xfrm>
              <a:off x="1837750" y="2519175"/>
              <a:ext cx="11650" cy="5925"/>
            </a:xfrm>
            <a:custGeom>
              <a:avLst/>
              <a:gdLst/>
              <a:ahLst/>
              <a:cxnLst/>
              <a:rect l="l" t="t" r="r" b="b"/>
              <a:pathLst>
                <a:path w="466" h="237" extrusionOk="0">
                  <a:moveTo>
                    <a:pt x="1" y="1"/>
                  </a:moveTo>
                  <a:cubicBezTo>
                    <a:pt x="1" y="94"/>
                    <a:pt x="63" y="187"/>
                    <a:pt x="156" y="218"/>
                  </a:cubicBezTo>
                  <a:cubicBezTo>
                    <a:pt x="186" y="231"/>
                    <a:pt x="218" y="237"/>
                    <a:pt x="250" y="237"/>
                  </a:cubicBezTo>
                  <a:cubicBezTo>
                    <a:pt x="331" y="237"/>
                    <a:pt x="410" y="200"/>
                    <a:pt x="466" y="156"/>
                  </a:cubicBezTo>
                  <a:lnTo>
                    <a:pt x="450" y="156"/>
                  </a:lnTo>
                  <a:cubicBezTo>
                    <a:pt x="395" y="167"/>
                    <a:pt x="325" y="178"/>
                    <a:pt x="261" y="178"/>
                  </a:cubicBezTo>
                  <a:cubicBezTo>
                    <a:pt x="235" y="178"/>
                    <a:pt x="209" y="176"/>
                    <a:pt x="187" y="171"/>
                  </a:cubicBezTo>
                  <a:cubicBezTo>
                    <a:pt x="109" y="156"/>
                    <a:pt x="47" y="78"/>
                    <a:pt x="16" y="16"/>
                  </a:cubicBezTo>
                  <a:cubicBezTo>
                    <a:pt x="16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58"/>
            <p:cNvSpPr/>
            <p:nvPr/>
          </p:nvSpPr>
          <p:spPr>
            <a:xfrm>
              <a:off x="1847050" y="2445525"/>
              <a:ext cx="37250" cy="69800"/>
            </a:xfrm>
            <a:custGeom>
              <a:avLst/>
              <a:gdLst/>
              <a:ahLst/>
              <a:cxnLst/>
              <a:rect l="l" t="t" r="r" b="b"/>
              <a:pathLst>
                <a:path w="1490" h="2792" extrusionOk="0">
                  <a:moveTo>
                    <a:pt x="1366" y="0"/>
                  </a:moveTo>
                  <a:cubicBezTo>
                    <a:pt x="1366" y="0"/>
                    <a:pt x="1350" y="0"/>
                    <a:pt x="1350" y="16"/>
                  </a:cubicBezTo>
                  <a:cubicBezTo>
                    <a:pt x="1257" y="745"/>
                    <a:pt x="1273" y="1489"/>
                    <a:pt x="1195" y="2249"/>
                  </a:cubicBezTo>
                  <a:cubicBezTo>
                    <a:pt x="1086" y="2171"/>
                    <a:pt x="962" y="2109"/>
                    <a:pt x="854" y="2063"/>
                  </a:cubicBezTo>
                  <a:cubicBezTo>
                    <a:pt x="823" y="2063"/>
                    <a:pt x="807" y="2590"/>
                    <a:pt x="792" y="2668"/>
                  </a:cubicBezTo>
                  <a:cubicBezTo>
                    <a:pt x="482" y="2668"/>
                    <a:pt x="280" y="2528"/>
                    <a:pt x="16" y="2295"/>
                  </a:cubicBezTo>
                  <a:cubicBezTo>
                    <a:pt x="16" y="2288"/>
                    <a:pt x="12" y="2284"/>
                    <a:pt x="8" y="2284"/>
                  </a:cubicBezTo>
                  <a:cubicBezTo>
                    <a:pt x="5" y="2284"/>
                    <a:pt x="1" y="2288"/>
                    <a:pt x="1" y="2295"/>
                  </a:cubicBezTo>
                  <a:cubicBezTo>
                    <a:pt x="94" y="2497"/>
                    <a:pt x="249" y="2652"/>
                    <a:pt x="466" y="2730"/>
                  </a:cubicBezTo>
                  <a:cubicBezTo>
                    <a:pt x="559" y="2761"/>
                    <a:pt x="637" y="2792"/>
                    <a:pt x="730" y="2792"/>
                  </a:cubicBezTo>
                  <a:lnTo>
                    <a:pt x="854" y="2792"/>
                  </a:lnTo>
                  <a:cubicBezTo>
                    <a:pt x="869" y="2792"/>
                    <a:pt x="885" y="2761"/>
                    <a:pt x="900" y="2745"/>
                  </a:cubicBezTo>
                  <a:lnTo>
                    <a:pt x="900" y="2730"/>
                  </a:lnTo>
                  <a:lnTo>
                    <a:pt x="900" y="2714"/>
                  </a:lnTo>
                  <a:cubicBezTo>
                    <a:pt x="947" y="2528"/>
                    <a:pt x="962" y="2264"/>
                    <a:pt x="962" y="2264"/>
                  </a:cubicBezTo>
                  <a:cubicBezTo>
                    <a:pt x="1014" y="2291"/>
                    <a:pt x="1242" y="2437"/>
                    <a:pt x="1313" y="2437"/>
                  </a:cubicBezTo>
                  <a:cubicBezTo>
                    <a:pt x="1327" y="2437"/>
                    <a:pt x="1335" y="2432"/>
                    <a:pt x="1335" y="2420"/>
                  </a:cubicBezTo>
                  <a:cubicBezTo>
                    <a:pt x="1412" y="1644"/>
                    <a:pt x="1490" y="791"/>
                    <a:pt x="1397" y="16"/>
                  </a:cubicBezTo>
                  <a:cubicBezTo>
                    <a:pt x="1397" y="0"/>
                    <a:pt x="1366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58"/>
            <p:cNvSpPr/>
            <p:nvPr/>
          </p:nvSpPr>
          <p:spPr>
            <a:xfrm>
              <a:off x="1842400" y="2502900"/>
              <a:ext cx="20975" cy="16075"/>
            </a:xfrm>
            <a:custGeom>
              <a:avLst/>
              <a:gdLst/>
              <a:ahLst/>
              <a:cxnLst/>
              <a:rect l="l" t="t" r="r" b="b"/>
              <a:pathLst>
                <a:path w="839" h="643" extrusionOk="0">
                  <a:moveTo>
                    <a:pt x="202" y="0"/>
                  </a:moveTo>
                  <a:cubicBezTo>
                    <a:pt x="156" y="78"/>
                    <a:pt x="125" y="140"/>
                    <a:pt x="78" y="218"/>
                  </a:cubicBezTo>
                  <a:cubicBezTo>
                    <a:pt x="32" y="357"/>
                    <a:pt x="1" y="528"/>
                    <a:pt x="187" y="605"/>
                  </a:cubicBezTo>
                  <a:cubicBezTo>
                    <a:pt x="229" y="631"/>
                    <a:pt x="277" y="642"/>
                    <a:pt x="324" y="642"/>
                  </a:cubicBezTo>
                  <a:cubicBezTo>
                    <a:pt x="362" y="642"/>
                    <a:pt x="400" y="635"/>
                    <a:pt x="435" y="621"/>
                  </a:cubicBezTo>
                  <a:cubicBezTo>
                    <a:pt x="590" y="590"/>
                    <a:pt x="730" y="512"/>
                    <a:pt x="838" y="388"/>
                  </a:cubicBezTo>
                  <a:cubicBezTo>
                    <a:pt x="590" y="342"/>
                    <a:pt x="357" y="202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58"/>
            <p:cNvSpPr/>
            <p:nvPr/>
          </p:nvSpPr>
          <p:spPr>
            <a:xfrm>
              <a:off x="1842400" y="2508325"/>
              <a:ext cx="10875" cy="10650"/>
            </a:xfrm>
            <a:custGeom>
              <a:avLst/>
              <a:gdLst/>
              <a:ahLst/>
              <a:cxnLst/>
              <a:rect l="l" t="t" r="r" b="b"/>
              <a:pathLst>
                <a:path w="435" h="426" extrusionOk="0">
                  <a:moveTo>
                    <a:pt x="78" y="1"/>
                  </a:moveTo>
                  <a:cubicBezTo>
                    <a:pt x="16" y="140"/>
                    <a:pt x="1" y="311"/>
                    <a:pt x="171" y="388"/>
                  </a:cubicBezTo>
                  <a:cubicBezTo>
                    <a:pt x="214" y="414"/>
                    <a:pt x="266" y="425"/>
                    <a:pt x="317" y="425"/>
                  </a:cubicBezTo>
                  <a:cubicBezTo>
                    <a:pt x="359" y="425"/>
                    <a:pt x="400" y="418"/>
                    <a:pt x="435" y="404"/>
                  </a:cubicBezTo>
                  <a:cubicBezTo>
                    <a:pt x="435" y="218"/>
                    <a:pt x="264" y="47"/>
                    <a:pt x="78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58"/>
            <p:cNvSpPr/>
            <p:nvPr/>
          </p:nvSpPr>
          <p:spPr>
            <a:xfrm>
              <a:off x="1768350" y="2341950"/>
              <a:ext cx="171800" cy="127050"/>
            </a:xfrm>
            <a:custGeom>
              <a:avLst/>
              <a:gdLst/>
              <a:ahLst/>
              <a:cxnLst/>
              <a:rect l="l" t="t" r="r" b="b"/>
              <a:pathLst>
                <a:path w="6872" h="5082" extrusionOk="0">
                  <a:moveTo>
                    <a:pt x="2714" y="1"/>
                  </a:moveTo>
                  <a:cubicBezTo>
                    <a:pt x="2524" y="1"/>
                    <a:pt x="2142" y="137"/>
                    <a:pt x="2001" y="219"/>
                  </a:cubicBezTo>
                  <a:cubicBezTo>
                    <a:pt x="1846" y="312"/>
                    <a:pt x="1706" y="452"/>
                    <a:pt x="1613" y="591"/>
                  </a:cubicBezTo>
                  <a:cubicBezTo>
                    <a:pt x="1474" y="514"/>
                    <a:pt x="1334" y="436"/>
                    <a:pt x="1179" y="390"/>
                  </a:cubicBezTo>
                  <a:cubicBezTo>
                    <a:pt x="1105" y="367"/>
                    <a:pt x="1019" y="357"/>
                    <a:pt x="935" y="357"/>
                  </a:cubicBezTo>
                  <a:cubicBezTo>
                    <a:pt x="739" y="357"/>
                    <a:pt x="549" y="408"/>
                    <a:pt x="528" y="452"/>
                  </a:cubicBezTo>
                  <a:cubicBezTo>
                    <a:pt x="481" y="514"/>
                    <a:pt x="807" y="669"/>
                    <a:pt x="1039" y="762"/>
                  </a:cubicBezTo>
                  <a:cubicBezTo>
                    <a:pt x="1039" y="762"/>
                    <a:pt x="388" y="1212"/>
                    <a:pt x="217" y="1739"/>
                  </a:cubicBezTo>
                  <a:cubicBezTo>
                    <a:pt x="31" y="2251"/>
                    <a:pt x="0" y="4965"/>
                    <a:pt x="171" y="5074"/>
                  </a:cubicBezTo>
                  <a:cubicBezTo>
                    <a:pt x="186" y="5079"/>
                    <a:pt x="203" y="5081"/>
                    <a:pt x="221" y="5081"/>
                  </a:cubicBezTo>
                  <a:cubicBezTo>
                    <a:pt x="523" y="5081"/>
                    <a:pt x="1236" y="4393"/>
                    <a:pt x="1412" y="4174"/>
                  </a:cubicBezTo>
                  <a:cubicBezTo>
                    <a:pt x="1861" y="3616"/>
                    <a:pt x="1861" y="2390"/>
                    <a:pt x="2296" y="2220"/>
                  </a:cubicBezTo>
                  <a:cubicBezTo>
                    <a:pt x="2387" y="2181"/>
                    <a:pt x="2479" y="2163"/>
                    <a:pt x="2572" y="2163"/>
                  </a:cubicBezTo>
                  <a:cubicBezTo>
                    <a:pt x="3399" y="2163"/>
                    <a:pt x="4304" y="3573"/>
                    <a:pt x="5196" y="3879"/>
                  </a:cubicBezTo>
                  <a:cubicBezTo>
                    <a:pt x="5402" y="3954"/>
                    <a:pt x="5589" y="3988"/>
                    <a:pt x="5755" y="3988"/>
                  </a:cubicBezTo>
                  <a:cubicBezTo>
                    <a:pt x="6352" y="3988"/>
                    <a:pt x="6690" y="3545"/>
                    <a:pt x="6762" y="2902"/>
                  </a:cubicBezTo>
                  <a:cubicBezTo>
                    <a:pt x="6871" y="2065"/>
                    <a:pt x="6375" y="1320"/>
                    <a:pt x="5367" y="777"/>
                  </a:cubicBezTo>
                  <a:cubicBezTo>
                    <a:pt x="4780" y="471"/>
                    <a:pt x="4153" y="372"/>
                    <a:pt x="3599" y="372"/>
                  </a:cubicBezTo>
                  <a:cubicBezTo>
                    <a:pt x="3172" y="372"/>
                    <a:pt x="2788" y="431"/>
                    <a:pt x="2497" y="498"/>
                  </a:cubicBezTo>
                  <a:cubicBezTo>
                    <a:pt x="2497" y="498"/>
                    <a:pt x="2870" y="188"/>
                    <a:pt x="2823" y="49"/>
                  </a:cubicBezTo>
                  <a:cubicBezTo>
                    <a:pt x="2816" y="15"/>
                    <a:pt x="2775" y="1"/>
                    <a:pt x="2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58"/>
            <p:cNvSpPr/>
            <p:nvPr/>
          </p:nvSpPr>
          <p:spPr>
            <a:xfrm>
              <a:off x="1764850" y="2360200"/>
              <a:ext cx="32950" cy="94850"/>
            </a:xfrm>
            <a:custGeom>
              <a:avLst/>
              <a:gdLst/>
              <a:ahLst/>
              <a:cxnLst/>
              <a:rect l="l" t="t" r="r" b="b"/>
              <a:pathLst>
                <a:path w="1318" h="3794" extrusionOk="0">
                  <a:moveTo>
                    <a:pt x="1304" y="1"/>
                  </a:moveTo>
                  <a:cubicBezTo>
                    <a:pt x="1309" y="6"/>
                    <a:pt x="1312" y="8"/>
                    <a:pt x="1314" y="8"/>
                  </a:cubicBezTo>
                  <a:cubicBezTo>
                    <a:pt x="1317" y="8"/>
                    <a:pt x="1314" y="1"/>
                    <a:pt x="1304" y="1"/>
                  </a:cubicBezTo>
                  <a:close/>
                  <a:moveTo>
                    <a:pt x="1304" y="1"/>
                  </a:moveTo>
                  <a:cubicBezTo>
                    <a:pt x="606" y="125"/>
                    <a:pt x="218" y="792"/>
                    <a:pt x="125" y="1428"/>
                  </a:cubicBezTo>
                  <a:cubicBezTo>
                    <a:pt x="1" y="2203"/>
                    <a:pt x="125" y="3025"/>
                    <a:pt x="233" y="3770"/>
                  </a:cubicBezTo>
                  <a:cubicBezTo>
                    <a:pt x="233" y="3785"/>
                    <a:pt x="245" y="3793"/>
                    <a:pt x="257" y="3793"/>
                  </a:cubicBezTo>
                  <a:cubicBezTo>
                    <a:pt x="268" y="3793"/>
                    <a:pt x="280" y="3785"/>
                    <a:pt x="280" y="3770"/>
                  </a:cubicBezTo>
                  <a:cubicBezTo>
                    <a:pt x="218" y="3056"/>
                    <a:pt x="94" y="2343"/>
                    <a:pt x="187" y="1598"/>
                  </a:cubicBezTo>
                  <a:cubicBezTo>
                    <a:pt x="202" y="1242"/>
                    <a:pt x="342" y="869"/>
                    <a:pt x="544" y="559"/>
                  </a:cubicBezTo>
                  <a:cubicBezTo>
                    <a:pt x="745" y="311"/>
                    <a:pt x="1009" y="125"/>
                    <a:pt x="1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58"/>
            <p:cNvSpPr/>
            <p:nvPr/>
          </p:nvSpPr>
          <p:spPr>
            <a:xfrm>
              <a:off x="1826125" y="2391225"/>
              <a:ext cx="76400" cy="51600"/>
            </a:xfrm>
            <a:custGeom>
              <a:avLst/>
              <a:gdLst/>
              <a:ahLst/>
              <a:cxnLst/>
              <a:rect l="l" t="t" r="r" b="b"/>
              <a:pathLst>
                <a:path w="3056" h="2064" extrusionOk="0">
                  <a:moveTo>
                    <a:pt x="0" y="1"/>
                  </a:moveTo>
                  <a:cubicBezTo>
                    <a:pt x="0" y="16"/>
                    <a:pt x="0" y="32"/>
                    <a:pt x="16" y="32"/>
                  </a:cubicBezTo>
                  <a:cubicBezTo>
                    <a:pt x="326" y="156"/>
                    <a:pt x="652" y="264"/>
                    <a:pt x="931" y="482"/>
                  </a:cubicBezTo>
                  <a:cubicBezTo>
                    <a:pt x="1163" y="668"/>
                    <a:pt x="1334" y="947"/>
                    <a:pt x="1551" y="1164"/>
                  </a:cubicBezTo>
                  <a:cubicBezTo>
                    <a:pt x="1970" y="1583"/>
                    <a:pt x="2451" y="1939"/>
                    <a:pt x="3056" y="2064"/>
                  </a:cubicBezTo>
                  <a:cubicBezTo>
                    <a:pt x="2420" y="1893"/>
                    <a:pt x="1923" y="1459"/>
                    <a:pt x="1474" y="978"/>
                  </a:cubicBezTo>
                  <a:cubicBezTo>
                    <a:pt x="1256" y="776"/>
                    <a:pt x="1101" y="513"/>
                    <a:pt x="853" y="357"/>
                  </a:cubicBezTo>
                  <a:cubicBezTo>
                    <a:pt x="590" y="187"/>
                    <a:pt x="326" y="47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58"/>
            <p:cNvSpPr/>
            <p:nvPr/>
          </p:nvSpPr>
          <p:spPr>
            <a:xfrm>
              <a:off x="1847825" y="2351725"/>
              <a:ext cx="94250" cy="82950"/>
            </a:xfrm>
            <a:custGeom>
              <a:avLst/>
              <a:gdLst/>
              <a:ahLst/>
              <a:cxnLst/>
              <a:rect l="l" t="t" r="r" b="b"/>
              <a:pathLst>
                <a:path w="3770" h="3318" extrusionOk="0">
                  <a:moveTo>
                    <a:pt x="645" y="1"/>
                  </a:moveTo>
                  <a:cubicBezTo>
                    <a:pt x="429" y="1"/>
                    <a:pt x="213" y="16"/>
                    <a:pt x="1" y="45"/>
                  </a:cubicBezTo>
                  <a:cubicBezTo>
                    <a:pt x="109" y="42"/>
                    <a:pt x="218" y="40"/>
                    <a:pt x="327" y="40"/>
                  </a:cubicBezTo>
                  <a:cubicBezTo>
                    <a:pt x="703" y="40"/>
                    <a:pt x="1082" y="63"/>
                    <a:pt x="1443" y="123"/>
                  </a:cubicBezTo>
                  <a:cubicBezTo>
                    <a:pt x="2188" y="262"/>
                    <a:pt x="2994" y="588"/>
                    <a:pt x="3397" y="1286"/>
                  </a:cubicBezTo>
                  <a:cubicBezTo>
                    <a:pt x="3770" y="1937"/>
                    <a:pt x="3614" y="2759"/>
                    <a:pt x="3103" y="3287"/>
                  </a:cubicBezTo>
                  <a:lnTo>
                    <a:pt x="3103" y="3318"/>
                  </a:lnTo>
                  <a:lnTo>
                    <a:pt x="3149" y="3318"/>
                  </a:lnTo>
                  <a:cubicBezTo>
                    <a:pt x="3428" y="3054"/>
                    <a:pt x="3630" y="2682"/>
                    <a:pt x="3661" y="2279"/>
                  </a:cubicBezTo>
                  <a:cubicBezTo>
                    <a:pt x="3770" y="1472"/>
                    <a:pt x="3258" y="821"/>
                    <a:pt x="2606" y="449"/>
                  </a:cubicBezTo>
                  <a:cubicBezTo>
                    <a:pt x="2219" y="262"/>
                    <a:pt x="1784" y="123"/>
                    <a:pt x="1366" y="61"/>
                  </a:cubicBezTo>
                  <a:cubicBezTo>
                    <a:pt x="1128" y="20"/>
                    <a:pt x="886" y="1"/>
                    <a:pt x="6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58"/>
            <p:cNvSpPr/>
            <p:nvPr/>
          </p:nvSpPr>
          <p:spPr>
            <a:xfrm>
              <a:off x="1748950" y="2438700"/>
              <a:ext cx="69050" cy="30500"/>
            </a:xfrm>
            <a:custGeom>
              <a:avLst/>
              <a:gdLst/>
              <a:ahLst/>
              <a:cxnLst/>
              <a:rect l="l" t="t" r="r" b="b"/>
              <a:pathLst>
                <a:path w="2762" h="1220" extrusionOk="0">
                  <a:moveTo>
                    <a:pt x="816" y="1"/>
                  </a:moveTo>
                  <a:cubicBezTo>
                    <a:pt x="583" y="1"/>
                    <a:pt x="389" y="16"/>
                    <a:pt x="280" y="56"/>
                  </a:cubicBezTo>
                  <a:cubicBezTo>
                    <a:pt x="78" y="133"/>
                    <a:pt x="1" y="862"/>
                    <a:pt x="94" y="1002"/>
                  </a:cubicBezTo>
                  <a:cubicBezTo>
                    <a:pt x="156" y="1080"/>
                    <a:pt x="1335" y="987"/>
                    <a:pt x="2498" y="1219"/>
                  </a:cubicBezTo>
                  <a:cubicBezTo>
                    <a:pt x="2498" y="1219"/>
                    <a:pt x="2498" y="583"/>
                    <a:pt x="2762" y="165"/>
                  </a:cubicBezTo>
                  <a:cubicBezTo>
                    <a:pt x="2762" y="165"/>
                    <a:pt x="1579" y="1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58"/>
            <p:cNvSpPr/>
            <p:nvPr/>
          </p:nvSpPr>
          <p:spPr>
            <a:xfrm>
              <a:off x="1809050" y="2425975"/>
              <a:ext cx="110150" cy="77675"/>
            </a:xfrm>
            <a:custGeom>
              <a:avLst/>
              <a:gdLst/>
              <a:ahLst/>
              <a:cxnLst/>
              <a:rect l="l" t="t" r="r" b="b"/>
              <a:pathLst>
                <a:path w="4406" h="3107" extrusionOk="0">
                  <a:moveTo>
                    <a:pt x="1602" y="1"/>
                  </a:moveTo>
                  <a:cubicBezTo>
                    <a:pt x="1360" y="1"/>
                    <a:pt x="1143" y="32"/>
                    <a:pt x="978" y="100"/>
                  </a:cubicBezTo>
                  <a:cubicBezTo>
                    <a:pt x="916" y="115"/>
                    <a:pt x="854" y="162"/>
                    <a:pt x="823" y="177"/>
                  </a:cubicBezTo>
                  <a:lnTo>
                    <a:pt x="761" y="208"/>
                  </a:lnTo>
                  <a:cubicBezTo>
                    <a:pt x="668" y="286"/>
                    <a:pt x="590" y="363"/>
                    <a:pt x="497" y="441"/>
                  </a:cubicBezTo>
                  <a:cubicBezTo>
                    <a:pt x="420" y="549"/>
                    <a:pt x="373" y="642"/>
                    <a:pt x="311" y="736"/>
                  </a:cubicBezTo>
                  <a:cubicBezTo>
                    <a:pt x="63" y="1201"/>
                    <a:pt x="1" y="1790"/>
                    <a:pt x="156" y="2054"/>
                  </a:cubicBezTo>
                  <a:cubicBezTo>
                    <a:pt x="318" y="2334"/>
                    <a:pt x="929" y="2614"/>
                    <a:pt x="1403" y="2614"/>
                  </a:cubicBezTo>
                  <a:cubicBezTo>
                    <a:pt x="1427" y="2614"/>
                    <a:pt x="1451" y="2614"/>
                    <a:pt x="1474" y="2612"/>
                  </a:cubicBezTo>
                  <a:cubicBezTo>
                    <a:pt x="1536" y="2612"/>
                    <a:pt x="1567" y="2597"/>
                    <a:pt x="1614" y="2597"/>
                  </a:cubicBezTo>
                  <a:cubicBezTo>
                    <a:pt x="1629" y="2597"/>
                    <a:pt x="1660" y="2581"/>
                    <a:pt x="1691" y="2581"/>
                  </a:cubicBezTo>
                  <a:cubicBezTo>
                    <a:pt x="1707" y="2581"/>
                    <a:pt x="1753" y="2566"/>
                    <a:pt x="1769" y="2566"/>
                  </a:cubicBezTo>
                  <a:cubicBezTo>
                    <a:pt x="1877" y="2535"/>
                    <a:pt x="2002" y="2504"/>
                    <a:pt x="2110" y="2488"/>
                  </a:cubicBezTo>
                  <a:cubicBezTo>
                    <a:pt x="2190" y="2470"/>
                    <a:pt x="2264" y="2461"/>
                    <a:pt x="2336" y="2461"/>
                  </a:cubicBezTo>
                  <a:cubicBezTo>
                    <a:pt x="2446" y="2461"/>
                    <a:pt x="2550" y="2482"/>
                    <a:pt x="2653" y="2519"/>
                  </a:cubicBezTo>
                  <a:cubicBezTo>
                    <a:pt x="2948" y="2612"/>
                    <a:pt x="3010" y="2829"/>
                    <a:pt x="3149" y="2953"/>
                  </a:cubicBezTo>
                  <a:cubicBezTo>
                    <a:pt x="3276" y="3061"/>
                    <a:pt x="3397" y="3107"/>
                    <a:pt x="3511" y="3107"/>
                  </a:cubicBezTo>
                  <a:cubicBezTo>
                    <a:pt x="3579" y="3107"/>
                    <a:pt x="3644" y="3091"/>
                    <a:pt x="3708" y="3062"/>
                  </a:cubicBezTo>
                  <a:lnTo>
                    <a:pt x="3816" y="3000"/>
                  </a:lnTo>
                  <a:cubicBezTo>
                    <a:pt x="3878" y="2969"/>
                    <a:pt x="3925" y="2907"/>
                    <a:pt x="3971" y="2829"/>
                  </a:cubicBezTo>
                  <a:cubicBezTo>
                    <a:pt x="4157" y="2566"/>
                    <a:pt x="4281" y="2255"/>
                    <a:pt x="4343" y="1945"/>
                  </a:cubicBezTo>
                  <a:cubicBezTo>
                    <a:pt x="4359" y="1837"/>
                    <a:pt x="4390" y="1744"/>
                    <a:pt x="4390" y="1651"/>
                  </a:cubicBezTo>
                  <a:cubicBezTo>
                    <a:pt x="4406" y="1449"/>
                    <a:pt x="4359" y="1247"/>
                    <a:pt x="4281" y="1046"/>
                  </a:cubicBezTo>
                  <a:cubicBezTo>
                    <a:pt x="4157" y="798"/>
                    <a:pt x="3801" y="565"/>
                    <a:pt x="3351" y="363"/>
                  </a:cubicBezTo>
                  <a:cubicBezTo>
                    <a:pt x="3242" y="332"/>
                    <a:pt x="3103" y="270"/>
                    <a:pt x="2963" y="239"/>
                  </a:cubicBezTo>
                  <a:cubicBezTo>
                    <a:pt x="2839" y="193"/>
                    <a:pt x="2715" y="162"/>
                    <a:pt x="2606" y="131"/>
                  </a:cubicBezTo>
                  <a:lnTo>
                    <a:pt x="2420" y="100"/>
                  </a:lnTo>
                  <a:cubicBezTo>
                    <a:pt x="2141" y="36"/>
                    <a:pt x="1857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58"/>
            <p:cNvSpPr/>
            <p:nvPr/>
          </p:nvSpPr>
          <p:spPr>
            <a:xfrm>
              <a:off x="1880400" y="2471150"/>
              <a:ext cx="27175" cy="31375"/>
            </a:xfrm>
            <a:custGeom>
              <a:avLst/>
              <a:gdLst/>
              <a:ahLst/>
              <a:cxnLst/>
              <a:rect l="l" t="t" r="r" b="b"/>
              <a:pathLst>
                <a:path w="1087" h="1255" extrusionOk="0">
                  <a:moveTo>
                    <a:pt x="175" y="0"/>
                  </a:moveTo>
                  <a:cubicBezTo>
                    <a:pt x="140" y="0"/>
                    <a:pt x="106" y="9"/>
                    <a:pt x="78" y="30"/>
                  </a:cubicBezTo>
                  <a:cubicBezTo>
                    <a:pt x="16" y="92"/>
                    <a:pt x="1" y="185"/>
                    <a:pt x="63" y="262"/>
                  </a:cubicBezTo>
                  <a:lnTo>
                    <a:pt x="854" y="1255"/>
                  </a:lnTo>
                  <a:lnTo>
                    <a:pt x="962" y="1193"/>
                  </a:lnTo>
                  <a:cubicBezTo>
                    <a:pt x="1024" y="1162"/>
                    <a:pt x="1071" y="1100"/>
                    <a:pt x="1086" y="1038"/>
                  </a:cubicBezTo>
                  <a:lnTo>
                    <a:pt x="311" y="61"/>
                  </a:lnTo>
                  <a:lnTo>
                    <a:pt x="295" y="30"/>
                  </a:lnTo>
                  <a:cubicBezTo>
                    <a:pt x="261" y="13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58"/>
            <p:cNvSpPr/>
            <p:nvPr/>
          </p:nvSpPr>
          <p:spPr>
            <a:xfrm>
              <a:off x="1817200" y="2436975"/>
              <a:ext cx="45400" cy="53150"/>
            </a:xfrm>
            <a:custGeom>
              <a:avLst/>
              <a:gdLst/>
              <a:ahLst/>
              <a:cxnLst/>
              <a:rect l="l" t="t" r="r" b="b"/>
              <a:pathLst>
                <a:path w="1816" h="2126" extrusionOk="0">
                  <a:moveTo>
                    <a:pt x="202" y="1"/>
                  </a:moveTo>
                  <a:cubicBezTo>
                    <a:pt x="125" y="109"/>
                    <a:pt x="63" y="202"/>
                    <a:pt x="0" y="296"/>
                  </a:cubicBezTo>
                  <a:lnTo>
                    <a:pt x="1458" y="2126"/>
                  </a:lnTo>
                  <a:cubicBezTo>
                    <a:pt x="1582" y="2095"/>
                    <a:pt x="1691" y="2064"/>
                    <a:pt x="1815" y="2048"/>
                  </a:cubicBez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58"/>
            <p:cNvSpPr/>
            <p:nvPr/>
          </p:nvSpPr>
          <p:spPr>
            <a:xfrm>
              <a:off x="1828050" y="2428450"/>
              <a:ext cx="29500" cy="34625"/>
            </a:xfrm>
            <a:custGeom>
              <a:avLst/>
              <a:gdLst/>
              <a:ahLst/>
              <a:cxnLst/>
              <a:rect l="l" t="t" r="r" b="b"/>
              <a:pathLst>
                <a:path w="1180" h="1385" extrusionOk="0">
                  <a:moveTo>
                    <a:pt x="218" y="1"/>
                  </a:moveTo>
                  <a:cubicBezTo>
                    <a:pt x="156" y="16"/>
                    <a:pt x="94" y="47"/>
                    <a:pt x="63" y="78"/>
                  </a:cubicBezTo>
                  <a:lnTo>
                    <a:pt x="1" y="109"/>
                  </a:lnTo>
                  <a:lnTo>
                    <a:pt x="962" y="1334"/>
                  </a:lnTo>
                  <a:lnTo>
                    <a:pt x="993" y="1350"/>
                  </a:lnTo>
                  <a:cubicBezTo>
                    <a:pt x="1009" y="1373"/>
                    <a:pt x="1032" y="1385"/>
                    <a:pt x="1055" y="1385"/>
                  </a:cubicBezTo>
                  <a:cubicBezTo>
                    <a:pt x="1079" y="1385"/>
                    <a:pt x="1102" y="1373"/>
                    <a:pt x="1117" y="1350"/>
                  </a:cubicBezTo>
                  <a:cubicBezTo>
                    <a:pt x="1164" y="1319"/>
                    <a:pt x="1179" y="1257"/>
                    <a:pt x="1164" y="1179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58"/>
            <p:cNvSpPr/>
            <p:nvPr/>
          </p:nvSpPr>
          <p:spPr>
            <a:xfrm>
              <a:off x="1882350" y="2432325"/>
              <a:ext cx="35300" cy="43075"/>
            </a:xfrm>
            <a:custGeom>
              <a:avLst/>
              <a:gdLst/>
              <a:ahLst/>
              <a:cxnLst/>
              <a:rect l="l" t="t" r="r" b="b"/>
              <a:pathLst>
                <a:path w="1412" h="1723" extrusionOk="0">
                  <a:moveTo>
                    <a:pt x="0" y="1"/>
                  </a:moveTo>
                  <a:lnTo>
                    <a:pt x="1380" y="1722"/>
                  </a:lnTo>
                  <a:cubicBezTo>
                    <a:pt x="1396" y="1629"/>
                    <a:pt x="1411" y="1536"/>
                    <a:pt x="1411" y="1412"/>
                  </a:cubicBezTo>
                  <a:lnTo>
                    <a:pt x="388" y="140"/>
                  </a:lnTo>
                  <a:cubicBezTo>
                    <a:pt x="264" y="94"/>
                    <a:pt x="140" y="3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58"/>
            <p:cNvSpPr/>
            <p:nvPr/>
          </p:nvSpPr>
          <p:spPr>
            <a:xfrm>
              <a:off x="1869150" y="2428850"/>
              <a:ext cx="38425" cy="45575"/>
            </a:xfrm>
            <a:custGeom>
              <a:avLst/>
              <a:gdLst/>
              <a:ahLst/>
              <a:cxnLst/>
              <a:rect l="l" t="t" r="r" b="b"/>
              <a:pathLst>
                <a:path w="1537" h="1823" extrusionOk="0">
                  <a:moveTo>
                    <a:pt x="1" y="0"/>
                  </a:moveTo>
                  <a:lnTo>
                    <a:pt x="1459" y="1799"/>
                  </a:lnTo>
                  <a:cubicBezTo>
                    <a:pt x="1466" y="1815"/>
                    <a:pt x="1474" y="1823"/>
                    <a:pt x="1484" y="1823"/>
                  </a:cubicBezTo>
                  <a:cubicBezTo>
                    <a:pt x="1494" y="1823"/>
                    <a:pt x="1505" y="1815"/>
                    <a:pt x="1521" y="1799"/>
                  </a:cubicBezTo>
                  <a:cubicBezTo>
                    <a:pt x="1536" y="1784"/>
                    <a:pt x="1536" y="1753"/>
                    <a:pt x="1521" y="1722"/>
                  </a:cubicBezTo>
                  <a:lnTo>
                    <a:pt x="171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58"/>
            <p:cNvSpPr/>
            <p:nvPr/>
          </p:nvSpPr>
          <p:spPr>
            <a:xfrm>
              <a:off x="1826900" y="2465775"/>
              <a:ext cx="22500" cy="25525"/>
            </a:xfrm>
            <a:custGeom>
              <a:avLst/>
              <a:gdLst/>
              <a:ahLst/>
              <a:cxnLst/>
              <a:rect l="l" t="t" r="r" b="b"/>
              <a:pathLst>
                <a:path w="900" h="1021" extrusionOk="0">
                  <a:moveTo>
                    <a:pt x="64" y="0"/>
                  </a:moveTo>
                  <a:cubicBezTo>
                    <a:pt x="51" y="0"/>
                    <a:pt x="39" y="4"/>
                    <a:pt x="31" y="12"/>
                  </a:cubicBezTo>
                  <a:cubicBezTo>
                    <a:pt x="0" y="43"/>
                    <a:pt x="0" y="74"/>
                    <a:pt x="31" y="90"/>
                  </a:cubicBezTo>
                  <a:lnTo>
                    <a:pt x="760" y="1020"/>
                  </a:lnTo>
                  <a:cubicBezTo>
                    <a:pt x="822" y="1020"/>
                    <a:pt x="853" y="1005"/>
                    <a:pt x="900" y="1005"/>
                  </a:cubicBezTo>
                  <a:lnTo>
                    <a:pt x="109" y="12"/>
                  </a:lnTo>
                  <a:cubicBezTo>
                    <a:pt x="93" y="4"/>
                    <a:pt x="78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58"/>
            <p:cNvSpPr/>
            <p:nvPr/>
          </p:nvSpPr>
          <p:spPr>
            <a:xfrm>
              <a:off x="1806725" y="2424950"/>
              <a:ext cx="118300" cy="80100"/>
            </a:xfrm>
            <a:custGeom>
              <a:avLst/>
              <a:gdLst/>
              <a:ahLst/>
              <a:cxnLst/>
              <a:rect l="l" t="t" r="r" b="b"/>
              <a:pathLst>
                <a:path w="4732" h="3204" extrusionOk="0">
                  <a:moveTo>
                    <a:pt x="1699" y="119"/>
                  </a:moveTo>
                  <a:cubicBezTo>
                    <a:pt x="2042" y="119"/>
                    <a:pt x="2452" y="177"/>
                    <a:pt x="2886" y="296"/>
                  </a:cubicBezTo>
                  <a:cubicBezTo>
                    <a:pt x="3599" y="513"/>
                    <a:pt x="4157" y="839"/>
                    <a:pt x="4312" y="1149"/>
                  </a:cubicBezTo>
                  <a:cubicBezTo>
                    <a:pt x="4638" y="1769"/>
                    <a:pt x="4173" y="2777"/>
                    <a:pt x="3894" y="3010"/>
                  </a:cubicBezTo>
                  <a:cubicBezTo>
                    <a:pt x="3816" y="3075"/>
                    <a:pt x="3732" y="3102"/>
                    <a:pt x="3648" y="3102"/>
                  </a:cubicBezTo>
                  <a:cubicBezTo>
                    <a:pt x="3513" y="3102"/>
                    <a:pt x="3378" y="3034"/>
                    <a:pt x="3273" y="2948"/>
                  </a:cubicBezTo>
                  <a:cubicBezTo>
                    <a:pt x="3211" y="2917"/>
                    <a:pt x="3180" y="2870"/>
                    <a:pt x="3134" y="2808"/>
                  </a:cubicBezTo>
                  <a:cubicBezTo>
                    <a:pt x="3041" y="2700"/>
                    <a:pt x="2932" y="2576"/>
                    <a:pt x="2777" y="2529"/>
                  </a:cubicBezTo>
                  <a:cubicBezTo>
                    <a:pt x="2650" y="2478"/>
                    <a:pt x="2539" y="2456"/>
                    <a:pt x="2418" y="2456"/>
                  </a:cubicBezTo>
                  <a:cubicBezTo>
                    <a:pt x="2245" y="2456"/>
                    <a:pt x="2053" y="2502"/>
                    <a:pt x="1769" y="2576"/>
                  </a:cubicBezTo>
                  <a:cubicBezTo>
                    <a:pt x="1661" y="2607"/>
                    <a:pt x="1545" y="2621"/>
                    <a:pt x="1427" y="2621"/>
                  </a:cubicBezTo>
                  <a:cubicBezTo>
                    <a:pt x="952" y="2621"/>
                    <a:pt x="448" y="2390"/>
                    <a:pt x="311" y="2079"/>
                  </a:cubicBezTo>
                  <a:cubicBezTo>
                    <a:pt x="109" y="1630"/>
                    <a:pt x="311" y="668"/>
                    <a:pt x="931" y="280"/>
                  </a:cubicBezTo>
                  <a:cubicBezTo>
                    <a:pt x="1099" y="174"/>
                    <a:pt x="1368" y="119"/>
                    <a:pt x="1699" y="119"/>
                  </a:cubicBezTo>
                  <a:close/>
                  <a:moveTo>
                    <a:pt x="1681" y="1"/>
                  </a:moveTo>
                  <a:cubicBezTo>
                    <a:pt x="1361" y="1"/>
                    <a:pt x="1068" y="48"/>
                    <a:pt x="869" y="172"/>
                  </a:cubicBezTo>
                  <a:cubicBezTo>
                    <a:pt x="187" y="606"/>
                    <a:pt x="1" y="1645"/>
                    <a:pt x="218" y="2110"/>
                  </a:cubicBezTo>
                  <a:cubicBezTo>
                    <a:pt x="264" y="2234"/>
                    <a:pt x="342" y="2327"/>
                    <a:pt x="451" y="2405"/>
                  </a:cubicBezTo>
                  <a:cubicBezTo>
                    <a:pt x="725" y="2603"/>
                    <a:pt x="1054" y="2707"/>
                    <a:pt x="1394" y="2707"/>
                  </a:cubicBezTo>
                  <a:cubicBezTo>
                    <a:pt x="1533" y="2707"/>
                    <a:pt x="1675" y="2689"/>
                    <a:pt x="1815" y="2653"/>
                  </a:cubicBezTo>
                  <a:cubicBezTo>
                    <a:pt x="2124" y="2588"/>
                    <a:pt x="2308" y="2545"/>
                    <a:pt x="2461" y="2545"/>
                  </a:cubicBezTo>
                  <a:cubicBezTo>
                    <a:pt x="2561" y="2545"/>
                    <a:pt x="2647" y="2564"/>
                    <a:pt x="2746" y="2607"/>
                  </a:cubicBezTo>
                  <a:cubicBezTo>
                    <a:pt x="2870" y="2653"/>
                    <a:pt x="2979" y="2762"/>
                    <a:pt x="3056" y="2870"/>
                  </a:cubicBezTo>
                  <a:cubicBezTo>
                    <a:pt x="3103" y="2932"/>
                    <a:pt x="3134" y="2994"/>
                    <a:pt x="3196" y="3025"/>
                  </a:cubicBezTo>
                  <a:cubicBezTo>
                    <a:pt x="3332" y="3145"/>
                    <a:pt x="3488" y="3203"/>
                    <a:pt x="3633" y="3203"/>
                  </a:cubicBezTo>
                  <a:cubicBezTo>
                    <a:pt x="3752" y="3203"/>
                    <a:pt x="3865" y="3164"/>
                    <a:pt x="3956" y="3087"/>
                  </a:cubicBezTo>
                  <a:cubicBezTo>
                    <a:pt x="4250" y="2808"/>
                    <a:pt x="4731" y="1769"/>
                    <a:pt x="4405" y="1087"/>
                  </a:cubicBezTo>
                  <a:cubicBezTo>
                    <a:pt x="4204" y="668"/>
                    <a:pt x="3490" y="358"/>
                    <a:pt x="2886" y="172"/>
                  </a:cubicBezTo>
                  <a:cubicBezTo>
                    <a:pt x="2531" y="76"/>
                    <a:pt x="2084" y="1"/>
                    <a:pt x="1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58"/>
            <p:cNvSpPr/>
            <p:nvPr/>
          </p:nvSpPr>
          <p:spPr>
            <a:xfrm>
              <a:off x="1751275" y="2434050"/>
              <a:ext cx="38025" cy="58200"/>
            </a:xfrm>
            <a:custGeom>
              <a:avLst/>
              <a:gdLst/>
              <a:ahLst/>
              <a:cxnLst/>
              <a:rect l="l" t="t" r="r" b="b"/>
              <a:pathLst>
                <a:path w="1521" h="2328" extrusionOk="0">
                  <a:moveTo>
                    <a:pt x="651" y="1"/>
                  </a:moveTo>
                  <a:cubicBezTo>
                    <a:pt x="626" y="1"/>
                    <a:pt x="600" y="4"/>
                    <a:pt x="575" y="9"/>
                  </a:cubicBezTo>
                  <a:cubicBezTo>
                    <a:pt x="1" y="118"/>
                    <a:pt x="78" y="1793"/>
                    <a:pt x="575" y="2181"/>
                  </a:cubicBezTo>
                  <a:cubicBezTo>
                    <a:pt x="681" y="2280"/>
                    <a:pt x="820" y="2327"/>
                    <a:pt x="958" y="2327"/>
                  </a:cubicBezTo>
                  <a:cubicBezTo>
                    <a:pt x="1123" y="2327"/>
                    <a:pt x="1287" y="2260"/>
                    <a:pt x="1397" y="2134"/>
                  </a:cubicBezTo>
                  <a:lnTo>
                    <a:pt x="1412" y="2119"/>
                  </a:lnTo>
                  <a:lnTo>
                    <a:pt x="1521" y="1173"/>
                  </a:lnTo>
                  <a:cubicBezTo>
                    <a:pt x="1521" y="1173"/>
                    <a:pt x="1168" y="1"/>
                    <a:pt x="6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58"/>
            <p:cNvSpPr/>
            <p:nvPr/>
          </p:nvSpPr>
          <p:spPr>
            <a:xfrm>
              <a:off x="1766025" y="2446300"/>
              <a:ext cx="17475" cy="39650"/>
            </a:xfrm>
            <a:custGeom>
              <a:avLst/>
              <a:gdLst/>
              <a:ahLst/>
              <a:cxnLst/>
              <a:rect l="l" t="t" r="r" b="b"/>
              <a:pathLst>
                <a:path w="699" h="1586" extrusionOk="0">
                  <a:moveTo>
                    <a:pt x="16" y="0"/>
                  </a:moveTo>
                  <a:cubicBezTo>
                    <a:pt x="341" y="295"/>
                    <a:pt x="450" y="714"/>
                    <a:pt x="466" y="1148"/>
                  </a:cubicBezTo>
                  <a:cubicBezTo>
                    <a:pt x="403" y="1010"/>
                    <a:pt x="310" y="893"/>
                    <a:pt x="147" y="893"/>
                  </a:cubicBezTo>
                  <a:cubicBezTo>
                    <a:pt x="108" y="893"/>
                    <a:pt x="64" y="900"/>
                    <a:pt x="16" y="915"/>
                  </a:cubicBezTo>
                  <a:cubicBezTo>
                    <a:pt x="0" y="915"/>
                    <a:pt x="16" y="931"/>
                    <a:pt x="16" y="931"/>
                  </a:cubicBezTo>
                  <a:cubicBezTo>
                    <a:pt x="171" y="931"/>
                    <a:pt x="310" y="1024"/>
                    <a:pt x="372" y="1179"/>
                  </a:cubicBezTo>
                  <a:cubicBezTo>
                    <a:pt x="403" y="1303"/>
                    <a:pt x="450" y="1411"/>
                    <a:pt x="450" y="1551"/>
                  </a:cubicBezTo>
                  <a:cubicBezTo>
                    <a:pt x="450" y="1574"/>
                    <a:pt x="469" y="1586"/>
                    <a:pt x="489" y="1586"/>
                  </a:cubicBezTo>
                  <a:cubicBezTo>
                    <a:pt x="508" y="1586"/>
                    <a:pt x="528" y="1574"/>
                    <a:pt x="528" y="1551"/>
                  </a:cubicBezTo>
                  <a:lnTo>
                    <a:pt x="528" y="1536"/>
                  </a:lnTo>
                  <a:cubicBezTo>
                    <a:pt x="698" y="1024"/>
                    <a:pt x="543" y="217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58"/>
            <p:cNvSpPr/>
            <p:nvPr/>
          </p:nvSpPr>
          <p:spPr>
            <a:xfrm>
              <a:off x="1743525" y="2559900"/>
              <a:ext cx="97350" cy="107575"/>
            </a:xfrm>
            <a:custGeom>
              <a:avLst/>
              <a:gdLst/>
              <a:ahLst/>
              <a:cxnLst/>
              <a:rect l="l" t="t" r="r" b="b"/>
              <a:pathLst>
                <a:path w="3894" h="4303" extrusionOk="0">
                  <a:moveTo>
                    <a:pt x="621" y="0"/>
                  </a:moveTo>
                  <a:lnTo>
                    <a:pt x="1" y="791"/>
                  </a:lnTo>
                  <a:cubicBezTo>
                    <a:pt x="1" y="791"/>
                    <a:pt x="1764" y="4302"/>
                    <a:pt x="1858" y="4302"/>
                  </a:cubicBezTo>
                  <a:cubicBezTo>
                    <a:pt x="1860" y="4302"/>
                    <a:pt x="1861" y="4300"/>
                    <a:pt x="1862" y="4297"/>
                  </a:cubicBezTo>
                  <a:lnTo>
                    <a:pt x="2761" y="2885"/>
                  </a:lnTo>
                  <a:lnTo>
                    <a:pt x="3723" y="4033"/>
                  </a:lnTo>
                  <a:lnTo>
                    <a:pt x="3894" y="1427"/>
                  </a:lnTo>
                  <a:lnTo>
                    <a:pt x="3707" y="869"/>
                  </a:lnTo>
                  <a:lnTo>
                    <a:pt x="2715" y="255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58"/>
            <p:cNvSpPr/>
            <p:nvPr/>
          </p:nvSpPr>
          <p:spPr>
            <a:xfrm>
              <a:off x="1742475" y="2579900"/>
              <a:ext cx="99175" cy="91700"/>
            </a:xfrm>
            <a:custGeom>
              <a:avLst/>
              <a:gdLst/>
              <a:ahLst/>
              <a:cxnLst/>
              <a:rect l="l" t="t" r="r" b="b"/>
              <a:pathLst>
                <a:path w="3967" h="3668" extrusionOk="0">
                  <a:moveTo>
                    <a:pt x="14" y="0"/>
                  </a:moveTo>
                  <a:cubicBezTo>
                    <a:pt x="5" y="0"/>
                    <a:pt x="1" y="11"/>
                    <a:pt x="12" y="22"/>
                  </a:cubicBezTo>
                  <a:cubicBezTo>
                    <a:pt x="259" y="624"/>
                    <a:pt x="1857" y="3667"/>
                    <a:pt x="1888" y="3667"/>
                  </a:cubicBezTo>
                  <a:cubicBezTo>
                    <a:pt x="1888" y="3667"/>
                    <a:pt x="1888" y="3667"/>
                    <a:pt x="1888" y="3667"/>
                  </a:cubicBezTo>
                  <a:cubicBezTo>
                    <a:pt x="1888" y="3668"/>
                    <a:pt x="1889" y="3668"/>
                    <a:pt x="1889" y="3668"/>
                  </a:cubicBezTo>
                  <a:cubicBezTo>
                    <a:pt x="1923" y="3668"/>
                    <a:pt x="2712" y="2423"/>
                    <a:pt x="2819" y="2178"/>
                  </a:cubicBezTo>
                  <a:cubicBezTo>
                    <a:pt x="2954" y="2388"/>
                    <a:pt x="3767" y="3392"/>
                    <a:pt x="3824" y="3392"/>
                  </a:cubicBezTo>
                  <a:cubicBezTo>
                    <a:pt x="3826" y="3392"/>
                    <a:pt x="3827" y="3391"/>
                    <a:pt x="3827" y="3388"/>
                  </a:cubicBezTo>
                  <a:cubicBezTo>
                    <a:pt x="3889" y="2923"/>
                    <a:pt x="3905" y="2426"/>
                    <a:pt x="3920" y="1961"/>
                  </a:cubicBezTo>
                  <a:cubicBezTo>
                    <a:pt x="3936" y="1542"/>
                    <a:pt x="3967" y="1093"/>
                    <a:pt x="3967" y="674"/>
                  </a:cubicBezTo>
                  <a:cubicBezTo>
                    <a:pt x="3967" y="658"/>
                    <a:pt x="3959" y="651"/>
                    <a:pt x="3949" y="651"/>
                  </a:cubicBezTo>
                  <a:cubicBezTo>
                    <a:pt x="3939" y="651"/>
                    <a:pt x="3928" y="658"/>
                    <a:pt x="3920" y="674"/>
                  </a:cubicBezTo>
                  <a:cubicBezTo>
                    <a:pt x="3796" y="1077"/>
                    <a:pt x="3749" y="2721"/>
                    <a:pt x="3718" y="3109"/>
                  </a:cubicBezTo>
                  <a:cubicBezTo>
                    <a:pt x="3672" y="3047"/>
                    <a:pt x="2817" y="2116"/>
                    <a:pt x="2804" y="2116"/>
                  </a:cubicBezTo>
                  <a:cubicBezTo>
                    <a:pt x="2803" y="2116"/>
                    <a:pt x="2803" y="2116"/>
                    <a:pt x="2803" y="2116"/>
                  </a:cubicBezTo>
                  <a:cubicBezTo>
                    <a:pt x="2633" y="2333"/>
                    <a:pt x="1966" y="3357"/>
                    <a:pt x="1935" y="3466"/>
                  </a:cubicBezTo>
                  <a:cubicBezTo>
                    <a:pt x="1640" y="2876"/>
                    <a:pt x="399" y="565"/>
                    <a:pt x="27" y="7"/>
                  </a:cubicBezTo>
                  <a:cubicBezTo>
                    <a:pt x="23" y="2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58"/>
            <p:cNvSpPr/>
            <p:nvPr/>
          </p:nvSpPr>
          <p:spPr>
            <a:xfrm>
              <a:off x="2119250" y="2915075"/>
              <a:ext cx="34925" cy="52750"/>
            </a:xfrm>
            <a:custGeom>
              <a:avLst/>
              <a:gdLst/>
              <a:ahLst/>
              <a:cxnLst/>
              <a:rect l="l" t="t" r="r" b="b"/>
              <a:pathLst>
                <a:path w="1397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1396" y="2109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58"/>
            <p:cNvSpPr/>
            <p:nvPr/>
          </p:nvSpPr>
          <p:spPr>
            <a:xfrm>
              <a:off x="2333675" y="2851100"/>
              <a:ext cx="34925" cy="116725"/>
            </a:xfrm>
            <a:custGeom>
              <a:avLst/>
              <a:gdLst/>
              <a:ahLst/>
              <a:cxnLst/>
              <a:rect l="l" t="t" r="r" b="b"/>
              <a:pathLst>
                <a:path w="1397" h="4669" extrusionOk="0">
                  <a:moveTo>
                    <a:pt x="0" y="0"/>
                  </a:moveTo>
                  <a:lnTo>
                    <a:pt x="0" y="4668"/>
                  </a:lnTo>
                  <a:lnTo>
                    <a:pt x="1396" y="4668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58"/>
            <p:cNvSpPr/>
            <p:nvPr/>
          </p:nvSpPr>
          <p:spPr>
            <a:xfrm>
              <a:off x="2119250" y="2833650"/>
              <a:ext cx="249350" cy="99275"/>
            </a:xfrm>
            <a:custGeom>
              <a:avLst/>
              <a:gdLst/>
              <a:ahLst/>
              <a:cxnLst/>
              <a:rect l="l" t="t" r="r" b="b"/>
              <a:pathLst>
                <a:path w="9974" h="3971" extrusionOk="0">
                  <a:moveTo>
                    <a:pt x="9973" y="0"/>
                  </a:moveTo>
                  <a:lnTo>
                    <a:pt x="0" y="3257"/>
                  </a:lnTo>
                  <a:lnTo>
                    <a:pt x="0" y="3971"/>
                  </a:lnTo>
                  <a:lnTo>
                    <a:pt x="9973" y="714"/>
                  </a:lnTo>
                  <a:lnTo>
                    <a:pt x="9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3" name="Google Shape;4083;p58"/>
          <p:cNvGrpSpPr/>
          <p:nvPr/>
        </p:nvGrpSpPr>
        <p:grpSpPr>
          <a:xfrm>
            <a:off x="5441504" y="-982298"/>
            <a:ext cx="5253816" cy="1622108"/>
            <a:chOff x="5092229" y="-180802"/>
            <a:chExt cx="5253816" cy="1622108"/>
          </a:xfrm>
        </p:grpSpPr>
        <p:sp>
          <p:nvSpPr>
            <p:cNvPr id="4084" name="Google Shape;4084;p5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5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5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5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5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5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5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5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5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5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4" name="Google Shape;4094;p58"/>
          <p:cNvGrpSpPr/>
          <p:nvPr/>
        </p:nvGrpSpPr>
        <p:grpSpPr>
          <a:xfrm>
            <a:off x="5441504" y="4713327"/>
            <a:ext cx="5253816" cy="1622108"/>
            <a:chOff x="5092229" y="-180802"/>
            <a:chExt cx="5253816" cy="1622108"/>
          </a:xfrm>
        </p:grpSpPr>
        <p:sp>
          <p:nvSpPr>
            <p:cNvPr id="4095" name="Google Shape;4095;p5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5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5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5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5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5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5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5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5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5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>
            <a:spLocks noGrp="1"/>
          </p:cNvSpPr>
          <p:nvPr>
            <p:ph type="title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2" name="Google Shape;762;p35"/>
          <p:cNvSpPr txBox="1">
            <a:spLocks noGrp="1"/>
          </p:cNvSpPr>
          <p:nvPr>
            <p:ph type="subTitle" idx="1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</a:t>
            </a:r>
            <a:endParaRPr dirty="0"/>
          </a:p>
        </p:txBody>
      </p:sp>
      <p:sp>
        <p:nvSpPr>
          <p:cNvPr id="763" name="Google Shape;763;p35"/>
          <p:cNvSpPr txBox="1">
            <a:spLocks noGrp="1"/>
          </p:cNvSpPr>
          <p:nvPr>
            <p:ph type="title" idx="2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4" name="Google Shape;764;p35"/>
          <p:cNvSpPr txBox="1">
            <a:spLocks noGrp="1"/>
          </p:cNvSpPr>
          <p:nvPr>
            <p:ph type="subTitle" idx="3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Uniform Cost 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A* search</a:t>
            </a:r>
            <a:endParaRPr/>
          </a:p>
        </p:txBody>
      </p:sp>
      <p:sp>
        <p:nvSpPr>
          <p:cNvPr id="765" name="Google Shape;765;p35"/>
          <p:cNvSpPr txBox="1">
            <a:spLocks noGrp="1"/>
          </p:cNvSpPr>
          <p:nvPr>
            <p:ph type="title" idx="4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6" name="Google Shape;766;p35"/>
          <p:cNvSpPr txBox="1">
            <a:spLocks noGrp="1"/>
          </p:cNvSpPr>
          <p:nvPr>
            <p:ph type="subTitle" idx="5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comparison</a:t>
            </a:r>
          </a:p>
        </p:txBody>
      </p:sp>
      <p:sp>
        <p:nvSpPr>
          <p:cNvPr id="767" name="Google Shape;767;p35"/>
          <p:cNvSpPr txBox="1">
            <a:spLocks noGrp="1"/>
          </p:cNvSpPr>
          <p:nvPr>
            <p:ph type="title" idx="6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8" name="Google Shape;768;p35"/>
          <p:cNvSpPr txBox="1">
            <a:spLocks noGrp="1"/>
          </p:cNvSpPr>
          <p:nvPr>
            <p:ph type="subTitle" idx="7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Ideas of improvement</a:t>
            </a:r>
            <a:endParaRPr dirty="0"/>
          </a:p>
        </p:txBody>
      </p:sp>
      <p:sp>
        <p:nvSpPr>
          <p:cNvPr id="769" name="Google Shape;769;p35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TABLE OF CONTENTS</a:t>
            </a:r>
            <a:endParaRPr sz="4500"/>
          </a:p>
        </p:txBody>
      </p:sp>
      <p:sp>
        <p:nvSpPr>
          <p:cNvPr id="770" name="Google Shape;770;p35"/>
          <p:cNvSpPr txBox="1">
            <a:spLocks noGrp="1"/>
          </p:cNvSpPr>
          <p:nvPr>
            <p:ph type="subTitle" idx="9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13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72" name="Google Shape;772;p35"/>
          <p:cNvSpPr txBox="1">
            <a:spLocks noGrp="1"/>
          </p:cNvSpPr>
          <p:nvPr>
            <p:ph type="subTitle" idx="14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773" name="Google Shape;773;p35"/>
          <p:cNvSpPr txBox="1">
            <a:spLocks noGrp="1"/>
          </p:cNvSpPr>
          <p:nvPr>
            <p:ph type="subTitle" idx="15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774" name="Google Shape;774;p35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775" name="Google Shape;775;p3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35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35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783" name="Google Shape;783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5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793" name="Google Shape;793;p35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5"/>
          <p:cNvGrpSpPr/>
          <p:nvPr/>
        </p:nvGrpSpPr>
        <p:grpSpPr>
          <a:xfrm rot="-899960">
            <a:off x="4157666" y="678051"/>
            <a:ext cx="454765" cy="457446"/>
            <a:chOff x="3137370" y="-570001"/>
            <a:chExt cx="454778" cy="457459"/>
          </a:xfrm>
        </p:grpSpPr>
        <p:sp>
          <p:nvSpPr>
            <p:cNvPr id="804" name="Google Shape;804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p50"/>
          <p:cNvSpPr/>
          <p:nvPr/>
        </p:nvSpPr>
        <p:spPr>
          <a:xfrm>
            <a:off x="468450" y="401525"/>
            <a:ext cx="4397799" cy="3813184"/>
          </a:xfrm>
          <a:custGeom>
            <a:avLst/>
            <a:gdLst/>
            <a:ahLst/>
            <a:cxnLst/>
            <a:rect l="l" t="t" r="r" b="b"/>
            <a:pathLst>
              <a:path w="16332" h="10505" extrusionOk="0">
                <a:moveTo>
                  <a:pt x="6908" y="0"/>
                </a:moveTo>
                <a:cubicBezTo>
                  <a:pt x="6129" y="0"/>
                  <a:pt x="5349" y="114"/>
                  <a:pt x="4603" y="342"/>
                </a:cubicBezTo>
                <a:cubicBezTo>
                  <a:pt x="3960" y="539"/>
                  <a:pt x="3333" y="824"/>
                  <a:pt x="2830" y="1273"/>
                </a:cubicBezTo>
                <a:cubicBezTo>
                  <a:pt x="2336" y="1711"/>
                  <a:pt x="1984" y="2283"/>
                  <a:pt x="1639" y="2845"/>
                </a:cubicBezTo>
                <a:cubicBezTo>
                  <a:pt x="1000" y="3884"/>
                  <a:pt x="348" y="4964"/>
                  <a:pt x="193" y="6177"/>
                </a:cubicBezTo>
                <a:cubicBezTo>
                  <a:pt x="1" y="7666"/>
                  <a:pt x="582" y="9136"/>
                  <a:pt x="1194" y="10505"/>
                </a:cubicBezTo>
                <a:lnTo>
                  <a:pt x="15575" y="10432"/>
                </a:lnTo>
                <a:cubicBezTo>
                  <a:pt x="15634" y="9412"/>
                  <a:pt x="15877" y="8413"/>
                  <a:pt x="16052" y="7407"/>
                </a:cubicBezTo>
                <a:cubicBezTo>
                  <a:pt x="16226" y="6400"/>
                  <a:pt x="16332" y="5360"/>
                  <a:pt x="16116" y="4361"/>
                </a:cubicBezTo>
                <a:cubicBezTo>
                  <a:pt x="15901" y="3363"/>
                  <a:pt x="15320" y="2403"/>
                  <a:pt x="14418" y="1945"/>
                </a:cubicBezTo>
                <a:cubicBezTo>
                  <a:pt x="13647" y="1553"/>
                  <a:pt x="12744" y="1563"/>
                  <a:pt x="11908" y="1353"/>
                </a:cubicBezTo>
                <a:cubicBezTo>
                  <a:pt x="11103" y="1151"/>
                  <a:pt x="10363" y="745"/>
                  <a:pt x="9583" y="464"/>
                </a:cubicBezTo>
                <a:cubicBezTo>
                  <a:pt x="8727" y="155"/>
                  <a:pt x="7817" y="0"/>
                  <a:pt x="6908" y="0"/>
                </a:cubicBezTo>
                <a:close/>
              </a:path>
            </a:pathLst>
          </a:cu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8" name="Google Shape;2578;p50"/>
          <p:cNvGrpSpPr/>
          <p:nvPr/>
        </p:nvGrpSpPr>
        <p:grpSpPr>
          <a:xfrm>
            <a:off x="715088" y="535137"/>
            <a:ext cx="3961085" cy="4073452"/>
            <a:chOff x="2748950" y="2077550"/>
            <a:chExt cx="793725" cy="816225"/>
          </a:xfrm>
        </p:grpSpPr>
        <p:sp>
          <p:nvSpPr>
            <p:cNvPr id="2579" name="Google Shape;2579;p50"/>
            <p:cNvSpPr/>
            <p:nvPr/>
          </p:nvSpPr>
          <p:spPr>
            <a:xfrm>
              <a:off x="3042075" y="2078325"/>
              <a:ext cx="83775" cy="83400"/>
            </a:xfrm>
            <a:custGeom>
              <a:avLst/>
              <a:gdLst/>
              <a:ahLst/>
              <a:cxnLst/>
              <a:rect l="l" t="t" r="r" b="b"/>
              <a:pathLst>
                <a:path w="3351" h="3336" extrusionOk="0">
                  <a:moveTo>
                    <a:pt x="1697" y="901"/>
                  </a:moveTo>
                  <a:cubicBezTo>
                    <a:pt x="1970" y="901"/>
                    <a:pt x="2234" y="1047"/>
                    <a:pt x="2373" y="1303"/>
                  </a:cubicBezTo>
                  <a:cubicBezTo>
                    <a:pt x="2559" y="1660"/>
                    <a:pt x="2420" y="2125"/>
                    <a:pt x="2063" y="2327"/>
                  </a:cubicBezTo>
                  <a:cubicBezTo>
                    <a:pt x="1947" y="2390"/>
                    <a:pt x="1823" y="2419"/>
                    <a:pt x="1700" y="2419"/>
                  </a:cubicBezTo>
                  <a:cubicBezTo>
                    <a:pt x="1427" y="2419"/>
                    <a:pt x="1163" y="2273"/>
                    <a:pt x="1024" y="2017"/>
                  </a:cubicBezTo>
                  <a:cubicBezTo>
                    <a:pt x="838" y="1660"/>
                    <a:pt x="977" y="1179"/>
                    <a:pt x="1334" y="993"/>
                  </a:cubicBezTo>
                  <a:cubicBezTo>
                    <a:pt x="1450" y="930"/>
                    <a:pt x="1574" y="901"/>
                    <a:pt x="1697" y="901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73"/>
                    <a:pt x="1210" y="450"/>
                    <a:pt x="1132" y="481"/>
                  </a:cubicBezTo>
                  <a:cubicBezTo>
                    <a:pt x="1101" y="512"/>
                    <a:pt x="1086" y="512"/>
                    <a:pt x="1070" y="528"/>
                  </a:cubicBezTo>
                  <a:cubicBezTo>
                    <a:pt x="1055" y="543"/>
                    <a:pt x="1024" y="543"/>
                    <a:pt x="1008" y="559"/>
                  </a:cubicBezTo>
                  <a:cubicBezTo>
                    <a:pt x="970" y="582"/>
                    <a:pt x="931" y="594"/>
                    <a:pt x="892" y="594"/>
                  </a:cubicBezTo>
                  <a:cubicBezTo>
                    <a:pt x="853" y="594"/>
                    <a:pt x="815" y="582"/>
                    <a:pt x="776" y="559"/>
                  </a:cubicBezTo>
                  <a:lnTo>
                    <a:pt x="528" y="404"/>
                  </a:lnTo>
                  <a:lnTo>
                    <a:pt x="47" y="1210"/>
                  </a:lnTo>
                  <a:lnTo>
                    <a:pt x="279" y="1365"/>
                  </a:lnTo>
                  <a:cubicBezTo>
                    <a:pt x="341" y="1396"/>
                    <a:pt x="388" y="1474"/>
                    <a:pt x="373" y="1567"/>
                  </a:cubicBezTo>
                  <a:lnTo>
                    <a:pt x="373" y="1707"/>
                  </a:lnTo>
                  <a:cubicBezTo>
                    <a:pt x="373" y="1784"/>
                    <a:pt x="326" y="1862"/>
                    <a:pt x="248" y="1908"/>
                  </a:cubicBezTo>
                  <a:lnTo>
                    <a:pt x="0" y="2032"/>
                  </a:lnTo>
                  <a:lnTo>
                    <a:pt x="450" y="2854"/>
                  </a:lnTo>
                  <a:lnTo>
                    <a:pt x="698" y="2715"/>
                  </a:lnTo>
                  <a:cubicBezTo>
                    <a:pt x="733" y="2701"/>
                    <a:pt x="768" y="2693"/>
                    <a:pt x="803" y="2693"/>
                  </a:cubicBezTo>
                  <a:cubicBezTo>
                    <a:pt x="845" y="2693"/>
                    <a:pt x="888" y="2705"/>
                    <a:pt x="931" y="2730"/>
                  </a:cubicBezTo>
                  <a:cubicBezTo>
                    <a:pt x="962" y="2761"/>
                    <a:pt x="1008" y="2792"/>
                    <a:pt x="1055" y="2808"/>
                  </a:cubicBezTo>
                  <a:cubicBezTo>
                    <a:pt x="1117" y="2854"/>
                    <a:pt x="1163" y="2932"/>
                    <a:pt x="1163" y="3009"/>
                  </a:cubicBezTo>
                  <a:lnTo>
                    <a:pt x="1163" y="3304"/>
                  </a:lnTo>
                  <a:lnTo>
                    <a:pt x="2094" y="3335"/>
                  </a:lnTo>
                  <a:lnTo>
                    <a:pt x="2094" y="3040"/>
                  </a:lnTo>
                  <a:cubicBezTo>
                    <a:pt x="2094" y="2963"/>
                    <a:pt x="2156" y="2885"/>
                    <a:pt x="2234" y="2854"/>
                  </a:cubicBezTo>
                  <a:cubicBezTo>
                    <a:pt x="2249" y="2839"/>
                    <a:pt x="2265" y="2839"/>
                    <a:pt x="2296" y="2808"/>
                  </a:cubicBezTo>
                  <a:cubicBezTo>
                    <a:pt x="2311" y="2792"/>
                    <a:pt x="2327" y="2792"/>
                    <a:pt x="2342" y="2777"/>
                  </a:cubicBezTo>
                  <a:cubicBezTo>
                    <a:pt x="2381" y="2753"/>
                    <a:pt x="2420" y="2742"/>
                    <a:pt x="2459" y="2742"/>
                  </a:cubicBezTo>
                  <a:cubicBezTo>
                    <a:pt x="2497" y="2742"/>
                    <a:pt x="2536" y="2753"/>
                    <a:pt x="2575" y="2777"/>
                  </a:cubicBezTo>
                  <a:lnTo>
                    <a:pt x="2839" y="2916"/>
                  </a:lnTo>
                  <a:lnTo>
                    <a:pt x="3319" y="2125"/>
                  </a:lnTo>
                  <a:lnTo>
                    <a:pt x="3087" y="1955"/>
                  </a:lnTo>
                  <a:cubicBezTo>
                    <a:pt x="3009" y="1924"/>
                    <a:pt x="2963" y="1846"/>
                    <a:pt x="2994" y="1753"/>
                  </a:cubicBezTo>
                  <a:lnTo>
                    <a:pt x="2994" y="1613"/>
                  </a:lnTo>
                  <a:cubicBezTo>
                    <a:pt x="2994" y="1536"/>
                    <a:pt x="3025" y="1458"/>
                    <a:pt x="3102" y="1412"/>
                  </a:cubicBezTo>
                  <a:lnTo>
                    <a:pt x="3350" y="1288"/>
                  </a:lnTo>
                  <a:lnTo>
                    <a:pt x="2916" y="466"/>
                  </a:lnTo>
                  <a:lnTo>
                    <a:pt x="2652" y="605"/>
                  </a:lnTo>
                  <a:cubicBezTo>
                    <a:pt x="2618" y="619"/>
                    <a:pt x="2583" y="627"/>
                    <a:pt x="2548" y="627"/>
                  </a:cubicBezTo>
                  <a:cubicBezTo>
                    <a:pt x="2505" y="627"/>
                    <a:pt x="2462" y="615"/>
                    <a:pt x="2420" y="590"/>
                  </a:cubicBezTo>
                  <a:cubicBezTo>
                    <a:pt x="2389" y="559"/>
                    <a:pt x="2342" y="528"/>
                    <a:pt x="2311" y="512"/>
                  </a:cubicBezTo>
                  <a:cubicBezTo>
                    <a:pt x="2234" y="466"/>
                    <a:pt x="2187" y="388"/>
                    <a:pt x="2187" y="311"/>
                  </a:cubicBezTo>
                  <a:lnTo>
                    <a:pt x="2187" y="16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0"/>
            <p:cNvSpPr/>
            <p:nvPr/>
          </p:nvSpPr>
          <p:spPr>
            <a:xfrm>
              <a:off x="2751275" y="2348575"/>
              <a:ext cx="56225" cy="57025"/>
            </a:xfrm>
            <a:custGeom>
              <a:avLst/>
              <a:gdLst/>
              <a:ahLst/>
              <a:cxnLst/>
              <a:rect l="l" t="t" r="r" b="b"/>
              <a:pathLst>
                <a:path w="2249" h="2281" extrusionOk="0">
                  <a:moveTo>
                    <a:pt x="1101" y="575"/>
                  </a:moveTo>
                  <a:cubicBezTo>
                    <a:pt x="1396" y="575"/>
                    <a:pt x="1644" y="807"/>
                    <a:pt x="1644" y="1117"/>
                  </a:cubicBezTo>
                  <a:cubicBezTo>
                    <a:pt x="1644" y="1428"/>
                    <a:pt x="1411" y="1660"/>
                    <a:pt x="1101" y="1660"/>
                  </a:cubicBezTo>
                  <a:cubicBezTo>
                    <a:pt x="822" y="1660"/>
                    <a:pt x="558" y="1428"/>
                    <a:pt x="558" y="1117"/>
                  </a:cubicBezTo>
                  <a:cubicBezTo>
                    <a:pt x="558" y="823"/>
                    <a:pt x="791" y="575"/>
                    <a:pt x="1101" y="575"/>
                  </a:cubicBezTo>
                  <a:close/>
                  <a:moveTo>
                    <a:pt x="853" y="1"/>
                  </a:moveTo>
                  <a:lnTo>
                    <a:pt x="295" y="326"/>
                  </a:lnTo>
                  <a:lnTo>
                    <a:pt x="388" y="497"/>
                  </a:lnTo>
                  <a:cubicBezTo>
                    <a:pt x="403" y="559"/>
                    <a:pt x="403" y="621"/>
                    <a:pt x="388" y="652"/>
                  </a:cubicBezTo>
                  <a:cubicBezTo>
                    <a:pt x="372" y="668"/>
                    <a:pt x="357" y="714"/>
                    <a:pt x="326" y="730"/>
                  </a:cubicBezTo>
                  <a:cubicBezTo>
                    <a:pt x="310" y="792"/>
                    <a:pt x="248" y="807"/>
                    <a:pt x="202" y="807"/>
                  </a:cubicBezTo>
                  <a:lnTo>
                    <a:pt x="0" y="807"/>
                  </a:lnTo>
                  <a:lnTo>
                    <a:pt x="0" y="1474"/>
                  </a:lnTo>
                  <a:lnTo>
                    <a:pt x="202" y="1474"/>
                  </a:lnTo>
                  <a:cubicBezTo>
                    <a:pt x="248" y="1474"/>
                    <a:pt x="310" y="1505"/>
                    <a:pt x="326" y="1552"/>
                  </a:cubicBezTo>
                  <a:cubicBezTo>
                    <a:pt x="357" y="1567"/>
                    <a:pt x="372" y="1598"/>
                    <a:pt x="388" y="1629"/>
                  </a:cubicBezTo>
                  <a:cubicBezTo>
                    <a:pt x="434" y="1676"/>
                    <a:pt x="434" y="1738"/>
                    <a:pt x="388" y="1784"/>
                  </a:cubicBezTo>
                  <a:lnTo>
                    <a:pt x="295" y="1955"/>
                  </a:lnTo>
                  <a:lnTo>
                    <a:pt x="853" y="2281"/>
                  </a:lnTo>
                  <a:lnTo>
                    <a:pt x="946" y="2110"/>
                  </a:lnTo>
                  <a:cubicBezTo>
                    <a:pt x="993" y="2048"/>
                    <a:pt x="1024" y="2032"/>
                    <a:pt x="1086" y="2032"/>
                  </a:cubicBezTo>
                  <a:lnTo>
                    <a:pt x="1163" y="2032"/>
                  </a:lnTo>
                  <a:cubicBezTo>
                    <a:pt x="1225" y="2032"/>
                    <a:pt x="1287" y="2048"/>
                    <a:pt x="1303" y="2110"/>
                  </a:cubicBezTo>
                  <a:lnTo>
                    <a:pt x="1396" y="2281"/>
                  </a:lnTo>
                  <a:lnTo>
                    <a:pt x="1954" y="1955"/>
                  </a:lnTo>
                  <a:lnTo>
                    <a:pt x="1861" y="1784"/>
                  </a:lnTo>
                  <a:cubicBezTo>
                    <a:pt x="1846" y="1722"/>
                    <a:pt x="1846" y="1660"/>
                    <a:pt x="1861" y="1629"/>
                  </a:cubicBezTo>
                  <a:cubicBezTo>
                    <a:pt x="1877" y="1598"/>
                    <a:pt x="1892" y="1567"/>
                    <a:pt x="1923" y="1552"/>
                  </a:cubicBezTo>
                  <a:cubicBezTo>
                    <a:pt x="1939" y="1490"/>
                    <a:pt x="2001" y="1474"/>
                    <a:pt x="2063" y="1474"/>
                  </a:cubicBezTo>
                  <a:lnTo>
                    <a:pt x="2249" y="1474"/>
                  </a:lnTo>
                  <a:lnTo>
                    <a:pt x="2249" y="807"/>
                  </a:lnTo>
                  <a:lnTo>
                    <a:pt x="2063" y="807"/>
                  </a:lnTo>
                  <a:cubicBezTo>
                    <a:pt x="2001" y="807"/>
                    <a:pt x="1939" y="776"/>
                    <a:pt x="1923" y="730"/>
                  </a:cubicBezTo>
                  <a:cubicBezTo>
                    <a:pt x="1892" y="699"/>
                    <a:pt x="1877" y="668"/>
                    <a:pt x="1861" y="652"/>
                  </a:cubicBezTo>
                  <a:cubicBezTo>
                    <a:pt x="1830" y="590"/>
                    <a:pt x="1830" y="544"/>
                    <a:pt x="1861" y="497"/>
                  </a:cubicBezTo>
                  <a:lnTo>
                    <a:pt x="1954" y="326"/>
                  </a:lnTo>
                  <a:lnTo>
                    <a:pt x="1396" y="1"/>
                  </a:lnTo>
                  <a:lnTo>
                    <a:pt x="1303" y="171"/>
                  </a:lnTo>
                  <a:cubicBezTo>
                    <a:pt x="1256" y="233"/>
                    <a:pt x="1225" y="249"/>
                    <a:pt x="1163" y="249"/>
                  </a:cubicBezTo>
                  <a:lnTo>
                    <a:pt x="1086" y="249"/>
                  </a:lnTo>
                  <a:cubicBezTo>
                    <a:pt x="1024" y="249"/>
                    <a:pt x="977" y="233"/>
                    <a:pt x="946" y="171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0"/>
            <p:cNvSpPr/>
            <p:nvPr/>
          </p:nvSpPr>
          <p:spPr>
            <a:xfrm>
              <a:off x="3154525" y="2147350"/>
              <a:ext cx="57400" cy="56250"/>
            </a:xfrm>
            <a:custGeom>
              <a:avLst/>
              <a:gdLst/>
              <a:ahLst/>
              <a:cxnLst/>
              <a:rect l="l" t="t" r="r" b="b"/>
              <a:pathLst>
                <a:path w="2296" h="2250" extrusionOk="0">
                  <a:moveTo>
                    <a:pt x="1148" y="605"/>
                  </a:moveTo>
                  <a:cubicBezTo>
                    <a:pt x="1442" y="621"/>
                    <a:pt x="1675" y="853"/>
                    <a:pt x="1675" y="1148"/>
                  </a:cubicBezTo>
                  <a:cubicBezTo>
                    <a:pt x="1675" y="1427"/>
                    <a:pt x="1442" y="1660"/>
                    <a:pt x="1132" y="1660"/>
                  </a:cubicBezTo>
                  <a:cubicBezTo>
                    <a:pt x="838" y="1660"/>
                    <a:pt x="605" y="1427"/>
                    <a:pt x="605" y="1117"/>
                  </a:cubicBezTo>
                  <a:cubicBezTo>
                    <a:pt x="605" y="838"/>
                    <a:pt x="838" y="605"/>
                    <a:pt x="1148" y="605"/>
                  </a:cubicBezTo>
                  <a:close/>
                  <a:moveTo>
                    <a:pt x="822" y="0"/>
                  </a:moveTo>
                  <a:lnTo>
                    <a:pt x="822" y="186"/>
                  </a:lnTo>
                  <a:cubicBezTo>
                    <a:pt x="822" y="248"/>
                    <a:pt x="776" y="310"/>
                    <a:pt x="745" y="326"/>
                  </a:cubicBezTo>
                  <a:cubicBezTo>
                    <a:pt x="713" y="341"/>
                    <a:pt x="682" y="372"/>
                    <a:pt x="667" y="388"/>
                  </a:cubicBezTo>
                  <a:cubicBezTo>
                    <a:pt x="636" y="403"/>
                    <a:pt x="605" y="411"/>
                    <a:pt x="578" y="411"/>
                  </a:cubicBezTo>
                  <a:cubicBezTo>
                    <a:pt x="551" y="411"/>
                    <a:pt x="527" y="403"/>
                    <a:pt x="512" y="388"/>
                  </a:cubicBezTo>
                  <a:lnTo>
                    <a:pt x="326" y="295"/>
                  </a:lnTo>
                  <a:lnTo>
                    <a:pt x="0" y="853"/>
                  </a:lnTo>
                  <a:lnTo>
                    <a:pt x="171" y="946"/>
                  </a:lnTo>
                  <a:cubicBezTo>
                    <a:pt x="233" y="993"/>
                    <a:pt x="248" y="1024"/>
                    <a:pt x="248" y="1086"/>
                  </a:cubicBezTo>
                  <a:lnTo>
                    <a:pt x="248" y="1117"/>
                  </a:lnTo>
                  <a:lnTo>
                    <a:pt x="248" y="1163"/>
                  </a:lnTo>
                  <a:cubicBezTo>
                    <a:pt x="248" y="1225"/>
                    <a:pt x="233" y="1272"/>
                    <a:pt x="171" y="1303"/>
                  </a:cubicBezTo>
                  <a:lnTo>
                    <a:pt x="0" y="1396"/>
                  </a:lnTo>
                  <a:lnTo>
                    <a:pt x="326" y="1954"/>
                  </a:lnTo>
                  <a:lnTo>
                    <a:pt x="512" y="1861"/>
                  </a:lnTo>
                  <a:cubicBezTo>
                    <a:pt x="535" y="1846"/>
                    <a:pt x="562" y="1838"/>
                    <a:pt x="589" y="1838"/>
                  </a:cubicBezTo>
                  <a:cubicBezTo>
                    <a:pt x="617" y="1838"/>
                    <a:pt x="644" y="1846"/>
                    <a:pt x="667" y="1861"/>
                  </a:cubicBezTo>
                  <a:cubicBezTo>
                    <a:pt x="682" y="1877"/>
                    <a:pt x="713" y="1892"/>
                    <a:pt x="745" y="1908"/>
                  </a:cubicBezTo>
                  <a:cubicBezTo>
                    <a:pt x="791" y="1939"/>
                    <a:pt x="822" y="1985"/>
                    <a:pt x="822" y="2047"/>
                  </a:cubicBezTo>
                  <a:lnTo>
                    <a:pt x="822" y="2249"/>
                  </a:lnTo>
                  <a:lnTo>
                    <a:pt x="1473" y="2249"/>
                  </a:lnTo>
                  <a:lnTo>
                    <a:pt x="1473" y="2047"/>
                  </a:lnTo>
                  <a:cubicBezTo>
                    <a:pt x="1473" y="1985"/>
                    <a:pt x="1520" y="1939"/>
                    <a:pt x="1551" y="1908"/>
                  </a:cubicBezTo>
                  <a:cubicBezTo>
                    <a:pt x="1598" y="1892"/>
                    <a:pt x="1613" y="1877"/>
                    <a:pt x="1629" y="1861"/>
                  </a:cubicBezTo>
                  <a:cubicBezTo>
                    <a:pt x="1660" y="1838"/>
                    <a:pt x="1691" y="1826"/>
                    <a:pt x="1718" y="1826"/>
                  </a:cubicBezTo>
                  <a:cubicBezTo>
                    <a:pt x="1745" y="1826"/>
                    <a:pt x="1768" y="1838"/>
                    <a:pt x="1784" y="1861"/>
                  </a:cubicBezTo>
                  <a:lnTo>
                    <a:pt x="1954" y="1954"/>
                  </a:lnTo>
                  <a:lnTo>
                    <a:pt x="2295" y="1396"/>
                  </a:lnTo>
                  <a:lnTo>
                    <a:pt x="2109" y="1303"/>
                  </a:lnTo>
                  <a:cubicBezTo>
                    <a:pt x="2063" y="1256"/>
                    <a:pt x="2032" y="1225"/>
                    <a:pt x="2032" y="1163"/>
                  </a:cubicBezTo>
                  <a:lnTo>
                    <a:pt x="2032" y="1117"/>
                  </a:lnTo>
                  <a:lnTo>
                    <a:pt x="2032" y="1086"/>
                  </a:lnTo>
                  <a:cubicBezTo>
                    <a:pt x="2032" y="1024"/>
                    <a:pt x="2063" y="962"/>
                    <a:pt x="2109" y="946"/>
                  </a:cubicBezTo>
                  <a:lnTo>
                    <a:pt x="2295" y="853"/>
                  </a:lnTo>
                  <a:lnTo>
                    <a:pt x="1954" y="295"/>
                  </a:lnTo>
                  <a:lnTo>
                    <a:pt x="1784" y="388"/>
                  </a:lnTo>
                  <a:cubicBezTo>
                    <a:pt x="1757" y="401"/>
                    <a:pt x="1734" y="406"/>
                    <a:pt x="1712" y="406"/>
                  </a:cubicBezTo>
                  <a:cubicBezTo>
                    <a:pt x="1682" y="406"/>
                    <a:pt x="1655" y="397"/>
                    <a:pt x="1629" y="388"/>
                  </a:cubicBezTo>
                  <a:cubicBezTo>
                    <a:pt x="1613" y="372"/>
                    <a:pt x="1567" y="341"/>
                    <a:pt x="1551" y="326"/>
                  </a:cubicBezTo>
                  <a:cubicBezTo>
                    <a:pt x="1489" y="310"/>
                    <a:pt x="1458" y="248"/>
                    <a:pt x="1473" y="186"/>
                  </a:cubicBezTo>
                  <a:lnTo>
                    <a:pt x="14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0"/>
            <p:cNvSpPr/>
            <p:nvPr/>
          </p:nvSpPr>
          <p:spPr>
            <a:xfrm>
              <a:off x="3472850" y="2620775"/>
              <a:ext cx="51200" cy="22900"/>
            </a:xfrm>
            <a:custGeom>
              <a:avLst/>
              <a:gdLst/>
              <a:ahLst/>
              <a:cxnLst/>
              <a:rect l="l" t="t" r="r" b="b"/>
              <a:pathLst>
                <a:path w="2048" h="916" extrusionOk="0">
                  <a:moveTo>
                    <a:pt x="0" y="0"/>
                  </a:moveTo>
                  <a:lnTo>
                    <a:pt x="0" y="47"/>
                  </a:lnTo>
                  <a:lnTo>
                    <a:pt x="0" y="869"/>
                  </a:lnTo>
                  <a:lnTo>
                    <a:pt x="0" y="915"/>
                  </a:lnTo>
                  <a:lnTo>
                    <a:pt x="1040" y="915"/>
                  </a:lnTo>
                  <a:cubicBezTo>
                    <a:pt x="1365" y="915"/>
                    <a:pt x="1691" y="900"/>
                    <a:pt x="2017" y="900"/>
                  </a:cubicBezTo>
                  <a:lnTo>
                    <a:pt x="2048" y="900"/>
                  </a:lnTo>
                  <a:lnTo>
                    <a:pt x="2048" y="869"/>
                  </a:lnTo>
                  <a:cubicBezTo>
                    <a:pt x="2017" y="745"/>
                    <a:pt x="2017" y="590"/>
                    <a:pt x="2017" y="450"/>
                  </a:cubicBezTo>
                  <a:lnTo>
                    <a:pt x="2001" y="47"/>
                  </a:lnTo>
                  <a:lnTo>
                    <a:pt x="2001" y="450"/>
                  </a:lnTo>
                  <a:cubicBezTo>
                    <a:pt x="1986" y="584"/>
                    <a:pt x="1986" y="704"/>
                    <a:pt x="1986" y="837"/>
                  </a:cubicBezTo>
                  <a:lnTo>
                    <a:pt x="1986" y="837"/>
                  </a:lnTo>
                  <a:cubicBezTo>
                    <a:pt x="1665" y="822"/>
                    <a:pt x="1344" y="822"/>
                    <a:pt x="1009" y="822"/>
                  </a:cubicBezTo>
                  <a:lnTo>
                    <a:pt x="62" y="822"/>
                  </a:lnTo>
                  <a:lnTo>
                    <a:pt x="62" y="62"/>
                  </a:lnTo>
                  <a:lnTo>
                    <a:pt x="993" y="62"/>
                  </a:lnTo>
                  <a:lnTo>
                    <a:pt x="2001" y="47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0"/>
            <p:cNvSpPr/>
            <p:nvPr/>
          </p:nvSpPr>
          <p:spPr>
            <a:xfrm>
              <a:off x="3222375" y="2453275"/>
              <a:ext cx="49650" cy="20575"/>
            </a:xfrm>
            <a:custGeom>
              <a:avLst/>
              <a:gdLst/>
              <a:ahLst/>
              <a:cxnLst/>
              <a:rect l="l" t="t" r="r" b="b"/>
              <a:pathLst>
                <a:path w="1986" h="823" extrusionOk="0">
                  <a:moveTo>
                    <a:pt x="0" y="0"/>
                  </a:moveTo>
                  <a:lnTo>
                    <a:pt x="0" y="822"/>
                  </a:lnTo>
                  <a:lnTo>
                    <a:pt x="1985" y="822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0"/>
            <p:cNvSpPr/>
            <p:nvPr/>
          </p:nvSpPr>
          <p:spPr>
            <a:xfrm>
              <a:off x="3194450" y="2425350"/>
              <a:ext cx="50825" cy="22900"/>
            </a:xfrm>
            <a:custGeom>
              <a:avLst/>
              <a:gdLst/>
              <a:ahLst/>
              <a:cxnLst/>
              <a:rect l="l" t="t" r="r" b="b"/>
              <a:pathLst>
                <a:path w="2033" h="916" extrusionOk="0">
                  <a:moveTo>
                    <a:pt x="1" y="1"/>
                  </a:moveTo>
                  <a:lnTo>
                    <a:pt x="1" y="47"/>
                  </a:lnTo>
                  <a:lnTo>
                    <a:pt x="1" y="885"/>
                  </a:lnTo>
                  <a:lnTo>
                    <a:pt x="1" y="916"/>
                  </a:lnTo>
                  <a:lnTo>
                    <a:pt x="1024" y="916"/>
                  </a:lnTo>
                  <a:cubicBezTo>
                    <a:pt x="1350" y="916"/>
                    <a:pt x="1676" y="900"/>
                    <a:pt x="2017" y="900"/>
                  </a:cubicBezTo>
                  <a:lnTo>
                    <a:pt x="2032" y="900"/>
                  </a:lnTo>
                  <a:lnTo>
                    <a:pt x="2032" y="885"/>
                  </a:lnTo>
                  <a:cubicBezTo>
                    <a:pt x="2017" y="745"/>
                    <a:pt x="2017" y="590"/>
                    <a:pt x="2017" y="450"/>
                  </a:cubicBezTo>
                  <a:lnTo>
                    <a:pt x="1986" y="47"/>
                  </a:lnTo>
                  <a:lnTo>
                    <a:pt x="1986" y="450"/>
                  </a:lnTo>
                  <a:cubicBezTo>
                    <a:pt x="1971" y="584"/>
                    <a:pt x="1970" y="717"/>
                    <a:pt x="1970" y="837"/>
                  </a:cubicBezTo>
                  <a:lnTo>
                    <a:pt x="1970" y="837"/>
                  </a:lnTo>
                  <a:cubicBezTo>
                    <a:pt x="1650" y="823"/>
                    <a:pt x="1329" y="823"/>
                    <a:pt x="1009" y="823"/>
                  </a:cubicBezTo>
                  <a:lnTo>
                    <a:pt x="47" y="823"/>
                  </a:lnTo>
                  <a:lnTo>
                    <a:pt x="47" y="63"/>
                  </a:lnTo>
                  <a:lnTo>
                    <a:pt x="978" y="63"/>
                  </a:lnTo>
                  <a:lnTo>
                    <a:pt x="1986" y="47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0"/>
            <p:cNvSpPr/>
            <p:nvPr/>
          </p:nvSpPr>
          <p:spPr>
            <a:xfrm>
              <a:off x="3249900" y="2425350"/>
              <a:ext cx="51200" cy="22900"/>
            </a:xfrm>
            <a:custGeom>
              <a:avLst/>
              <a:gdLst/>
              <a:ahLst/>
              <a:cxnLst/>
              <a:rect l="l" t="t" r="r" b="b"/>
              <a:pathLst>
                <a:path w="2048" h="916" extrusionOk="0">
                  <a:moveTo>
                    <a:pt x="0" y="1"/>
                  </a:moveTo>
                  <a:lnTo>
                    <a:pt x="0" y="47"/>
                  </a:lnTo>
                  <a:lnTo>
                    <a:pt x="0" y="885"/>
                  </a:lnTo>
                  <a:lnTo>
                    <a:pt x="0" y="916"/>
                  </a:lnTo>
                  <a:lnTo>
                    <a:pt x="1040" y="916"/>
                  </a:lnTo>
                  <a:cubicBezTo>
                    <a:pt x="1365" y="916"/>
                    <a:pt x="1691" y="900"/>
                    <a:pt x="2017" y="900"/>
                  </a:cubicBezTo>
                  <a:lnTo>
                    <a:pt x="2048" y="900"/>
                  </a:lnTo>
                  <a:lnTo>
                    <a:pt x="2048" y="885"/>
                  </a:lnTo>
                  <a:cubicBezTo>
                    <a:pt x="2017" y="745"/>
                    <a:pt x="2017" y="590"/>
                    <a:pt x="2017" y="450"/>
                  </a:cubicBezTo>
                  <a:lnTo>
                    <a:pt x="2001" y="47"/>
                  </a:lnTo>
                  <a:lnTo>
                    <a:pt x="2001" y="450"/>
                  </a:lnTo>
                  <a:cubicBezTo>
                    <a:pt x="1986" y="584"/>
                    <a:pt x="1986" y="717"/>
                    <a:pt x="1986" y="837"/>
                  </a:cubicBezTo>
                  <a:lnTo>
                    <a:pt x="1986" y="837"/>
                  </a:lnTo>
                  <a:cubicBezTo>
                    <a:pt x="1665" y="823"/>
                    <a:pt x="1344" y="823"/>
                    <a:pt x="1009" y="823"/>
                  </a:cubicBezTo>
                  <a:lnTo>
                    <a:pt x="62" y="823"/>
                  </a:lnTo>
                  <a:lnTo>
                    <a:pt x="62" y="63"/>
                  </a:lnTo>
                  <a:lnTo>
                    <a:pt x="993" y="63"/>
                  </a:lnTo>
                  <a:lnTo>
                    <a:pt x="2001" y="47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0"/>
            <p:cNvSpPr/>
            <p:nvPr/>
          </p:nvSpPr>
          <p:spPr>
            <a:xfrm>
              <a:off x="2795850" y="2097700"/>
              <a:ext cx="50825" cy="22925"/>
            </a:xfrm>
            <a:custGeom>
              <a:avLst/>
              <a:gdLst/>
              <a:ahLst/>
              <a:cxnLst/>
              <a:rect l="l" t="t" r="r" b="b"/>
              <a:pathLst>
                <a:path w="2033" h="917" extrusionOk="0">
                  <a:moveTo>
                    <a:pt x="1009" y="1"/>
                  </a:moveTo>
                  <a:cubicBezTo>
                    <a:pt x="683" y="1"/>
                    <a:pt x="342" y="16"/>
                    <a:pt x="16" y="16"/>
                  </a:cubicBezTo>
                  <a:lnTo>
                    <a:pt x="1" y="16"/>
                  </a:lnTo>
                  <a:lnTo>
                    <a:pt x="1" y="48"/>
                  </a:lnTo>
                  <a:cubicBezTo>
                    <a:pt x="16" y="187"/>
                    <a:pt x="16" y="342"/>
                    <a:pt x="16" y="466"/>
                  </a:cubicBezTo>
                  <a:lnTo>
                    <a:pt x="47" y="885"/>
                  </a:lnTo>
                  <a:lnTo>
                    <a:pt x="32" y="466"/>
                  </a:lnTo>
                  <a:cubicBezTo>
                    <a:pt x="61" y="332"/>
                    <a:pt x="63" y="213"/>
                    <a:pt x="63" y="80"/>
                  </a:cubicBezTo>
                  <a:lnTo>
                    <a:pt x="63" y="80"/>
                  </a:lnTo>
                  <a:cubicBezTo>
                    <a:pt x="393" y="94"/>
                    <a:pt x="708" y="94"/>
                    <a:pt x="1024" y="94"/>
                  </a:cubicBezTo>
                  <a:lnTo>
                    <a:pt x="1986" y="94"/>
                  </a:lnTo>
                  <a:lnTo>
                    <a:pt x="1986" y="854"/>
                  </a:lnTo>
                  <a:lnTo>
                    <a:pt x="1055" y="854"/>
                  </a:lnTo>
                  <a:lnTo>
                    <a:pt x="47" y="885"/>
                  </a:lnTo>
                  <a:lnTo>
                    <a:pt x="993" y="916"/>
                  </a:lnTo>
                  <a:lnTo>
                    <a:pt x="2032" y="916"/>
                  </a:lnTo>
                  <a:lnTo>
                    <a:pt x="2032" y="870"/>
                  </a:lnTo>
                  <a:lnTo>
                    <a:pt x="2032" y="48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0"/>
            <p:cNvSpPr/>
            <p:nvPr/>
          </p:nvSpPr>
          <p:spPr>
            <a:xfrm>
              <a:off x="2768725" y="2125250"/>
              <a:ext cx="49650" cy="20950"/>
            </a:xfrm>
            <a:custGeom>
              <a:avLst/>
              <a:gdLst/>
              <a:ahLst/>
              <a:cxnLst/>
              <a:rect l="l" t="t" r="r" b="b"/>
              <a:pathLst>
                <a:path w="1986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985" y="838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0"/>
            <p:cNvSpPr/>
            <p:nvPr/>
          </p:nvSpPr>
          <p:spPr>
            <a:xfrm>
              <a:off x="3472450" y="2097700"/>
              <a:ext cx="50825" cy="22925"/>
            </a:xfrm>
            <a:custGeom>
              <a:avLst/>
              <a:gdLst/>
              <a:ahLst/>
              <a:cxnLst/>
              <a:rect l="l" t="t" r="r" b="b"/>
              <a:pathLst>
                <a:path w="2033" h="917" extrusionOk="0">
                  <a:moveTo>
                    <a:pt x="1009" y="1"/>
                  </a:moveTo>
                  <a:cubicBezTo>
                    <a:pt x="683" y="1"/>
                    <a:pt x="358" y="16"/>
                    <a:pt x="16" y="16"/>
                  </a:cubicBezTo>
                  <a:lnTo>
                    <a:pt x="1" y="16"/>
                  </a:lnTo>
                  <a:lnTo>
                    <a:pt x="1" y="48"/>
                  </a:lnTo>
                  <a:cubicBezTo>
                    <a:pt x="16" y="187"/>
                    <a:pt x="16" y="342"/>
                    <a:pt x="16" y="466"/>
                  </a:cubicBezTo>
                  <a:lnTo>
                    <a:pt x="47" y="885"/>
                  </a:lnTo>
                  <a:lnTo>
                    <a:pt x="32" y="466"/>
                  </a:lnTo>
                  <a:cubicBezTo>
                    <a:pt x="62" y="332"/>
                    <a:pt x="63" y="213"/>
                    <a:pt x="63" y="80"/>
                  </a:cubicBezTo>
                  <a:lnTo>
                    <a:pt x="63" y="80"/>
                  </a:lnTo>
                  <a:cubicBezTo>
                    <a:pt x="393" y="94"/>
                    <a:pt x="709" y="94"/>
                    <a:pt x="1025" y="94"/>
                  </a:cubicBezTo>
                  <a:lnTo>
                    <a:pt x="1986" y="94"/>
                  </a:lnTo>
                  <a:lnTo>
                    <a:pt x="1986" y="854"/>
                  </a:lnTo>
                  <a:lnTo>
                    <a:pt x="1056" y="854"/>
                  </a:lnTo>
                  <a:lnTo>
                    <a:pt x="47" y="885"/>
                  </a:lnTo>
                  <a:lnTo>
                    <a:pt x="994" y="916"/>
                  </a:lnTo>
                  <a:lnTo>
                    <a:pt x="2033" y="916"/>
                  </a:lnTo>
                  <a:lnTo>
                    <a:pt x="2033" y="870"/>
                  </a:lnTo>
                  <a:lnTo>
                    <a:pt x="2033" y="48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0"/>
            <p:cNvSpPr/>
            <p:nvPr/>
          </p:nvSpPr>
          <p:spPr>
            <a:xfrm>
              <a:off x="3090150" y="2735550"/>
              <a:ext cx="49275" cy="20950"/>
            </a:xfrm>
            <a:custGeom>
              <a:avLst/>
              <a:gdLst/>
              <a:ahLst/>
              <a:cxnLst/>
              <a:rect l="l" t="t" r="r" b="b"/>
              <a:pathLst>
                <a:path w="1971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970" y="838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0"/>
            <p:cNvSpPr/>
            <p:nvPr/>
          </p:nvSpPr>
          <p:spPr>
            <a:xfrm>
              <a:off x="2768725" y="2628525"/>
              <a:ext cx="50800" cy="22900"/>
            </a:xfrm>
            <a:custGeom>
              <a:avLst/>
              <a:gdLst/>
              <a:ahLst/>
              <a:cxnLst/>
              <a:rect l="l" t="t" r="r" b="b"/>
              <a:pathLst>
                <a:path w="2032" h="916" extrusionOk="0">
                  <a:moveTo>
                    <a:pt x="0" y="1"/>
                  </a:moveTo>
                  <a:lnTo>
                    <a:pt x="0" y="47"/>
                  </a:lnTo>
                  <a:lnTo>
                    <a:pt x="0" y="869"/>
                  </a:lnTo>
                  <a:lnTo>
                    <a:pt x="0" y="916"/>
                  </a:lnTo>
                  <a:lnTo>
                    <a:pt x="1024" y="916"/>
                  </a:lnTo>
                  <a:cubicBezTo>
                    <a:pt x="1365" y="916"/>
                    <a:pt x="1691" y="900"/>
                    <a:pt x="2016" y="900"/>
                  </a:cubicBezTo>
                  <a:lnTo>
                    <a:pt x="2032" y="900"/>
                  </a:lnTo>
                  <a:lnTo>
                    <a:pt x="2032" y="869"/>
                  </a:lnTo>
                  <a:cubicBezTo>
                    <a:pt x="2016" y="745"/>
                    <a:pt x="2016" y="590"/>
                    <a:pt x="2016" y="450"/>
                  </a:cubicBezTo>
                  <a:lnTo>
                    <a:pt x="2001" y="47"/>
                  </a:lnTo>
                  <a:lnTo>
                    <a:pt x="2001" y="450"/>
                  </a:lnTo>
                  <a:cubicBezTo>
                    <a:pt x="1986" y="585"/>
                    <a:pt x="1985" y="704"/>
                    <a:pt x="1985" y="837"/>
                  </a:cubicBezTo>
                  <a:lnTo>
                    <a:pt x="1985" y="837"/>
                  </a:lnTo>
                  <a:cubicBezTo>
                    <a:pt x="1664" y="823"/>
                    <a:pt x="1329" y="823"/>
                    <a:pt x="1008" y="823"/>
                  </a:cubicBezTo>
                  <a:lnTo>
                    <a:pt x="62" y="823"/>
                  </a:lnTo>
                  <a:lnTo>
                    <a:pt x="62" y="63"/>
                  </a:lnTo>
                  <a:lnTo>
                    <a:pt x="993" y="63"/>
                  </a:lnTo>
                  <a:lnTo>
                    <a:pt x="2001" y="47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0"/>
            <p:cNvSpPr/>
            <p:nvPr/>
          </p:nvSpPr>
          <p:spPr>
            <a:xfrm>
              <a:off x="3061850" y="2708400"/>
              <a:ext cx="51200" cy="22900"/>
            </a:xfrm>
            <a:custGeom>
              <a:avLst/>
              <a:gdLst/>
              <a:ahLst/>
              <a:cxnLst/>
              <a:rect l="l" t="t" r="r" b="b"/>
              <a:pathLst>
                <a:path w="2048" h="916" extrusionOk="0">
                  <a:moveTo>
                    <a:pt x="0" y="1"/>
                  </a:moveTo>
                  <a:lnTo>
                    <a:pt x="0" y="47"/>
                  </a:lnTo>
                  <a:lnTo>
                    <a:pt x="0" y="885"/>
                  </a:lnTo>
                  <a:lnTo>
                    <a:pt x="0" y="916"/>
                  </a:lnTo>
                  <a:lnTo>
                    <a:pt x="1039" y="916"/>
                  </a:lnTo>
                  <a:cubicBezTo>
                    <a:pt x="1365" y="916"/>
                    <a:pt x="1691" y="900"/>
                    <a:pt x="2017" y="900"/>
                  </a:cubicBezTo>
                  <a:lnTo>
                    <a:pt x="2048" y="900"/>
                  </a:lnTo>
                  <a:lnTo>
                    <a:pt x="2048" y="885"/>
                  </a:lnTo>
                  <a:cubicBezTo>
                    <a:pt x="2017" y="745"/>
                    <a:pt x="2017" y="590"/>
                    <a:pt x="2017" y="450"/>
                  </a:cubicBezTo>
                  <a:lnTo>
                    <a:pt x="2001" y="47"/>
                  </a:lnTo>
                  <a:lnTo>
                    <a:pt x="2001" y="450"/>
                  </a:lnTo>
                  <a:cubicBezTo>
                    <a:pt x="1986" y="584"/>
                    <a:pt x="1986" y="717"/>
                    <a:pt x="1985" y="837"/>
                  </a:cubicBezTo>
                  <a:lnTo>
                    <a:pt x="1985" y="837"/>
                  </a:lnTo>
                  <a:cubicBezTo>
                    <a:pt x="1665" y="823"/>
                    <a:pt x="1344" y="823"/>
                    <a:pt x="1008" y="823"/>
                  </a:cubicBezTo>
                  <a:lnTo>
                    <a:pt x="62" y="823"/>
                  </a:lnTo>
                  <a:lnTo>
                    <a:pt x="62" y="63"/>
                  </a:lnTo>
                  <a:lnTo>
                    <a:pt x="993" y="63"/>
                  </a:lnTo>
                  <a:lnTo>
                    <a:pt x="2001" y="47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0"/>
            <p:cNvSpPr/>
            <p:nvPr/>
          </p:nvSpPr>
          <p:spPr>
            <a:xfrm>
              <a:off x="3294100" y="2527725"/>
              <a:ext cx="171025" cy="283075"/>
            </a:xfrm>
            <a:custGeom>
              <a:avLst/>
              <a:gdLst/>
              <a:ahLst/>
              <a:cxnLst/>
              <a:rect l="l" t="t" r="r" b="b"/>
              <a:pathLst>
                <a:path w="6841" h="11323" extrusionOk="0">
                  <a:moveTo>
                    <a:pt x="6220" y="543"/>
                  </a:moveTo>
                  <a:lnTo>
                    <a:pt x="6220" y="3490"/>
                  </a:lnTo>
                  <a:lnTo>
                    <a:pt x="621" y="3490"/>
                  </a:lnTo>
                  <a:lnTo>
                    <a:pt x="621" y="543"/>
                  </a:lnTo>
                  <a:close/>
                  <a:moveTo>
                    <a:pt x="6220" y="4203"/>
                  </a:moveTo>
                  <a:lnTo>
                    <a:pt x="6220" y="7150"/>
                  </a:lnTo>
                  <a:lnTo>
                    <a:pt x="621" y="7150"/>
                  </a:lnTo>
                  <a:lnTo>
                    <a:pt x="621" y="4203"/>
                  </a:lnTo>
                  <a:close/>
                  <a:moveTo>
                    <a:pt x="1" y="0"/>
                  </a:moveTo>
                  <a:lnTo>
                    <a:pt x="1" y="11322"/>
                  </a:lnTo>
                  <a:lnTo>
                    <a:pt x="6840" y="11322"/>
                  </a:lnTo>
                  <a:lnTo>
                    <a:pt x="68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0"/>
            <p:cNvSpPr/>
            <p:nvPr/>
          </p:nvSpPr>
          <p:spPr>
            <a:xfrm>
              <a:off x="3465100" y="2527725"/>
              <a:ext cx="77575" cy="283075"/>
            </a:xfrm>
            <a:custGeom>
              <a:avLst/>
              <a:gdLst/>
              <a:ahLst/>
              <a:cxnLst/>
              <a:rect l="l" t="t" r="r" b="b"/>
              <a:pathLst>
                <a:path w="3103" h="11323" extrusionOk="0">
                  <a:moveTo>
                    <a:pt x="0" y="0"/>
                  </a:moveTo>
                  <a:lnTo>
                    <a:pt x="0" y="11322"/>
                  </a:lnTo>
                  <a:lnTo>
                    <a:pt x="3102" y="11322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0"/>
            <p:cNvSpPr/>
            <p:nvPr/>
          </p:nvSpPr>
          <p:spPr>
            <a:xfrm>
              <a:off x="3309600" y="2541275"/>
              <a:ext cx="33375" cy="73700"/>
            </a:xfrm>
            <a:custGeom>
              <a:avLst/>
              <a:gdLst/>
              <a:ahLst/>
              <a:cxnLst/>
              <a:rect l="l" t="t" r="r" b="b"/>
              <a:pathLst>
                <a:path w="1335" h="2948" extrusionOk="0">
                  <a:moveTo>
                    <a:pt x="1" y="1"/>
                  </a:moveTo>
                  <a:lnTo>
                    <a:pt x="1" y="2948"/>
                  </a:lnTo>
                  <a:lnTo>
                    <a:pt x="1335" y="294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0"/>
            <p:cNvSpPr/>
            <p:nvPr/>
          </p:nvSpPr>
          <p:spPr>
            <a:xfrm>
              <a:off x="3310000" y="2722350"/>
              <a:ext cx="140375" cy="71375"/>
            </a:xfrm>
            <a:custGeom>
              <a:avLst/>
              <a:gdLst/>
              <a:ahLst/>
              <a:cxnLst/>
              <a:rect l="l" t="t" r="r" b="b"/>
              <a:pathLst>
                <a:path w="5615" h="2855" extrusionOk="0">
                  <a:moveTo>
                    <a:pt x="5568" y="47"/>
                  </a:moveTo>
                  <a:lnTo>
                    <a:pt x="5568" y="2824"/>
                  </a:lnTo>
                  <a:lnTo>
                    <a:pt x="47" y="2824"/>
                  </a:lnTo>
                  <a:lnTo>
                    <a:pt x="47" y="47"/>
                  </a:lnTo>
                  <a:close/>
                  <a:moveTo>
                    <a:pt x="0" y="1"/>
                  </a:moveTo>
                  <a:lnTo>
                    <a:pt x="0" y="2855"/>
                  </a:lnTo>
                  <a:lnTo>
                    <a:pt x="5615" y="2855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0"/>
            <p:cNvSpPr/>
            <p:nvPr/>
          </p:nvSpPr>
          <p:spPr>
            <a:xfrm>
              <a:off x="3366225" y="2742525"/>
              <a:ext cx="27550" cy="10100"/>
            </a:xfrm>
            <a:custGeom>
              <a:avLst/>
              <a:gdLst/>
              <a:ahLst/>
              <a:cxnLst/>
              <a:rect l="l" t="t" r="r" b="b"/>
              <a:pathLst>
                <a:path w="1102" h="404" extrusionOk="0">
                  <a:moveTo>
                    <a:pt x="0" y="0"/>
                  </a:moveTo>
                  <a:lnTo>
                    <a:pt x="0" y="404"/>
                  </a:lnTo>
                  <a:lnTo>
                    <a:pt x="1101" y="40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0"/>
            <p:cNvSpPr/>
            <p:nvPr/>
          </p:nvSpPr>
          <p:spPr>
            <a:xfrm>
              <a:off x="3309600" y="2632800"/>
              <a:ext cx="33375" cy="73700"/>
            </a:xfrm>
            <a:custGeom>
              <a:avLst/>
              <a:gdLst/>
              <a:ahLst/>
              <a:cxnLst/>
              <a:rect l="l" t="t" r="r" b="b"/>
              <a:pathLst>
                <a:path w="1335" h="2948" extrusionOk="0">
                  <a:moveTo>
                    <a:pt x="1" y="0"/>
                  </a:moveTo>
                  <a:lnTo>
                    <a:pt x="1" y="2947"/>
                  </a:lnTo>
                  <a:lnTo>
                    <a:pt x="1335" y="294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0"/>
            <p:cNvSpPr/>
            <p:nvPr/>
          </p:nvSpPr>
          <p:spPr>
            <a:xfrm>
              <a:off x="3406925" y="2638225"/>
              <a:ext cx="23300" cy="67875"/>
            </a:xfrm>
            <a:custGeom>
              <a:avLst/>
              <a:gdLst/>
              <a:ahLst/>
              <a:cxnLst/>
              <a:rect l="l" t="t" r="r" b="b"/>
              <a:pathLst>
                <a:path w="932" h="2715" extrusionOk="0">
                  <a:moveTo>
                    <a:pt x="1" y="0"/>
                  </a:moveTo>
                  <a:lnTo>
                    <a:pt x="1" y="2715"/>
                  </a:lnTo>
                  <a:lnTo>
                    <a:pt x="931" y="2715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0"/>
            <p:cNvSpPr/>
            <p:nvPr/>
          </p:nvSpPr>
          <p:spPr>
            <a:xfrm>
              <a:off x="3406925" y="2680875"/>
              <a:ext cx="23300" cy="14750"/>
            </a:xfrm>
            <a:custGeom>
              <a:avLst/>
              <a:gdLst/>
              <a:ahLst/>
              <a:cxnLst/>
              <a:rect l="l" t="t" r="r" b="b"/>
              <a:pathLst>
                <a:path w="932" h="590" extrusionOk="0">
                  <a:moveTo>
                    <a:pt x="1" y="0"/>
                  </a:moveTo>
                  <a:lnTo>
                    <a:pt x="1" y="590"/>
                  </a:lnTo>
                  <a:lnTo>
                    <a:pt x="931" y="590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>
              <a:off x="3406925" y="2660325"/>
              <a:ext cx="23300" cy="8950"/>
            </a:xfrm>
            <a:custGeom>
              <a:avLst/>
              <a:gdLst/>
              <a:ahLst/>
              <a:cxnLst/>
              <a:rect l="l" t="t" r="r" b="b"/>
              <a:pathLst>
                <a:path w="932" h="358" extrusionOk="0">
                  <a:moveTo>
                    <a:pt x="1" y="0"/>
                  </a:moveTo>
                  <a:lnTo>
                    <a:pt x="1" y="357"/>
                  </a:lnTo>
                  <a:lnTo>
                    <a:pt x="931" y="35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0"/>
            <p:cNvSpPr/>
            <p:nvPr/>
          </p:nvSpPr>
          <p:spPr>
            <a:xfrm>
              <a:off x="3350700" y="2558350"/>
              <a:ext cx="59350" cy="56625"/>
            </a:xfrm>
            <a:custGeom>
              <a:avLst/>
              <a:gdLst/>
              <a:ahLst/>
              <a:cxnLst/>
              <a:rect l="l" t="t" r="r" b="b"/>
              <a:pathLst>
                <a:path w="2374" h="2265" extrusionOk="0">
                  <a:moveTo>
                    <a:pt x="1" y="0"/>
                  </a:moveTo>
                  <a:lnTo>
                    <a:pt x="1" y="2265"/>
                  </a:lnTo>
                  <a:lnTo>
                    <a:pt x="2374" y="2265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0"/>
            <p:cNvSpPr/>
            <p:nvPr/>
          </p:nvSpPr>
          <p:spPr>
            <a:xfrm>
              <a:off x="3410025" y="2558350"/>
              <a:ext cx="22125" cy="56625"/>
            </a:xfrm>
            <a:custGeom>
              <a:avLst/>
              <a:gdLst/>
              <a:ahLst/>
              <a:cxnLst/>
              <a:rect l="l" t="t" r="r" b="b"/>
              <a:pathLst>
                <a:path w="885" h="2265" extrusionOk="0">
                  <a:moveTo>
                    <a:pt x="1" y="0"/>
                  </a:moveTo>
                  <a:lnTo>
                    <a:pt x="1" y="2265"/>
                  </a:lnTo>
                  <a:lnTo>
                    <a:pt x="885" y="2265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3350700" y="2587050"/>
              <a:ext cx="59350" cy="1175"/>
            </a:xfrm>
            <a:custGeom>
              <a:avLst/>
              <a:gdLst/>
              <a:ahLst/>
              <a:cxnLst/>
              <a:rect l="l" t="t" r="r" b="b"/>
              <a:pathLst>
                <a:path w="2374" h="47" extrusionOk="0">
                  <a:moveTo>
                    <a:pt x="1" y="0"/>
                  </a:moveTo>
                  <a:lnTo>
                    <a:pt x="513" y="47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3350700" y="2608375"/>
              <a:ext cx="59350" cy="1175"/>
            </a:xfrm>
            <a:custGeom>
              <a:avLst/>
              <a:gdLst/>
              <a:ahLst/>
              <a:cxnLst/>
              <a:rect l="l" t="t" r="r" b="b"/>
              <a:pathLst>
                <a:path w="2374" h="47" extrusionOk="0">
                  <a:moveTo>
                    <a:pt x="1" y="0"/>
                  </a:moveTo>
                  <a:lnTo>
                    <a:pt x="1847" y="47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0"/>
            <p:cNvSpPr/>
            <p:nvPr/>
          </p:nvSpPr>
          <p:spPr>
            <a:xfrm>
              <a:off x="3350700" y="2570750"/>
              <a:ext cx="37650" cy="1200"/>
            </a:xfrm>
            <a:custGeom>
              <a:avLst/>
              <a:gdLst/>
              <a:ahLst/>
              <a:cxnLst/>
              <a:rect l="l" t="t" r="r" b="b"/>
              <a:pathLst>
                <a:path w="1506" h="48" extrusionOk="0">
                  <a:moveTo>
                    <a:pt x="1" y="1"/>
                  </a:moveTo>
                  <a:lnTo>
                    <a:pt x="156" y="47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0"/>
            <p:cNvSpPr/>
            <p:nvPr/>
          </p:nvSpPr>
          <p:spPr>
            <a:xfrm>
              <a:off x="3372025" y="2599825"/>
              <a:ext cx="38025" cy="1200"/>
            </a:xfrm>
            <a:custGeom>
              <a:avLst/>
              <a:gdLst/>
              <a:ahLst/>
              <a:cxnLst/>
              <a:rect l="l" t="t" r="r" b="b"/>
              <a:pathLst>
                <a:path w="1521" h="48" extrusionOk="0">
                  <a:moveTo>
                    <a:pt x="1" y="1"/>
                  </a:moveTo>
                  <a:lnTo>
                    <a:pt x="1350" y="47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0"/>
            <p:cNvSpPr/>
            <p:nvPr/>
          </p:nvSpPr>
          <p:spPr>
            <a:xfrm>
              <a:off x="3365050" y="2564550"/>
              <a:ext cx="41900" cy="425"/>
            </a:xfrm>
            <a:custGeom>
              <a:avLst/>
              <a:gdLst/>
              <a:ahLst/>
              <a:cxnLst/>
              <a:rect l="l" t="t" r="r" b="b"/>
              <a:pathLst>
                <a:path w="1676" h="17" extrusionOk="0">
                  <a:moveTo>
                    <a:pt x="1" y="1"/>
                  </a:moveTo>
                  <a:lnTo>
                    <a:pt x="1412" y="16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0"/>
            <p:cNvSpPr/>
            <p:nvPr/>
          </p:nvSpPr>
          <p:spPr>
            <a:xfrm>
              <a:off x="3356150" y="2592850"/>
              <a:ext cx="42675" cy="800"/>
            </a:xfrm>
            <a:custGeom>
              <a:avLst/>
              <a:gdLst/>
              <a:ahLst/>
              <a:cxnLst/>
              <a:rect l="l" t="t" r="r" b="b"/>
              <a:pathLst>
                <a:path w="1707" h="32" extrusionOk="0">
                  <a:moveTo>
                    <a:pt x="0" y="1"/>
                  </a:moveTo>
                  <a:lnTo>
                    <a:pt x="1411" y="32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0"/>
            <p:cNvSpPr/>
            <p:nvPr/>
          </p:nvSpPr>
          <p:spPr>
            <a:xfrm>
              <a:off x="3382500" y="2576175"/>
              <a:ext cx="32200" cy="1975"/>
            </a:xfrm>
            <a:custGeom>
              <a:avLst/>
              <a:gdLst/>
              <a:ahLst/>
              <a:cxnLst/>
              <a:rect l="l" t="t" r="r" b="b"/>
              <a:pathLst>
                <a:path w="1288" h="79" extrusionOk="0">
                  <a:moveTo>
                    <a:pt x="1" y="1"/>
                  </a:moveTo>
                  <a:lnTo>
                    <a:pt x="1288" y="7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0"/>
            <p:cNvSpPr/>
            <p:nvPr/>
          </p:nvSpPr>
          <p:spPr>
            <a:xfrm>
              <a:off x="3342950" y="2576175"/>
              <a:ext cx="32600" cy="1975"/>
            </a:xfrm>
            <a:custGeom>
              <a:avLst/>
              <a:gdLst/>
              <a:ahLst/>
              <a:cxnLst/>
              <a:rect l="l" t="t" r="r" b="b"/>
              <a:pathLst>
                <a:path w="1304" h="79" extrusionOk="0">
                  <a:moveTo>
                    <a:pt x="1" y="1"/>
                  </a:moveTo>
                  <a:lnTo>
                    <a:pt x="1304" y="78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0"/>
            <p:cNvSpPr/>
            <p:nvPr/>
          </p:nvSpPr>
          <p:spPr>
            <a:xfrm>
              <a:off x="3346050" y="2601775"/>
              <a:ext cx="32600" cy="1950"/>
            </a:xfrm>
            <a:custGeom>
              <a:avLst/>
              <a:gdLst/>
              <a:ahLst/>
              <a:cxnLst/>
              <a:rect l="l" t="t" r="r" b="b"/>
              <a:pathLst>
                <a:path w="1304" h="78" extrusionOk="0">
                  <a:moveTo>
                    <a:pt x="187" y="0"/>
                  </a:moveTo>
                  <a:lnTo>
                    <a:pt x="1" y="78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0"/>
            <p:cNvSpPr/>
            <p:nvPr/>
          </p:nvSpPr>
          <p:spPr>
            <a:xfrm>
              <a:off x="3410025" y="2595175"/>
              <a:ext cx="26800" cy="1975"/>
            </a:xfrm>
            <a:custGeom>
              <a:avLst/>
              <a:gdLst/>
              <a:ahLst/>
              <a:cxnLst/>
              <a:rect l="l" t="t" r="r" b="b"/>
              <a:pathLst>
                <a:path w="1072" h="79" extrusionOk="0">
                  <a:moveTo>
                    <a:pt x="1" y="1"/>
                  </a:moveTo>
                  <a:lnTo>
                    <a:pt x="1071" y="78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0"/>
            <p:cNvSpPr/>
            <p:nvPr/>
          </p:nvSpPr>
          <p:spPr>
            <a:xfrm>
              <a:off x="3417800" y="2585100"/>
              <a:ext cx="17075" cy="1975"/>
            </a:xfrm>
            <a:custGeom>
              <a:avLst/>
              <a:gdLst/>
              <a:ahLst/>
              <a:cxnLst/>
              <a:rect l="l" t="t" r="r" b="b"/>
              <a:pathLst>
                <a:path w="683" h="79" extrusionOk="0">
                  <a:moveTo>
                    <a:pt x="574" y="1"/>
                  </a:moveTo>
                  <a:lnTo>
                    <a:pt x="0" y="78"/>
                  </a:lnTo>
                  <a:lnTo>
                    <a:pt x="682" y="78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0"/>
            <p:cNvSpPr/>
            <p:nvPr/>
          </p:nvSpPr>
          <p:spPr>
            <a:xfrm>
              <a:off x="3430975" y="2633950"/>
              <a:ext cx="19400" cy="72550"/>
            </a:xfrm>
            <a:custGeom>
              <a:avLst/>
              <a:gdLst/>
              <a:ahLst/>
              <a:cxnLst/>
              <a:rect l="l" t="t" r="r" b="b"/>
              <a:pathLst>
                <a:path w="776" h="2902" extrusionOk="0">
                  <a:moveTo>
                    <a:pt x="0" y="1"/>
                  </a:moveTo>
                  <a:lnTo>
                    <a:pt x="0" y="2901"/>
                  </a:lnTo>
                  <a:lnTo>
                    <a:pt x="776" y="290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0"/>
            <p:cNvSpPr/>
            <p:nvPr/>
          </p:nvSpPr>
          <p:spPr>
            <a:xfrm>
              <a:off x="3436800" y="2640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47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0"/>
            <p:cNvSpPr/>
            <p:nvPr/>
          </p:nvSpPr>
          <p:spPr>
            <a:xfrm>
              <a:off x="3437950" y="2641700"/>
              <a:ext cx="5075" cy="4700"/>
            </a:xfrm>
            <a:custGeom>
              <a:avLst/>
              <a:gdLst/>
              <a:ahLst/>
              <a:cxnLst/>
              <a:rect l="l" t="t" r="r" b="b"/>
              <a:pathLst>
                <a:path w="203" h="188" extrusionOk="0">
                  <a:moveTo>
                    <a:pt x="109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56"/>
                    <a:pt x="47" y="187"/>
                    <a:pt x="109" y="187"/>
                  </a:cubicBezTo>
                  <a:cubicBezTo>
                    <a:pt x="140" y="187"/>
                    <a:pt x="187" y="156"/>
                    <a:pt x="202" y="94"/>
                  </a:cubicBezTo>
                  <a:cubicBezTo>
                    <a:pt x="202" y="32"/>
                    <a:pt x="156" y="1"/>
                    <a:pt x="109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0"/>
            <p:cNvSpPr/>
            <p:nvPr/>
          </p:nvSpPr>
          <p:spPr>
            <a:xfrm>
              <a:off x="3430975" y="2677375"/>
              <a:ext cx="19400" cy="17475"/>
            </a:xfrm>
            <a:custGeom>
              <a:avLst/>
              <a:gdLst/>
              <a:ahLst/>
              <a:cxnLst/>
              <a:rect l="l" t="t" r="r" b="b"/>
              <a:pathLst>
                <a:path w="776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76" y="69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0"/>
            <p:cNvSpPr/>
            <p:nvPr/>
          </p:nvSpPr>
          <p:spPr>
            <a:xfrm>
              <a:off x="3334825" y="2691725"/>
              <a:ext cx="72525" cy="14775"/>
            </a:xfrm>
            <a:custGeom>
              <a:avLst/>
              <a:gdLst/>
              <a:ahLst/>
              <a:cxnLst/>
              <a:rect l="l" t="t" r="r" b="b"/>
              <a:pathLst>
                <a:path w="2901" h="591" extrusionOk="0">
                  <a:moveTo>
                    <a:pt x="0" y="1"/>
                  </a:moveTo>
                  <a:lnTo>
                    <a:pt x="0" y="590"/>
                  </a:lnTo>
                  <a:lnTo>
                    <a:pt x="2900" y="590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0"/>
            <p:cNvSpPr/>
            <p:nvPr/>
          </p:nvSpPr>
          <p:spPr>
            <a:xfrm>
              <a:off x="3392975" y="2694825"/>
              <a:ext cx="7775" cy="7950"/>
            </a:xfrm>
            <a:custGeom>
              <a:avLst/>
              <a:gdLst/>
              <a:ahLst/>
              <a:cxnLst/>
              <a:rect l="l" t="t" r="r" b="b"/>
              <a:pathLst>
                <a:path w="311" h="318" extrusionOk="0">
                  <a:moveTo>
                    <a:pt x="156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48"/>
                    <a:pt x="56" y="318"/>
                    <a:pt x="121" y="318"/>
                  </a:cubicBezTo>
                  <a:cubicBezTo>
                    <a:pt x="132" y="318"/>
                    <a:pt x="144" y="316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0"/>
            <p:cNvSpPr/>
            <p:nvPr/>
          </p:nvSpPr>
          <p:spPr>
            <a:xfrm>
              <a:off x="3394525" y="2696375"/>
              <a:ext cx="4675" cy="5075"/>
            </a:xfrm>
            <a:custGeom>
              <a:avLst/>
              <a:gdLst/>
              <a:ahLst/>
              <a:cxnLst/>
              <a:rect l="l" t="t" r="r" b="b"/>
              <a:pathLst>
                <a:path w="187" h="203" extrusionOk="0">
                  <a:moveTo>
                    <a:pt x="94" y="1"/>
                  </a:moveTo>
                  <a:cubicBezTo>
                    <a:pt x="32" y="1"/>
                    <a:pt x="0" y="47"/>
                    <a:pt x="0" y="94"/>
                  </a:cubicBezTo>
                  <a:cubicBezTo>
                    <a:pt x="16" y="156"/>
                    <a:pt x="63" y="202"/>
                    <a:pt x="94" y="202"/>
                  </a:cubicBezTo>
                  <a:cubicBezTo>
                    <a:pt x="156" y="202"/>
                    <a:pt x="187" y="156"/>
                    <a:pt x="187" y="94"/>
                  </a:cubicBezTo>
                  <a:cubicBezTo>
                    <a:pt x="187" y="47"/>
                    <a:pt x="156" y="1"/>
                    <a:pt x="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0"/>
            <p:cNvSpPr/>
            <p:nvPr/>
          </p:nvSpPr>
          <p:spPr>
            <a:xfrm>
              <a:off x="3346050" y="2691725"/>
              <a:ext cx="17475" cy="14775"/>
            </a:xfrm>
            <a:custGeom>
              <a:avLst/>
              <a:gdLst/>
              <a:ahLst/>
              <a:cxnLst/>
              <a:rect l="l" t="t" r="r" b="b"/>
              <a:pathLst>
                <a:path w="699" h="591" extrusionOk="0">
                  <a:moveTo>
                    <a:pt x="1" y="1"/>
                  </a:moveTo>
                  <a:lnTo>
                    <a:pt x="1" y="590"/>
                  </a:lnTo>
                  <a:lnTo>
                    <a:pt x="699" y="590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0"/>
            <p:cNvSpPr/>
            <p:nvPr/>
          </p:nvSpPr>
          <p:spPr>
            <a:xfrm>
              <a:off x="3342575" y="2303400"/>
              <a:ext cx="196225" cy="176075"/>
            </a:xfrm>
            <a:custGeom>
              <a:avLst/>
              <a:gdLst/>
              <a:ahLst/>
              <a:cxnLst/>
              <a:rect l="l" t="t" r="r" b="b"/>
              <a:pathLst>
                <a:path w="7849" h="7043" extrusionOk="0">
                  <a:moveTo>
                    <a:pt x="3952" y="1"/>
                  </a:moveTo>
                  <a:cubicBezTo>
                    <a:pt x="2509" y="1"/>
                    <a:pt x="1156" y="918"/>
                    <a:pt x="652" y="2382"/>
                  </a:cubicBezTo>
                  <a:cubicBezTo>
                    <a:pt x="0" y="4227"/>
                    <a:pt x="962" y="6228"/>
                    <a:pt x="2761" y="6848"/>
                  </a:cubicBezTo>
                  <a:cubicBezTo>
                    <a:pt x="3137" y="6980"/>
                    <a:pt x="3519" y="7042"/>
                    <a:pt x="3896" y="7042"/>
                  </a:cubicBezTo>
                  <a:cubicBezTo>
                    <a:pt x="5340" y="7042"/>
                    <a:pt x="6692" y="6125"/>
                    <a:pt x="7197" y="4661"/>
                  </a:cubicBezTo>
                  <a:cubicBezTo>
                    <a:pt x="7848" y="2816"/>
                    <a:pt x="6886" y="815"/>
                    <a:pt x="5087" y="195"/>
                  </a:cubicBezTo>
                  <a:cubicBezTo>
                    <a:pt x="4712" y="63"/>
                    <a:pt x="4329" y="1"/>
                    <a:pt x="3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0"/>
            <p:cNvSpPr/>
            <p:nvPr/>
          </p:nvSpPr>
          <p:spPr>
            <a:xfrm>
              <a:off x="3364275" y="2322675"/>
              <a:ext cx="153200" cy="137475"/>
            </a:xfrm>
            <a:custGeom>
              <a:avLst/>
              <a:gdLst/>
              <a:ahLst/>
              <a:cxnLst/>
              <a:rect l="l" t="t" r="r" b="b"/>
              <a:pathLst>
                <a:path w="6128" h="5499" extrusionOk="0">
                  <a:moveTo>
                    <a:pt x="3070" y="1"/>
                  </a:moveTo>
                  <a:cubicBezTo>
                    <a:pt x="1946" y="1"/>
                    <a:pt x="890" y="715"/>
                    <a:pt x="497" y="1859"/>
                  </a:cubicBezTo>
                  <a:cubicBezTo>
                    <a:pt x="1" y="3286"/>
                    <a:pt x="745" y="4852"/>
                    <a:pt x="2157" y="5348"/>
                  </a:cubicBezTo>
                  <a:cubicBezTo>
                    <a:pt x="2446" y="5450"/>
                    <a:pt x="2742" y="5499"/>
                    <a:pt x="3034" y="5499"/>
                  </a:cubicBezTo>
                  <a:cubicBezTo>
                    <a:pt x="4161" y="5499"/>
                    <a:pt x="5221" y="4776"/>
                    <a:pt x="5615" y="3642"/>
                  </a:cubicBezTo>
                  <a:cubicBezTo>
                    <a:pt x="6127" y="2200"/>
                    <a:pt x="5383" y="633"/>
                    <a:pt x="3956" y="153"/>
                  </a:cubicBezTo>
                  <a:cubicBezTo>
                    <a:pt x="3663" y="50"/>
                    <a:pt x="3364" y="1"/>
                    <a:pt x="3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0"/>
            <p:cNvSpPr/>
            <p:nvPr/>
          </p:nvSpPr>
          <p:spPr>
            <a:xfrm>
              <a:off x="3391025" y="2342750"/>
              <a:ext cx="99300" cy="98925"/>
            </a:xfrm>
            <a:custGeom>
              <a:avLst/>
              <a:gdLst/>
              <a:ahLst/>
              <a:cxnLst/>
              <a:rect l="l" t="t" r="r" b="b"/>
              <a:pathLst>
                <a:path w="3972" h="3957" extrusionOk="0">
                  <a:moveTo>
                    <a:pt x="2042" y="0"/>
                  </a:moveTo>
                  <a:cubicBezTo>
                    <a:pt x="2023" y="0"/>
                    <a:pt x="2005" y="1"/>
                    <a:pt x="1986" y="1"/>
                  </a:cubicBezTo>
                  <a:cubicBezTo>
                    <a:pt x="869" y="17"/>
                    <a:pt x="1" y="916"/>
                    <a:pt x="16" y="2017"/>
                  </a:cubicBezTo>
                  <a:lnTo>
                    <a:pt x="16" y="2033"/>
                  </a:lnTo>
                  <a:cubicBezTo>
                    <a:pt x="32" y="3094"/>
                    <a:pt x="900" y="3956"/>
                    <a:pt x="1973" y="3956"/>
                  </a:cubicBezTo>
                  <a:cubicBezTo>
                    <a:pt x="1983" y="3956"/>
                    <a:pt x="1992" y="3956"/>
                    <a:pt x="2002" y="3956"/>
                  </a:cubicBezTo>
                  <a:cubicBezTo>
                    <a:pt x="3103" y="3925"/>
                    <a:pt x="3971" y="3025"/>
                    <a:pt x="3956" y="1940"/>
                  </a:cubicBezTo>
                  <a:lnTo>
                    <a:pt x="3956" y="1909"/>
                  </a:lnTo>
                  <a:cubicBezTo>
                    <a:pt x="3941" y="872"/>
                    <a:pt x="3101" y="0"/>
                    <a:pt x="2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0"/>
            <p:cNvSpPr/>
            <p:nvPr/>
          </p:nvSpPr>
          <p:spPr>
            <a:xfrm>
              <a:off x="3410800" y="2360975"/>
              <a:ext cx="59750" cy="60525"/>
            </a:xfrm>
            <a:custGeom>
              <a:avLst/>
              <a:gdLst/>
              <a:ahLst/>
              <a:cxnLst/>
              <a:rect l="l" t="t" r="r" b="b"/>
              <a:pathLst>
                <a:path w="2390" h="2421" extrusionOk="0">
                  <a:moveTo>
                    <a:pt x="1195" y="1"/>
                  </a:moveTo>
                  <a:cubicBezTo>
                    <a:pt x="528" y="16"/>
                    <a:pt x="1" y="559"/>
                    <a:pt x="1" y="1226"/>
                  </a:cubicBezTo>
                  <a:lnTo>
                    <a:pt x="1" y="1242"/>
                  </a:lnTo>
                  <a:cubicBezTo>
                    <a:pt x="1" y="1909"/>
                    <a:pt x="544" y="2420"/>
                    <a:pt x="1211" y="2420"/>
                  </a:cubicBezTo>
                  <a:cubicBezTo>
                    <a:pt x="1862" y="2405"/>
                    <a:pt x="2389" y="1862"/>
                    <a:pt x="2389" y="1211"/>
                  </a:cubicBezTo>
                  <a:cubicBezTo>
                    <a:pt x="2389" y="528"/>
                    <a:pt x="1847" y="1"/>
                    <a:pt x="1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0"/>
            <p:cNvSpPr/>
            <p:nvPr/>
          </p:nvSpPr>
          <p:spPr>
            <a:xfrm>
              <a:off x="3427475" y="2378050"/>
              <a:ext cx="26775" cy="27175"/>
            </a:xfrm>
            <a:custGeom>
              <a:avLst/>
              <a:gdLst/>
              <a:ahLst/>
              <a:cxnLst/>
              <a:rect l="l" t="t" r="r" b="b"/>
              <a:pathLst>
                <a:path w="1071" h="1087" extrusionOk="0">
                  <a:moveTo>
                    <a:pt x="528" y="0"/>
                  </a:moveTo>
                  <a:cubicBezTo>
                    <a:pt x="233" y="0"/>
                    <a:pt x="1" y="249"/>
                    <a:pt x="1" y="543"/>
                  </a:cubicBezTo>
                  <a:lnTo>
                    <a:pt x="1" y="559"/>
                  </a:lnTo>
                  <a:cubicBezTo>
                    <a:pt x="16" y="853"/>
                    <a:pt x="249" y="1086"/>
                    <a:pt x="544" y="1086"/>
                  </a:cubicBezTo>
                  <a:cubicBezTo>
                    <a:pt x="838" y="1086"/>
                    <a:pt x="1071" y="838"/>
                    <a:pt x="1071" y="543"/>
                  </a:cubicBezTo>
                  <a:cubicBezTo>
                    <a:pt x="1071" y="233"/>
                    <a:pt x="838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0"/>
            <p:cNvSpPr/>
            <p:nvPr/>
          </p:nvSpPr>
          <p:spPr>
            <a:xfrm>
              <a:off x="3312325" y="2323775"/>
              <a:ext cx="128375" cy="67875"/>
            </a:xfrm>
            <a:custGeom>
              <a:avLst/>
              <a:gdLst/>
              <a:ahLst/>
              <a:cxnLst/>
              <a:rect l="l" t="t" r="r" b="b"/>
              <a:pathLst>
                <a:path w="5135" h="2715" extrusionOk="0">
                  <a:moveTo>
                    <a:pt x="31" y="0"/>
                  </a:moveTo>
                  <a:lnTo>
                    <a:pt x="0" y="47"/>
                  </a:lnTo>
                  <a:lnTo>
                    <a:pt x="5103" y="2714"/>
                  </a:lnTo>
                  <a:lnTo>
                    <a:pt x="5134" y="266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0"/>
            <p:cNvSpPr/>
            <p:nvPr/>
          </p:nvSpPr>
          <p:spPr>
            <a:xfrm>
              <a:off x="3295650" y="2319500"/>
              <a:ext cx="17475" cy="8175"/>
            </a:xfrm>
            <a:custGeom>
              <a:avLst/>
              <a:gdLst/>
              <a:ahLst/>
              <a:cxnLst/>
              <a:rect l="l" t="t" r="r" b="b"/>
              <a:pathLst>
                <a:path w="699" h="327" extrusionOk="0">
                  <a:moveTo>
                    <a:pt x="249" y="0"/>
                  </a:moveTo>
                  <a:lnTo>
                    <a:pt x="1" y="78"/>
                  </a:lnTo>
                  <a:lnTo>
                    <a:pt x="466" y="326"/>
                  </a:lnTo>
                  <a:lnTo>
                    <a:pt x="698" y="24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0"/>
            <p:cNvSpPr/>
            <p:nvPr/>
          </p:nvSpPr>
          <p:spPr>
            <a:xfrm>
              <a:off x="3300300" y="2312125"/>
              <a:ext cx="13600" cy="12050"/>
            </a:xfrm>
            <a:custGeom>
              <a:avLst/>
              <a:gdLst/>
              <a:ahLst/>
              <a:cxnLst/>
              <a:rect l="l" t="t" r="r" b="b"/>
              <a:pathLst>
                <a:path w="544" h="482" extrusionOk="0">
                  <a:moveTo>
                    <a:pt x="1" y="1"/>
                  </a:moveTo>
                  <a:lnTo>
                    <a:pt x="78" y="249"/>
                  </a:lnTo>
                  <a:lnTo>
                    <a:pt x="543" y="482"/>
                  </a:lnTo>
                  <a:cubicBezTo>
                    <a:pt x="512" y="404"/>
                    <a:pt x="481" y="326"/>
                    <a:pt x="466" y="24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0"/>
            <p:cNvSpPr/>
            <p:nvPr/>
          </p:nvSpPr>
          <p:spPr>
            <a:xfrm>
              <a:off x="3434850" y="23854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87" y="0"/>
                  </a:moveTo>
                  <a:lnTo>
                    <a:pt x="171" y="202"/>
                  </a:lnTo>
                  <a:lnTo>
                    <a:pt x="0" y="341"/>
                  </a:lnTo>
                  <a:lnTo>
                    <a:pt x="264" y="357"/>
                  </a:lnTo>
                  <a:lnTo>
                    <a:pt x="357" y="18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0"/>
            <p:cNvSpPr/>
            <p:nvPr/>
          </p:nvSpPr>
          <p:spPr>
            <a:xfrm>
              <a:off x="2969550" y="2549900"/>
              <a:ext cx="45400" cy="40275"/>
            </a:xfrm>
            <a:custGeom>
              <a:avLst/>
              <a:gdLst/>
              <a:ahLst/>
              <a:cxnLst/>
              <a:rect l="l" t="t" r="r" b="b"/>
              <a:pathLst>
                <a:path w="1816" h="1611" extrusionOk="0">
                  <a:moveTo>
                    <a:pt x="951" y="1"/>
                  </a:moveTo>
                  <a:cubicBezTo>
                    <a:pt x="616" y="1"/>
                    <a:pt x="302" y="203"/>
                    <a:pt x="172" y="524"/>
                  </a:cubicBezTo>
                  <a:cubicBezTo>
                    <a:pt x="1" y="959"/>
                    <a:pt x="203" y="1440"/>
                    <a:pt x="637" y="1610"/>
                  </a:cubicBezTo>
                  <a:lnTo>
                    <a:pt x="1505" y="1455"/>
                  </a:lnTo>
                  <a:cubicBezTo>
                    <a:pt x="1723" y="1253"/>
                    <a:pt x="1816" y="974"/>
                    <a:pt x="1754" y="680"/>
                  </a:cubicBezTo>
                  <a:cubicBezTo>
                    <a:pt x="1707" y="400"/>
                    <a:pt x="1505" y="168"/>
                    <a:pt x="1257" y="59"/>
                  </a:cubicBezTo>
                  <a:cubicBezTo>
                    <a:pt x="1156" y="19"/>
                    <a:pt x="1052" y="1"/>
                    <a:pt x="9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0"/>
            <p:cNvSpPr/>
            <p:nvPr/>
          </p:nvSpPr>
          <p:spPr>
            <a:xfrm>
              <a:off x="2974600" y="2583925"/>
              <a:ext cx="44625" cy="14375"/>
            </a:xfrm>
            <a:custGeom>
              <a:avLst/>
              <a:gdLst/>
              <a:ahLst/>
              <a:cxnLst/>
              <a:rect l="l" t="t" r="r" b="b"/>
              <a:pathLst>
                <a:path w="1785" h="575" extrusionOk="0">
                  <a:moveTo>
                    <a:pt x="1738" y="1"/>
                  </a:moveTo>
                  <a:lnTo>
                    <a:pt x="1" y="327"/>
                  </a:lnTo>
                  <a:lnTo>
                    <a:pt x="47" y="575"/>
                  </a:lnTo>
                  <a:lnTo>
                    <a:pt x="1784" y="249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0"/>
            <p:cNvSpPr/>
            <p:nvPr/>
          </p:nvSpPr>
          <p:spPr>
            <a:xfrm>
              <a:off x="2968000" y="2666150"/>
              <a:ext cx="89225" cy="22500"/>
            </a:xfrm>
            <a:custGeom>
              <a:avLst/>
              <a:gdLst/>
              <a:ahLst/>
              <a:cxnLst/>
              <a:rect l="l" t="t" r="r" b="b"/>
              <a:pathLst>
                <a:path w="3569" h="900" extrusionOk="0">
                  <a:moveTo>
                    <a:pt x="3537" y="0"/>
                  </a:moveTo>
                  <a:lnTo>
                    <a:pt x="1" y="651"/>
                  </a:lnTo>
                  <a:lnTo>
                    <a:pt x="47" y="900"/>
                  </a:lnTo>
                  <a:lnTo>
                    <a:pt x="3568" y="248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0"/>
            <p:cNvSpPr/>
            <p:nvPr/>
          </p:nvSpPr>
          <p:spPr>
            <a:xfrm>
              <a:off x="2971500" y="2683975"/>
              <a:ext cx="89200" cy="22525"/>
            </a:xfrm>
            <a:custGeom>
              <a:avLst/>
              <a:gdLst/>
              <a:ahLst/>
              <a:cxnLst/>
              <a:rect l="l" t="t" r="r" b="b"/>
              <a:pathLst>
                <a:path w="3568" h="901" extrusionOk="0">
                  <a:moveTo>
                    <a:pt x="3521" y="0"/>
                  </a:moveTo>
                  <a:lnTo>
                    <a:pt x="1" y="652"/>
                  </a:lnTo>
                  <a:lnTo>
                    <a:pt x="47" y="900"/>
                  </a:lnTo>
                  <a:lnTo>
                    <a:pt x="3568" y="24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0"/>
            <p:cNvSpPr/>
            <p:nvPr/>
          </p:nvSpPr>
          <p:spPr>
            <a:xfrm>
              <a:off x="2973050" y="2672725"/>
              <a:ext cx="83400" cy="26775"/>
            </a:xfrm>
            <a:custGeom>
              <a:avLst/>
              <a:gdLst/>
              <a:ahLst/>
              <a:cxnLst/>
              <a:rect l="l" t="t" r="r" b="b"/>
              <a:pathLst>
                <a:path w="3336" h="1071" extrusionOk="0">
                  <a:moveTo>
                    <a:pt x="3258" y="1"/>
                  </a:moveTo>
                  <a:lnTo>
                    <a:pt x="1" y="606"/>
                  </a:lnTo>
                  <a:lnTo>
                    <a:pt x="78" y="1071"/>
                  </a:lnTo>
                  <a:lnTo>
                    <a:pt x="3335" y="466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0"/>
            <p:cNvSpPr/>
            <p:nvPr/>
          </p:nvSpPr>
          <p:spPr>
            <a:xfrm>
              <a:off x="2979650" y="2590925"/>
              <a:ext cx="36475" cy="12800"/>
            </a:xfrm>
            <a:custGeom>
              <a:avLst/>
              <a:gdLst/>
              <a:ahLst/>
              <a:cxnLst/>
              <a:rect l="l" t="t" r="r" b="b"/>
              <a:pathLst>
                <a:path w="1459" h="512" extrusionOk="0">
                  <a:moveTo>
                    <a:pt x="1412" y="0"/>
                  </a:moveTo>
                  <a:lnTo>
                    <a:pt x="0" y="264"/>
                  </a:lnTo>
                  <a:lnTo>
                    <a:pt x="47" y="512"/>
                  </a:lnTo>
                  <a:lnTo>
                    <a:pt x="1458" y="24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0"/>
            <p:cNvSpPr/>
            <p:nvPr/>
          </p:nvSpPr>
          <p:spPr>
            <a:xfrm>
              <a:off x="2976150" y="2599050"/>
              <a:ext cx="72150" cy="82225"/>
            </a:xfrm>
            <a:custGeom>
              <a:avLst/>
              <a:gdLst/>
              <a:ahLst/>
              <a:cxnLst/>
              <a:rect l="l" t="t" r="r" b="b"/>
              <a:pathLst>
                <a:path w="2886" h="3289" extrusionOk="0">
                  <a:moveTo>
                    <a:pt x="1365" y="1"/>
                  </a:moveTo>
                  <a:lnTo>
                    <a:pt x="404" y="171"/>
                  </a:lnTo>
                  <a:cubicBezTo>
                    <a:pt x="404" y="171"/>
                    <a:pt x="528" y="1024"/>
                    <a:pt x="528" y="1707"/>
                  </a:cubicBezTo>
                  <a:cubicBezTo>
                    <a:pt x="543" y="2513"/>
                    <a:pt x="1" y="3289"/>
                    <a:pt x="1" y="3289"/>
                  </a:cubicBezTo>
                  <a:lnTo>
                    <a:pt x="2885" y="2746"/>
                  </a:lnTo>
                  <a:cubicBezTo>
                    <a:pt x="2885" y="2746"/>
                    <a:pt x="2110" y="2203"/>
                    <a:pt x="1800" y="1474"/>
                  </a:cubicBezTo>
                  <a:cubicBezTo>
                    <a:pt x="1567" y="838"/>
                    <a:pt x="1365" y="1"/>
                    <a:pt x="13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0"/>
            <p:cNvSpPr/>
            <p:nvPr/>
          </p:nvSpPr>
          <p:spPr>
            <a:xfrm>
              <a:off x="2757075" y="2857675"/>
              <a:ext cx="345125" cy="36100"/>
            </a:xfrm>
            <a:custGeom>
              <a:avLst/>
              <a:gdLst/>
              <a:ahLst/>
              <a:cxnLst/>
              <a:rect l="l" t="t" r="r" b="b"/>
              <a:pathLst>
                <a:path w="13805" h="1444" extrusionOk="0">
                  <a:moveTo>
                    <a:pt x="6902" y="1"/>
                  </a:moveTo>
                  <a:cubicBezTo>
                    <a:pt x="3087" y="1"/>
                    <a:pt x="1" y="326"/>
                    <a:pt x="1" y="730"/>
                  </a:cubicBezTo>
                  <a:cubicBezTo>
                    <a:pt x="1" y="1117"/>
                    <a:pt x="3087" y="1443"/>
                    <a:pt x="6902" y="1443"/>
                  </a:cubicBezTo>
                  <a:cubicBezTo>
                    <a:pt x="10718" y="1443"/>
                    <a:pt x="13804" y="1117"/>
                    <a:pt x="13804" y="730"/>
                  </a:cubicBezTo>
                  <a:cubicBezTo>
                    <a:pt x="13804" y="326"/>
                    <a:pt x="10718" y="1"/>
                    <a:pt x="69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0"/>
            <p:cNvSpPr/>
            <p:nvPr/>
          </p:nvSpPr>
          <p:spPr>
            <a:xfrm>
              <a:off x="2748950" y="2810000"/>
              <a:ext cx="793725" cy="1950"/>
            </a:xfrm>
            <a:custGeom>
              <a:avLst/>
              <a:gdLst/>
              <a:ahLst/>
              <a:cxnLst/>
              <a:rect l="l" t="t" r="r" b="b"/>
              <a:pathLst>
                <a:path w="31749" h="78" extrusionOk="0">
                  <a:moveTo>
                    <a:pt x="15882" y="0"/>
                  </a:moveTo>
                  <a:lnTo>
                    <a:pt x="7941" y="16"/>
                  </a:lnTo>
                  <a:lnTo>
                    <a:pt x="3970" y="16"/>
                  </a:lnTo>
                  <a:lnTo>
                    <a:pt x="0" y="31"/>
                  </a:lnTo>
                  <a:lnTo>
                    <a:pt x="3970" y="47"/>
                  </a:lnTo>
                  <a:lnTo>
                    <a:pt x="7941" y="78"/>
                  </a:lnTo>
                  <a:lnTo>
                    <a:pt x="23823" y="78"/>
                  </a:lnTo>
                  <a:lnTo>
                    <a:pt x="27778" y="47"/>
                  </a:lnTo>
                  <a:lnTo>
                    <a:pt x="31748" y="31"/>
                  </a:lnTo>
                  <a:lnTo>
                    <a:pt x="27778" y="16"/>
                  </a:lnTo>
                  <a:lnTo>
                    <a:pt x="23823" y="16"/>
                  </a:lnTo>
                  <a:lnTo>
                    <a:pt x="15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0"/>
            <p:cNvSpPr/>
            <p:nvPr/>
          </p:nvSpPr>
          <p:spPr>
            <a:xfrm>
              <a:off x="2805925" y="2091500"/>
              <a:ext cx="241975" cy="127600"/>
            </a:xfrm>
            <a:custGeom>
              <a:avLst/>
              <a:gdLst/>
              <a:ahLst/>
              <a:cxnLst/>
              <a:rect l="l" t="t" r="r" b="b"/>
              <a:pathLst>
                <a:path w="9679" h="5104" extrusionOk="0">
                  <a:moveTo>
                    <a:pt x="4855" y="1"/>
                  </a:moveTo>
                  <a:cubicBezTo>
                    <a:pt x="4561" y="1"/>
                    <a:pt x="4297" y="47"/>
                    <a:pt x="4002" y="94"/>
                  </a:cubicBezTo>
                  <a:cubicBezTo>
                    <a:pt x="2281" y="466"/>
                    <a:pt x="854" y="1722"/>
                    <a:pt x="280" y="3397"/>
                  </a:cubicBezTo>
                  <a:cubicBezTo>
                    <a:pt x="78" y="3956"/>
                    <a:pt x="1" y="4514"/>
                    <a:pt x="1" y="5103"/>
                  </a:cubicBezTo>
                  <a:cubicBezTo>
                    <a:pt x="32" y="3956"/>
                    <a:pt x="435" y="2839"/>
                    <a:pt x="1133" y="1877"/>
                  </a:cubicBezTo>
                  <a:cubicBezTo>
                    <a:pt x="1474" y="1428"/>
                    <a:pt x="1924" y="1071"/>
                    <a:pt x="2405" y="761"/>
                  </a:cubicBezTo>
                  <a:cubicBezTo>
                    <a:pt x="2917" y="466"/>
                    <a:pt x="3429" y="249"/>
                    <a:pt x="4002" y="140"/>
                  </a:cubicBezTo>
                  <a:cubicBezTo>
                    <a:pt x="4282" y="78"/>
                    <a:pt x="4561" y="63"/>
                    <a:pt x="4855" y="32"/>
                  </a:cubicBezTo>
                  <a:lnTo>
                    <a:pt x="5274" y="32"/>
                  </a:lnTo>
                  <a:cubicBezTo>
                    <a:pt x="5414" y="32"/>
                    <a:pt x="5569" y="63"/>
                    <a:pt x="5708" y="78"/>
                  </a:cubicBezTo>
                  <a:lnTo>
                    <a:pt x="5817" y="94"/>
                  </a:lnTo>
                  <a:lnTo>
                    <a:pt x="5910" y="109"/>
                  </a:lnTo>
                  <a:lnTo>
                    <a:pt x="6127" y="156"/>
                  </a:lnTo>
                  <a:lnTo>
                    <a:pt x="6530" y="264"/>
                  </a:lnTo>
                  <a:cubicBezTo>
                    <a:pt x="6810" y="373"/>
                    <a:pt x="7073" y="466"/>
                    <a:pt x="7337" y="606"/>
                  </a:cubicBezTo>
                  <a:cubicBezTo>
                    <a:pt x="8361" y="1118"/>
                    <a:pt x="9198" y="1986"/>
                    <a:pt x="9679" y="3025"/>
                  </a:cubicBezTo>
                  <a:cubicBezTo>
                    <a:pt x="9446" y="2498"/>
                    <a:pt x="9121" y="2017"/>
                    <a:pt x="8733" y="1598"/>
                  </a:cubicBezTo>
                  <a:cubicBezTo>
                    <a:pt x="8330" y="1180"/>
                    <a:pt x="7864" y="838"/>
                    <a:pt x="7352" y="559"/>
                  </a:cubicBezTo>
                  <a:cubicBezTo>
                    <a:pt x="6856" y="296"/>
                    <a:pt x="6282" y="109"/>
                    <a:pt x="5708" y="47"/>
                  </a:cubicBezTo>
                  <a:cubicBezTo>
                    <a:pt x="5569" y="16"/>
                    <a:pt x="5414" y="1"/>
                    <a:pt x="5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0"/>
            <p:cNvSpPr/>
            <p:nvPr/>
          </p:nvSpPr>
          <p:spPr>
            <a:xfrm>
              <a:off x="2825325" y="2077550"/>
              <a:ext cx="102000" cy="48500"/>
            </a:xfrm>
            <a:custGeom>
              <a:avLst/>
              <a:gdLst/>
              <a:ahLst/>
              <a:cxnLst/>
              <a:rect l="l" t="t" r="r" b="b"/>
              <a:pathLst>
                <a:path w="4080" h="1940" extrusionOk="0">
                  <a:moveTo>
                    <a:pt x="3785" y="0"/>
                  </a:moveTo>
                  <a:lnTo>
                    <a:pt x="3490" y="16"/>
                  </a:lnTo>
                  <a:cubicBezTo>
                    <a:pt x="3397" y="31"/>
                    <a:pt x="3304" y="31"/>
                    <a:pt x="3211" y="47"/>
                  </a:cubicBezTo>
                  <a:lnTo>
                    <a:pt x="2916" y="109"/>
                  </a:lnTo>
                  <a:cubicBezTo>
                    <a:pt x="2156" y="264"/>
                    <a:pt x="1443" y="621"/>
                    <a:pt x="822" y="1102"/>
                  </a:cubicBezTo>
                  <a:cubicBezTo>
                    <a:pt x="512" y="1350"/>
                    <a:pt x="233" y="1629"/>
                    <a:pt x="0" y="1939"/>
                  </a:cubicBezTo>
                  <a:cubicBezTo>
                    <a:pt x="280" y="1644"/>
                    <a:pt x="543" y="1381"/>
                    <a:pt x="838" y="1148"/>
                  </a:cubicBezTo>
                  <a:cubicBezTo>
                    <a:pt x="1458" y="667"/>
                    <a:pt x="2156" y="326"/>
                    <a:pt x="2916" y="156"/>
                  </a:cubicBezTo>
                  <a:lnTo>
                    <a:pt x="3211" y="94"/>
                  </a:lnTo>
                  <a:cubicBezTo>
                    <a:pt x="3304" y="94"/>
                    <a:pt x="3397" y="78"/>
                    <a:pt x="3490" y="47"/>
                  </a:cubicBezTo>
                  <a:lnTo>
                    <a:pt x="3785" y="16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0"/>
            <p:cNvSpPr/>
            <p:nvPr/>
          </p:nvSpPr>
          <p:spPr>
            <a:xfrm>
              <a:off x="3381725" y="2104700"/>
              <a:ext cx="109375" cy="246225"/>
            </a:xfrm>
            <a:custGeom>
              <a:avLst/>
              <a:gdLst/>
              <a:ahLst/>
              <a:cxnLst/>
              <a:rect l="l" t="t" r="r" b="b"/>
              <a:pathLst>
                <a:path w="4375" h="9849" extrusionOk="0">
                  <a:moveTo>
                    <a:pt x="652" y="0"/>
                  </a:moveTo>
                  <a:lnTo>
                    <a:pt x="652" y="0"/>
                  </a:lnTo>
                  <a:cubicBezTo>
                    <a:pt x="1753" y="310"/>
                    <a:pt x="2715" y="1008"/>
                    <a:pt x="3382" y="1954"/>
                  </a:cubicBezTo>
                  <a:cubicBezTo>
                    <a:pt x="3537" y="2187"/>
                    <a:pt x="3692" y="2435"/>
                    <a:pt x="3801" y="2683"/>
                  </a:cubicBezTo>
                  <a:cubicBezTo>
                    <a:pt x="3863" y="2807"/>
                    <a:pt x="3925" y="2947"/>
                    <a:pt x="3987" y="3071"/>
                  </a:cubicBezTo>
                  <a:lnTo>
                    <a:pt x="4064" y="3273"/>
                  </a:lnTo>
                  <a:lnTo>
                    <a:pt x="4095" y="3366"/>
                  </a:lnTo>
                  <a:cubicBezTo>
                    <a:pt x="4095" y="3397"/>
                    <a:pt x="4095" y="3428"/>
                    <a:pt x="4111" y="3459"/>
                  </a:cubicBezTo>
                  <a:cubicBezTo>
                    <a:pt x="4157" y="3598"/>
                    <a:pt x="4188" y="3738"/>
                    <a:pt x="4219" y="3878"/>
                  </a:cubicBezTo>
                  <a:lnTo>
                    <a:pt x="4250" y="4095"/>
                  </a:lnTo>
                  <a:cubicBezTo>
                    <a:pt x="4250" y="4172"/>
                    <a:pt x="4266" y="4219"/>
                    <a:pt x="4266" y="4296"/>
                  </a:cubicBezTo>
                  <a:cubicBezTo>
                    <a:pt x="4312" y="4591"/>
                    <a:pt x="4312" y="4870"/>
                    <a:pt x="4297" y="5149"/>
                  </a:cubicBezTo>
                  <a:cubicBezTo>
                    <a:pt x="4250" y="5739"/>
                    <a:pt x="4142" y="6297"/>
                    <a:pt x="3909" y="6824"/>
                  </a:cubicBezTo>
                  <a:cubicBezTo>
                    <a:pt x="3676" y="7352"/>
                    <a:pt x="3366" y="7832"/>
                    <a:pt x="2979" y="8251"/>
                  </a:cubicBezTo>
                  <a:cubicBezTo>
                    <a:pt x="2203" y="9104"/>
                    <a:pt x="1148" y="9678"/>
                    <a:pt x="1" y="9849"/>
                  </a:cubicBezTo>
                  <a:cubicBezTo>
                    <a:pt x="2389" y="9539"/>
                    <a:pt x="4219" y="7584"/>
                    <a:pt x="4343" y="5196"/>
                  </a:cubicBezTo>
                  <a:cubicBezTo>
                    <a:pt x="4374" y="4901"/>
                    <a:pt x="4374" y="4606"/>
                    <a:pt x="4328" y="4312"/>
                  </a:cubicBezTo>
                  <a:cubicBezTo>
                    <a:pt x="4328" y="4234"/>
                    <a:pt x="4328" y="4188"/>
                    <a:pt x="4312" y="4110"/>
                  </a:cubicBezTo>
                  <a:lnTo>
                    <a:pt x="4266" y="3893"/>
                  </a:lnTo>
                  <a:cubicBezTo>
                    <a:pt x="4250" y="3738"/>
                    <a:pt x="4219" y="3598"/>
                    <a:pt x="4173" y="3459"/>
                  </a:cubicBezTo>
                  <a:cubicBezTo>
                    <a:pt x="4018" y="2900"/>
                    <a:pt x="3770" y="2373"/>
                    <a:pt x="3413" y="1908"/>
                  </a:cubicBezTo>
                  <a:cubicBezTo>
                    <a:pt x="3087" y="1443"/>
                    <a:pt x="2684" y="1039"/>
                    <a:pt x="2203" y="714"/>
                  </a:cubicBezTo>
                  <a:cubicBezTo>
                    <a:pt x="1738" y="403"/>
                    <a:pt x="1210" y="155"/>
                    <a:pt x="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0"/>
            <p:cNvSpPr/>
            <p:nvPr/>
          </p:nvSpPr>
          <p:spPr>
            <a:xfrm>
              <a:off x="3458125" y="2118650"/>
              <a:ext cx="47700" cy="102400"/>
            </a:xfrm>
            <a:custGeom>
              <a:avLst/>
              <a:gdLst/>
              <a:ahLst/>
              <a:cxnLst/>
              <a:rect l="l" t="t" r="r" b="b"/>
              <a:pathLst>
                <a:path w="1908" h="4096" extrusionOk="0">
                  <a:moveTo>
                    <a:pt x="0" y="0"/>
                  </a:moveTo>
                  <a:lnTo>
                    <a:pt x="202" y="202"/>
                  </a:lnTo>
                  <a:lnTo>
                    <a:pt x="403" y="404"/>
                  </a:lnTo>
                  <a:cubicBezTo>
                    <a:pt x="481" y="466"/>
                    <a:pt x="543" y="543"/>
                    <a:pt x="589" y="621"/>
                  </a:cubicBezTo>
                  <a:lnTo>
                    <a:pt x="776" y="854"/>
                  </a:lnTo>
                  <a:cubicBezTo>
                    <a:pt x="1241" y="1474"/>
                    <a:pt x="1567" y="2187"/>
                    <a:pt x="1737" y="2947"/>
                  </a:cubicBezTo>
                  <a:cubicBezTo>
                    <a:pt x="1830" y="3320"/>
                    <a:pt x="1877" y="3707"/>
                    <a:pt x="1892" y="4095"/>
                  </a:cubicBezTo>
                  <a:cubicBezTo>
                    <a:pt x="1908" y="3707"/>
                    <a:pt x="1877" y="3320"/>
                    <a:pt x="1815" y="2932"/>
                  </a:cubicBezTo>
                  <a:cubicBezTo>
                    <a:pt x="1737" y="2560"/>
                    <a:pt x="1598" y="2172"/>
                    <a:pt x="1442" y="1831"/>
                  </a:cubicBezTo>
                  <a:cubicBezTo>
                    <a:pt x="1272" y="1474"/>
                    <a:pt x="1055" y="1148"/>
                    <a:pt x="822" y="838"/>
                  </a:cubicBezTo>
                  <a:cubicBezTo>
                    <a:pt x="745" y="760"/>
                    <a:pt x="698" y="683"/>
                    <a:pt x="636" y="605"/>
                  </a:cubicBezTo>
                  <a:cubicBezTo>
                    <a:pt x="574" y="528"/>
                    <a:pt x="512" y="466"/>
                    <a:pt x="434" y="388"/>
                  </a:cubicBezTo>
                  <a:lnTo>
                    <a:pt x="233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0"/>
            <p:cNvSpPr/>
            <p:nvPr/>
          </p:nvSpPr>
          <p:spPr>
            <a:xfrm>
              <a:off x="3002525" y="2362550"/>
              <a:ext cx="290825" cy="126600"/>
            </a:xfrm>
            <a:custGeom>
              <a:avLst/>
              <a:gdLst/>
              <a:ahLst/>
              <a:cxnLst/>
              <a:rect l="l" t="t" r="r" b="b"/>
              <a:pathLst>
                <a:path w="11633" h="5064" extrusionOk="0">
                  <a:moveTo>
                    <a:pt x="0" y="0"/>
                  </a:moveTo>
                  <a:lnTo>
                    <a:pt x="0" y="0"/>
                  </a:lnTo>
                  <a:cubicBezTo>
                    <a:pt x="109" y="667"/>
                    <a:pt x="326" y="1318"/>
                    <a:pt x="636" y="1908"/>
                  </a:cubicBezTo>
                  <a:cubicBezTo>
                    <a:pt x="652" y="2001"/>
                    <a:pt x="714" y="2047"/>
                    <a:pt x="745" y="2125"/>
                  </a:cubicBezTo>
                  <a:lnTo>
                    <a:pt x="884" y="2342"/>
                  </a:lnTo>
                  <a:lnTo>
                    <a:pt x="1024" y="2559"/>
                  </a:lnTo>
                  <a:cubicBezTo>
                    <a:pt x="1086" y="2637"/>
                    <a:pt x="1117" y="2714"/>
                    <a:pt x="1179" y="2776"/>
                  </a:cubicBezTo>
                  <a:cubicBezTo>
                    <a:pt x="1272" y="2900"/>
                    <a:pt x="1396" y="3040"/>
                    <a:pt x="1505" y="3164"/>
                  </a:cubicBezTo>
                  <a:lnTo>
                    <a:pt x="1675" y="3350"/>
                  </a:lnTo>
                  <a:lnTo>
                    <a:pt x="1877" y="3521"/>
                  </a:lnTo>
                  <a:cubicBezTo>
                    <a:pt x="2125" y="3753"/>
                    <a:pt x="2404" y="3970"/>
                    <a:pt x="2683" y="4141"/>
                  </a:cubicBezTo>
                  <a:cubicBezTo>
                    <a:pt x="2745" y="4203"/>
                    <a:pt x="2823" y="4250"/>
                    <a:pt x="2901" y="4281"/>
                  </a:cubicBezTo>
                  <a:lnTo>
                    <a:pt x="3133" y="4405"/>
                  </a:lnTo>
                  <a:lnTo>
                    <a:pt x="3350" y="4513"/>
                  </a:lnTo>
                  <a:lnTo>
                    <a:pt x="3459" y="4575"/>
                  </a:lnTo>
                  <a:cubicBezTo>
                    <a:pt x="3505" y="4575"/>
                    <a:pt x="3536" y="4591"/>
                    <a:pt x="3583" y="4606"/>
                  </a:cubicBezTo>
                  <a:cubicBezTo>
                    <a:pt x="3738" y="4668"/>
                    <a:pt x="3909" y="4730"/>
                    <a:pt x="4064" y="4792"/>
                  </a:cubicBezTo>
                  <a:lnTo>
                    <a:pt x="4312" y="4870"/>
                  </a:lnTo>
                  <a:cubicBezTo>
                    <a:pt x="4390" y="4886"/>
                    <a:pt x="4498" y="4901"/>
                    <a:pt x="4576" y="4917"/>
                  </a:cubicBezTo>
                  <a:cubicBezTo>
                    <a:pt x="4901" y="4994"/>
                    <a:pt x="5243" y="5041"/>
                    <a:pt x="5584" y="5056"/>
                  </a:cubicBezTo>
                  <a:cubicBezTo>
                    <a:pt x="5683" y="5061"/>
                    <a:pt x="5783" y="5064"/>
                    <a:pt x="5882" y="5064"/>
                  </a:cubicBezTo>
                  <a:cubicBezTo>
                    <a:pt x="8567" y="5064"/>
                    <a:pt x="10929" y="3253"/>
                    <a:pt x="11632" y="620"/>
                  </a:cubicBezTo>
                  <a:lnTo>
                    <a:pt x="11632" y="620"/>
                  </a:lnTo>
                  <a:cubicBezTo>
                    <a:pt x="11059" y="2621"/>
                    <a:pt x="9539" y="4172"/>
                    <a:pt x="7538" y="4746"/>
                  </a:cubicBezTo>
                  <a:cubicBezTo>
                    <a:pt x="6966" y="4905"/>
                    <a:pt x="6406" y="4985"/>
                    <a:pt x="5828" y="4985"/>
                  </a:cubicBezTo>
                  <a:cubicBezTo>
                    <a:pt x="5732" y="4985"/>
                    <a:pt x="5635" y="4983"/>
                    <a:pt x="5537" y="4979"/>
                  </a:cubicBezTo>
                  <a:cubicBezTo>
                    <a:pt x="5212" y="4963"/>
                    <a:pt x="4886" y="4917"/>
                    <a:pt x="4545" y="4839"/>
                  </a:cubicBezTo>
                  <a:cubicBezTo>
                    <a:pt x="4452" y="4823"/>
                    <a:pt x="4374" y="4808"/>
                    <a:pt x="4296" y="4777"/>
                  </a:cubicBezTo>
                  <a:lnTo>
                    <a:pt x="4064" y="4715"/>
                  </a:lnTo>
                  <a:lnTo>
                    <a:pt x="3599" y="4529"/>
                  </a:lnTo>
                  <a:cubicBezTo>
                    <a:pt x="3567" y="4529"/>
                    <a:pt x="3521" y="4513"/>
                    <a:pt x="3490" y="4498"/>
                  </a:cubicBezTo>
                  <a:lnTo>
                    <a:pt x="3366" y="4436"/>
                  </a:lnTo>
                  <a:lnTo>
                    <a:pt x="3133" y="4327"/>
                  </a:lnTo>
                  <a:cubicBezTo>
                    <a:pt x="3056" y="4281"/>
                    <a:pt x="2994" y="4265"/>
                    <a:pt x="2916" y="4203"/>
                  </a:cubicBezTo>
                  <a:cubicBezTo>
                    <a:pt x="2839" y="4141"/>
                    <a:pt x="2792" y="4110"/>
                    <a:pt x="2714" y="4064"/>
                  </a:cubicBezTo>
                  <a:cubicBezTo>
                    <a:pt x="2435" y="3893"/>
                    <a:pt x="2172" y="3691"/>
                    <a:pt x="1908" y="3459"/>
                  </a:cubicBezTo>
                  <a:cubicBezTo>
                    <a:pt x="900" y="2559"/>
                    <a:pt x="233" y="13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0"/>
            <p:cNvSpPr/>
            <p:nvPr/>
          </p:nvSpPr>
          <p:spPr>
            <a:xfrm>
              <a:off x="3113025" y="2477700"/>
              <a:ext cx="129925" cy="30075"/>
            </a:xfrm>
            <a:custGeom>
              <a:avLst/>
              <a:gdLst/>
              <a:ahLst/>
              <a:cxnLst/>
              <a:rect l="l" t="t" r="r" b="b"/>
              <a:pathLst>
                <a:path w="5197" h="1203" extrusionOk="0">
                  <a:moveTo>
                    <a:pt x="5196" y="0"/>
                  </a:moveTo>
                  <a:lnTo>
                    <a:pt x="5196" y="0"/>
                  </a:lnTo>
                  <a:cubicBezTo>
                    <a:pt x="4808" y="264"/>
                    <a:pt x="4390" y="466"/>
                    <a:pt x="3986" y="652"/>
                  </a:cubicBezTo>
                  <a:cubicBezTo>
                    <a:pt x="3583" y="822"/>
                    <a:pt x="3133" y="962"/>
                    <a:pt x="2684" y="1040"/>
                  </a:cubicBezTo>
                  <a:cubicBezTo>
                    <a:pt x="2309" y="1104"/>
                    <a:pt x="1923" y="1136"/>
                    <a:pt x="1554" y="1136"/>
                  </a:cubicBezTo>
                  <a:cubicBezTo>
                    <a:pt x="1480" y="1136"/>
                    <a:pt x="1407" y="1135"/>
                    <a:pt x="1334" y="1133"/>
                  </a:cubicBezTo>
                  <a:cubicBezTo>
                    <a:pt x="1210" y="1133"/>
                    <a:pt x="1102" y="1133"/>
                    <a:pt x="978" y="1117"/>
                  </a:cubicBezTo>
                  <a:cubicBezTo>
                    <a:pt x="885" y="1086"/>
                    <a:pt x="745" y="1086"/>
                    <a:pt x="652" y="1071"/>
                  </a:cubicBezTo>
                  <a:cubicBezTo>
                    <a:pt x="559" y="1055"/>
                    <a:pt x="435" y="1040"/>
                    <a:pt x="326" y="1008"/>
                  </a:cubicBezTo>
                  <a:lnTo>
                    <a:pt x="1" y="931"/>
                  </a:lnTo>
                  <a:lnTo>
                    <a:pt x="326" y="1040"/>
                  </a:lnTo>
                  <a:cubicBezTo>
                    <a:pt x="419" y="1071"/>
                    <a:pt x="528" y="1086"/>
                    <a:pt x="652" y="1117"/>
                  </a:cubicBezTo>
                  <a:cubicBezTo>
                    <a:pt x="745" y="1133"/>
                    <a:pt x="869" y="1133"/>
                    <a:pt x="978" y="1148"/>
                  </a:cubicBezTo>
                  <a:cubicBezTo>
                    <a:pt x="1102" y="1164"/>
                    <a:pt x="1210" y="1164"/>
                    <a:pt x="1334" y="1195"/>
                  </a:cubicBezTo>
                  <a:cubicBezTo>
                    <a:pt x="1431" y="1200"/>
                    <a:pt x="1528" y="1202"/>
                    <a:pt x="1626" y="1202"/>
                  </a:cubicBezTo>
                  <a:cubicBezTo>
                    <a:pt x="2433" y="1202"/>
                    <a:pt x="3255" y="1030"/>
                    <a:pt x="4002" y="698"/>
                  </a:cubicBezTo>
                  <a:cubicBezTo>
                    <a:pt x="4436" y="512"/>
                    <a:pt x="4824" y="280"/>
                    <a:pt x="5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0"/>
            <p:cNvSpPr/>
            <p:nvPr/>
          </p:nvSpPr>
          <p:spPr>
            <a:xfrm>
              <a:off x="3016875" y="2200850"/>
              <a:ext cx="259425" cy="259425"/>
            </a:xfrm>
            <a:custGeom>
              <a:avLst/>
              <a:gdLst/>
              <a:ahLst/>
              <a:cxnLst/>
              <a:rect l="l" t="t" r="r" b="b"/>
              <a:pathLst>
                <a:path w="10377" h="10377" extrusionOk="0">
                  <a:moveTo>
                    <a:pt x="4793" y="1"/>
                  </a:moveTo>
                  <a:lnTo>
                    <a:pt x="4684" y="931"/>
                  </a:lnTo>
                  <a:cubicBezTo>
                    <a:pt x="4265" y="993"/>
                    <a:pt x="3862" y="1102"/>
                    <a:pt x="3474" y="1272"/>
                  </a:cubicBezTo>
                  <a:lnTo>
                    <a:pt x="2931" y="512"/>
                  </a:lnTo>
                  <a:lnTo>
                    <a:pt x="2249" y="900"/>
                  </a:lnTo>
                  <a:lnTo>
                    <a:pt x="2637" y="1753"/>
                  </a:lnTo>
                  <a:cubicBezTo>
                    <a:pt x="2280" y="2001"/>
                    <a:pt x="2001" y="2296"/>
                    <a:pt x="1737" y="2653"/>
                  </a:cubicBezTo>
                  <a:lnTo>
                    <a:pt x="884" y="2265"/>
                  </a:lnTo>
                  <a:lnTo>
                    <a:pt x="496" y="2932"/>
                  </a:lnTo>
                  <a:lnTo>
                    <a:pt x="1256" y="3475"/>
                  </a:lnTo>
                  <a:cubicBezTo>
                    <a:pt x="1086" y="3862"/>
                    <a:pt x="962" y="4281"/>
                    <a:pt x="931" y="4700"/>
                  </a:cubicBezTo>
                  <a:lnTo>
                    <a:pt x="0" y="4793"/>
                  </a:lnTo>
                  <a:lnTo>
                    <a:pt x="0" y="5599"/>
                  </a:lnTo>
                  <a:lnTo>
                    <a:pt x="931" y="5693"/>
                  </a:lnTo>
                  <a:cubicBezTo>
                    <a:pt x="962" y="6111"/>
                    <a:pt x="1086" y="6530"/>
                    <a:pt x="1256" y="6918"/>
                  </a:cubicBezTo>
                  <a:lnTo>
                    <a:pt x="496" y="7461"/>
                  </a:lnTo>
                  <a:lnTo>
                    <a:pt x="884" y="8128"/>
                  </a:lnTo>
                  <a:lnTo>
                    <a:pt x="1737" y="7740"/>
                  </a:lnTo>
                  <a:cubicBezTo>
                    <a:pt x="2001" y="8097"/>
                    <a:pt x="2280" y="8391"/>
                    <a:pt x="2637" y="8639"/>
                  </a:cubicBezTo>
                  <a:lnTo>
                    <a:pt x="2249" y="9492"/>
                  </a:lnTo>
                  <a:lnTo>
                    <a:pt x="2931" y="9880"/>
                  </a:lnTo>
                  <a:lnTo>
                    <a:pt x="3474" y="9120"/>
                  </a:lnTo>
                  <a:cubicBezTo>
                    <a:pt x="3862" y="9291"/>
                    <a:pt x="4265" y="9415"/>
                    <a:pt x="4684" y="9446"/>
                  </a:cubicBezTo>
                  <a:lnTo>
                    <a:pt x="4793" y="10376"/>
                  </a:lnTo>
                  <a:lnTo>
                    <a:pt x="5584" y="10376"/>
                  </a:lnTo>
                  <a:lnTo>
                    <a:pt x="5677" y="9446"/>
                  </a:lnTo>
                  <a:cubicBezTo>
                    <a:pt x="6111" y="9415"/>
                    <a:pt x="6514" y="9291"/>
                    <a:pt x="6902" y="9120"/>
                  </a:cubicBezTo>
                  <a:lnTo>
                    <a:pt x="7445" y="9880"/>
                  </a:lnTo>
                  <a:lnTo>
                    <a:pt x="8127" y="9492"/>
                  </a:lnTo>
                  <a:lnTo>
                    <a:pt x="7739" y="8639"/>
                  </a:lnTo>
                  <a:cubicBezTo>
                    <a:pt x="8081" y="8391"/>
                    <a:pt x="8375" y="8097"/>
                    <a:pt x="8623" y="7740"/>
                  </a:cubicBezTo>
                  <a:lnTo>
                    <a:pt x="9477" y="8128"/>
                  </a:lnTo>
                  <a:lnTo>
                    <a:pt x="9864" y="7461"/>
                  </a:lnTo>
                  <a:lnTo>
                    <a:pt x="9120" y="6918"/>
                  </a:lnTo>
                  <a:cubicBezTo>
                    <a:pt x="9290" y="6530"/>
                    <a:pt x="9399" y="6111"/>
                    <a:pt x="9445" y="5693"/>
                  </a:cubicBezTo>
                  <a:lnTo>
                    <a:pt x="10376" y="5599"/>
                  </a:lnTo>
                  <a:lnTo>
                    <a:pt x="10376" y="4793"/>
                  </a:lnTo>
                  <a:lnTo>
                    <a:pt x="9445" y="4700"/>
                  </a:lnTo>
                  <a:cubicBezTo>
                    <a:pt x="9383" y="4281"/>
                    <a:pt x="9290" y="3862"/>
                    <a:pt x="9120" y="3475"/>
                  </a:cubicBezTo>
                  <a:lnTo>
                    <a:pt x="9864" y="2932"/>
                  </a:lnTo>
                  <a:lnTo>
                    <a:pt x="9477" y="2265"/>
                  </a:lnTo>
                  <a:lnTo>
                    <a:pt x="8623" y="2653"/>
                  </a:lnTo>
                  <a:cubicBezTo>
                    <a:pt x="8375" y="2311"/>
                    <a:pt x="8081" y="2001"/>
                    <a:pt x="7739" y="1753"/>
                  </a:cubicBezTo>
                  <a:lnTo>
                    <a:pt x="8127" y="900"/>
                  </a:lnTo>
                  <a:lnTo>
                    <a:pt x="7445" y="512"/>
                  </a:lnTo>
                  <a:lnTo>
                    <a:pt x="6902" y="1272"/>
                  </a:lnTo>
                  <a:cubicBezTo>
                    <a:pt x="6514" y="1102"/>
                    <a:pt x="6111" y="978"/>
                    <a:pt x="5677" y="931"/>
                  </a:cubicBezTo>
                  <a:lnTo>
                    <a:pt x="55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0"/>
            <p:cNvSpPr/>
            <p:nvPr/>
          </p:nvSpPr>
          <p:spPr>
            <a:xfrm>
              <a:off x="2826875" y="2117875"/>
              <a:ext cx="214050" cy="215225"/>
            </a:xfrm>
            <a:custGeom>
              <a:avLst/>
              <a:gdLst/>
              <a:ahLst/>
              <a:cxnLst/>
              <a:rect l="l" t="t" r="r" b="b"/>
              <a:pathLst>
                <a:path w="8562" h="8609" extrusionOk="0">
                  <a:moveTo>
                    <a:pt x="3738" y="0"/>
                  </a:moveTo>
                  <a:lnTo>
                    <a:pt x="3645" y="869"/>
                  </a:lnTo>
                  <a:cubicBezTo>
                    <a:pt x="3180" y="947"/>
                    <a:pt x="2730" y="1117"/>
                    <a:pt x="2342" y="1365"/>
                  </a:cubicBezTo>
                  <a:lnTo>
                    <a:pt x="1753" y="822"/>
                  </a:lnTo>
                  <a:lnTo>
                    <a:pt x="869" y="1660"/>
                  </a:lnTo>
                  <a:lnTo>
                    <a:pt x="1396" y="2296"/>
                  </a:lnTo>
                  <a:cubicBezTo>
                    <a:pt x="1102" y="2684"/>
                    <a:pt x="916" y="3133"/>
                    <a:pt x="807" y="3614"/>
                  </a:cubicBezTo>
                  <a:lnTo>
                    <a:pt x="31" y="3661"/>
                  </a:lnTo>
                  <a:lnTo>
                    <a:pt x="0" y="4855"/>
                  </a:lnTo>
                  <a:lnTo>
                    <a:pt x="776" y="4933"/>
                  </a:lnTo>
                  <a:cubicBezTo>
                    <a:pt x="853" y="5429"/>
                    <a:pt x="1055" y="5894"/>
                    <a:pt x="1319" y="6297"/>
                  </a:cubicBezTo>
                  <a:lnTo>
                    <a:pt x="807" y="6856"/>
                  </a:lnTo>
                  <a:lnTo>
                    <a:pt x="1644" y="7724"/>
                  </a:lnTo>
                  <a:lnTo>
                    <a:pt x="2249" y="7243"/>
                  </a:lnTo>
                  <a:cubicBezTo>
                    <a:pt x="2653" y="7523"/>
                    <a:pt x="3102" y="7709"/>
                    <a:pt x="3583" y="7786"/>
                  </a:cubicBezTo>
                  <a:lnTo>
                    <a:pt x="3630" y="8562"/>
                  </a:lnTo>
                  <a:lnTo>
                    <a:pt x="4808" y="8608"/>
                  </a:lnTo>
                  <a:lnTo>
                    <a:pt x="4886" y="7786"/>
                  </a:lnTo>
                  <a:cubicBezTo>
                    <a:pt x="5351" y="7693"/>
                    <a:pt x="5801" y="7523"/>
                    <a:pt x="6189" y="7243"/>
                  </a:cubicBezTo>
                  <a:lnTo>
                    <a:pt x="6809" y="7802"/>
                  </a:lnTo>
                  <a:lnTo>
                    <a:pt x="7678" y="6980"/>
                  </a:lnTo>
                  <a:lnTo>
                    <a:pt x="7119" y="6297"/>
                  </a:lnTo>
                  <a:cubicBezTo>
                    <a:pt x="7368" y="5910"/>
                    <a:pt x="7538" y="5475"/>
                    <a:pt x="7616" y="5041"/>
                  </a:cubicBezTo>
                  <a:lnTo>
                    <a:pt x="8531" y="4933"/>
                  </a:lnTo>
                  <a:lnTo>
                    <a:pt x="8562" y="3738"/>
                  </a:lnTo>
                  <a:lnTo>
                    <a:pt x="7662" y="3645"/>
                  </a:lnTo>
                  <a:cubicBezTo>
                    <a:pt x="7585" y="3195"/>
                    <a:pt x="7399" y="2761"/>
                    <a:pt x="7150" y="2404"/>
                  </a:cubicBezTo>
                  <a:lnTo>
                    <a:pt x="7755" y="1738"/>
                  </a:lnTo>
                  <a:lnTo>
                    <a:pt x="6933" y="869"/>
                  </a:lnTo>
                  <a:lnTo>
                    <a:pt x="6220" y="1443"/>
                  </a:lnTo>
                  <a:cubicBezTo>
                    <a:pt x="5848" y="1195"/>
                    <a:pt x="5429" y="1009"/>
                    <a:pt x="4979" y="900"/>
                  </a:cubicBezTo>
                  <a:lnTo>
                    <a:pt x="4948" y="31"/>
                  </a:lnTo>
                  <a:lnTo>
                    <a:pt x="3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0"/>
            <p:cNvSpPr/>
            <p:nvPr/>
          </p:nvSpPr>
          <p:spPr>
            <a:xfrm>
              <a:off x="2900925" y="2180425"/>
              <a:ext cx="65175" cy="75500"/>
            </a:xfrm>
            <a:custGeom>
              <a:avLst/>
              <a:gdLst/>
              <a:ahLst/>
              <a:cxnLst/>
              <a:rect l="l" t="t" r="r" b="b"/>
              <a:pathLst>
                <a:path w="2607" h="3020" extrusionOk="0">
                  <a:moveTo>
                    <a:pt x="1297" y="13"/>
                  </a:moveTo>
                  <a:cubicBezTo>
                    <a:pt x="1632" y="13"/>
                    <a:pt x="1964" y="150"/>
                    <a:pt x="2203" y="414"/>
                  </a:cubicBezTo>
                  <a:cubicBezTo>
                    <a:pt x="2451" y="693"/>
                    <a:pt x="2560" y="1035"/>
                    <a:pt x="2529" y="1391"/>
                  </a:cubicBezTo>
                  <a:cubicBezTo>
                    <a:pt x="2451" y="1950"/>
                    <a:pt x="2172" y="2182"/>
                    <a:pt x="1986" y="2353"/>
                  </a:cubicBezTo>
                  <a:cubicBezTo>
                    <a:pt x="1924" y="2415"/>
                    <a:pt x="1846" y="2493"/>
                    <a:pt x="1815" y="2570"/>
                  </a:cubicBezTo>
                  <a:cubicBezTo>
                    <a:pt x="1753" y="2710"/>
                    <a:pt x="1707" y="2849"/>
                    <a:pt x="1691" y="2973"/>
                  </a:cubicBezTo>
                  <a:lnTo>
                    <a:pt x="854" y="2973"/>
                  </a:lnTo>
                  <a:cubicBezTo>
                    <a:pt x="838" y="2849"/>
                    <a:pt x="807" y="2710"/>
                    <a:pt x="761" y="2570"/>
                  </a:cubicBezTo>
                  <a:cubicBezTo>
                    <a:pt x="730" y="2493"/>
                    <a:pt x="668" y="2415"/>
                    <a:pt x="590" y="2353"/>
                  </a:cubicBezTo>
                  <a:cubicBezTo>
                    <a:pt x="389" y="2182"/>
                    <a:pt x="125" y="1950"/>
                    <a:pt x="63" y="1391"/>
                  </a:cubicBezTo>
                  <a:cubicBezTo>
                    <a:pt x="32" y="1035"/>
                    <a:pt x="156" y="693"/>
                    <a:pt x="389" y="414"/>
                  </a:cubicBezTo>
                  <a:cubicBezTo>
                    <a:pt x="420" y="383"/>
                    <a:pt x="451" y="368"/>
                    <a:pt x="466" y="337"/>
                  </a:cubicBezTo>
                  <a:cubicBezTo>
                    <a:pt x="706" y="119"/>
                    <a:pt x="1003" y="13"/>
                    <a:pt x="1297" y="13"/>
                  </a:cubicBezTo>
                  <a:close/>
                  <a:moveTo>
                    <a:pt x="1292" y="1"/>
                  </a:moveTo>
                  <a:cubicBezTo>
                    <a:pt x="953" y="1"/>
                    <a:pt x="615" y="133"/>
                    <a:pt x="373" y="399"/>
                  </a:cubicBezTo>
                  <a:cubicBezTo>
                    <a:pt x="125" y="678"/>
                    <a:pt x="1" y="1019"/>
                    <a:pt x="32" y="1391"/>
                  </a:cubicBezTo>
                  <a:cubicBezTo>
                    <a:pt x="47" y="1779"/>
                    <a:pt x="233" y="2136"/>
                    <a:pt x="544" y="2399"/>
                  </a:cubicBezTo>
                  <a:cubicBezTo>
                    <a:pt x="621" y="2462"/>
                    <a:pt x="683" y="2508"/>
                    <a:pt x="730" y="2586"/>
                  </a:cubicBezTo>
                  <a:cubicBezTo>
                    <a:pt x="761" y="2725"/>
                    <a:pt x="792" y="2865"/>
                    <a:pt x="823" y="3004"/>
                  </a:cubicBezTo>
                  <a:lnTo>
                    <a:pt x="823" y="3020"/>
                  </a:lnTo>
                  <a:lnTo>
                    <a:pt x="1707" y="3020"/>
                  </a:lnTo>
                  <a:cubicBezTo>
                    <a:pt x="1753" y="2865"/>
                    <a:pt x="1784" y="2725"/>
                    <a:pt x="1846" y="2601"/>
                  </a:cubicBezTo>
                  <a:cubicBezTo>
                    <a:pt x="1893" y="2524"/>
                    <a:pt x="1939" y="2477"/>
                    <a:pt x="2017" y="2415"/>
                  </a:cubicBezTo>
                  <a:cubicBezTo>
                    <a:pt x="2327" y="2182"/>
                    <a:pt x="2529" y="1810"/>
                    <a:pt x="2560" y="1422"/>
                  </a:cubicBezTo>
                  <a:cubicBezTo>
                    <a:pt x="2606" y="1050"/>
                    <a:pt x="2467" y="693"/>
                    <a:pt x="2234" y="414"/>
                  </a:cubicBezTo>
                  <a:cubicBezTo>
                    <a:pt x="2219" y="383"/>
                    <a:pt x="2172" y="368"/>
                    <a:pt x="2157" y="337"/>
                  </a:cubicBezTo>
                  <a:cubicBezTo>
                    <a:pt x="1918" y="113"/>
                    <a:pt x="1605" y="1"/>
                    <a:pt x="1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0"/>
            <p:cNvSpPr/>
            <p:nvPr/>
          </p:nvSpPr>
          <p:spPr>
            <a:xfrm>
              <a:off x="2920700" y="2221025"/>
              <a:ext cx="7400" cy="34125"/>
            </a:xfrm>
            <a:custGeom>
              <a:avLst/>
              <a:gdLst/>
              <a:ahLst/>
              <a:cxnLst/>
              <a:rect l="l" t="t" r="r" b="b"/>
              <a:pathLst>
                <a:path w="296" h="1365" extrusionOk="0">
                  <a:moveTo>
                    <a:pt x="63" y="0"/>
                  </a:moveTo>
                  <a:lnTo>
                    <a:pt x="1" y="16"/>
                  </a:lnTo>
                  <a:lnTo>
                    <a:pt x="249" y="1365"/>
                  </a:lnTo>
                  <a:lnTo>
                    <a:pt x="295" y="136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0"/>
            <p:cNvSpPr/>
            <p:nvPr/>
          </p:nvSpPr>
          <p:spPr>
            <a:xfrm>
              <a:off x="2937775" y="2221400"/>
              <a:ext cx="7775" cy="34150"/>
            </a:xfrm>
            <a:custGeom>
              <a:avLst/>
              <a:gdLst/>
              <a:ahLst/>
              <a:cxnLst/>
              <a:rect l="l" t="t" r="r" b="b"/>
              <a:pathLst>
                <a:path w="311" h="1366" extrusionOk="0">
                  <a:moveTo>
                    <a:pt x="264" y="1"/>
                  </a:moveTo>
                  <a:lnTo>
                    <a:pt x="0" y="1350"/>
                  </a:lnTo>
                  <a:lnTo>
                    <a:pt x="47" y="1365"/>
                  </a:lnTo>
                  <a:lnTo>
                    <a:pt x="310" y="16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0"/>
            <p:cNvSpPr/>
            <p:nvPr/>
          </p:nvSpPr>
          <p:spPr>
            <a:xfrm>
              <a:off x="2921875" y="2219450"/>
              <a:ext cx="22900" cy="13600"/>
            </a:xfrm>
            <a:custGeom>
              <a:avLst/>
              <a:gdLst/>
              <a:ahLst/>
              <a:cxnLst/>
              <a:rect l="l" t="t" r="r" b="b"/>
              <a:pathLst>
                <a:path w="916" h="544" extrusionOk="0">
                  <a:moveTo>
                    <a:pt x="248" y="16"/>
                  </a:moveTo>
                  <a:cubicBezTo>
                    <a:pt x="267" y="16"/>
                    <a:pt x="281" y="22"/>
                    <a:pt x="292" y="29"/>
                  </a:cubicBezTo>
                  <a:lnTo>
                    <a:pt x="292" y="29"/>
                  </a:lnTo>
                  <a:cubicBezTo>
                    <a:pt x="285" y="16"/>
                    <a:pt x="271" y="16"/>
                    <a:pt x="248" y="16"/>
                  </a:cubicBezTo>
                  <a:close/>
                  <a:moveTo>
                    <a:pt x="636" y="16"/>
                  </a:moveTo>
                  <a:cubicBezTo>
                    <a:pt x="683" y="16"/>
                    <a:pt x="683" y="94"/>
                    <a:pt x="683" y="125"/>
                  </a:cubicBezTo>
                  <a:cubicBezTo>
                    <a:pt x="683" y="187"/>
                    <a:pt x="667" y="280"/>
                    <a:pt x="621" y="358"/>
                  </a:cubicBezTo>
                  <a:cubicBezTo>
                    <a:pt x="590" y="296"/>
                    <a:pt x="559" y="234"/>
                    <a:pt x="559" y="156"/>
                  </a:cubicBezTo>
                  <a:cubicBezTo>
                    <a:pt x="559" y="94"/>
                    <a:pt x="590" y="16"/>
                    <a:pt x="636" y="16"/>
                  </a:cubicBezTo>
                  <a:close/>
                  <a:moveTo>
                    <a:pt x="621" y="1"/>
                  </a:moveTo>
                  <a:cubicBezTo>
                    <a:pt x="559" y="1"/>
                    <a:pt x="528" y="63"/>
                    <a:pt x="528" y="156"/>
                  </a:cubicBezTo>
                  <a:cubicBezTo>
                    <a:pt x="528" y="234"/>
                    <a:pt x="543" y="327"/>
                    <a:pt x="605" y="389"/>
                  </a:cubicBezTo>
                  <a:cubicBezTo>
                    <a:pt x="559" y="466"/>
                    <a:pt x="512" y="528"/>
                    <a:pt x="450" y="528"/>
                  </a:cubicBezTo>
                  <a:cubicBezTo>
                    <a:pt x="388" y="528"/>
                    <a:pt x="310" y="466"/>
                    <a:pt x="279" y="373"/>
                  </a:cubicBezTo>
                  <a:lnTo>
                    <a:pt x="295" y="358"/>
                  </a:lnTo>
                  <a:cubicBezTo>
                    <a:pt x="326" y="280"/>
                    <a:pt x="373" y="141"/>
                    <a:pt x="326" y="63"/>
                  </a:cubicBezTo>
                  <a:cubicBezTo>
                    <a:pt x="317" y="54"/>
                    <a:pt x="307" y="39"/>
                    <a:pt x="292" y="29"/>
                  </a:cubicBezTo>
                  <a:lnTo>
                    <a:pt x="292" y="29"/>
                  </a:lnTo>
                  <a:cubicBezTo>
                    <a:pt x="294" y="33"/>
                    <a:pt x="295" y="39"/>
                    <a:pt x="295" y="48"/>
                  </a:cubicBezTo>
                  <a:cubicBezTo>
                    <a:pt x="326" y="94"/>
                    <a:pt x="295" y="234"/>
                    <a:pt x="248" y="311"/>
                  </a:cubicBezTo>
                  <a:lnTo>
                    <a:pt x="248" y="327"/>
                  </a:lnTo>
                  <a:cubicBezTo>
                    <a:pt x="217" y="280"/>
                    <a:pt x="202" y="187"/>
                    <a:pt x="202" y="125"/>
                  </a:cubicBezTo>
                  <a:cubicBezTo>
                    <a:pt x="202" y="79"/>
                    <a:pt x="217" y="16"/>
                    <a:pt x="248" y="16"/>
                  </a:cubicBezTo>
                  <a:lnTo>
                    <a:pt x="248" y="16"/>
                  </a:lnTo>
                  <a:cubicBezTo>
                    <a:pt x="217" y="16"/>
                    <a:pt x="171" y="63"/>
                    <a:pt x="171" y="141"/>
                  </a:cubicBezTo>
                  <a:cubicBezTo>
                    <a:pt x="171" y="218"/>
                    <a:pt x="202" y="296"/>
                    <a:pt x="233" y="373"/>
                  </a:cubicBezTo>
                  <a:cubicBezTo>
                    <a:pt x="217" y="389"/>
                    <a:pt x="202" y="404"/>
                    <a:pt x="171" y="404"/>
                  </a:cubicBezTo>
                  <a:cubicBezTo>
                    <a:pt x="78" y="404"/>
                    <a:pt x="47" y="234"/>
                    <a:pt x="16" y="156"/>
                  </a:cubicBezTo>
                  <a:lnTo>
                    <a:pt x="0" y="156"/>
                  </a:lnTo>
                  <a:cubicBezTo>
                    <a:pt x="0" y="156"/>
                    <a:pt x="47" y="435"/>
                    <a:pt x="171" y="435"/>
                  </a:cubicBezTo>
                  <a:cubicBezTo>
                    <a:pt x="217" y="435"/>
                    <a:pt x="233" y="404"/>
                    <a:pt x="248" y="389"/>
                  </a:cubicBezTo>
                  <a:cubicBezTo>
                    <a:pt x="295" y="466"/>
                    <a:pt x="373" y="544"/>
                    <a:pt x="450" y="544"/>
                  </a:cubicBezTo>
                  <a:cubicBezTo>
                    <a:pt x="543" y="528"/>
                    <a:pt x="605" y="466"/>
                    <a:pt x="621" y="404"/>
                  </a:cubicBezTo>
                  <a:cubicBezTo>
                    <a:pt x="636" y="435"/>
                    <a:pt x="683" y="451"/>
                    <a:pt x="714" y="451"/>
                  </a:cubicBezTo>
                  <a:cubicBezTo>
                    <a:pt x="838" y="451"/>
                    <a:pt x="915" y="203"/>
                    <a:pt x="915" y="172"/>
                  </a:cubicBezTo>
                  <a:lnTo>
                    <a:pt x="884" y="172"/>
                  </a:lnTo>
                  <a:cubicBezTo>
                    <a:pt x="869" y="249"/>
                    <a:pt x="791" y="435"/>
                    <a:pt x="714" y="435"/>
                  </a:cubicBezTo>
                  <a:cubicBezTo>
                    <a:pt x="698" y="435"/>
                    <a:pt x="667" y="404"/>
                    <a:pt x="636" y="389"/>
                  </a:cubicBezTo>
                  <a:cubicBezTo>
                    <a:pt x="683" y="311"/>
                    <a:pt x="698" y="218"/>
                    <a:pt x="698" y="141"/>
                  </a:cubicBezTo>
                  <a:cubicBezTo>
                    <a:pt x="698" y="48"/>
                    <a:pt x="667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0"/>
            <p:cNvSpPr/>
            <p:nvPr/>
          </p:nvSpPr>
          <p:spPr>
            <a:xfrm>
              <a:off x="2919150" y="2253200"/>
              <a:ext cx="27175" cy="7000"/>
            </a:xfrm>
            <a:custGeom>
              <a:avLst/>
              <a:gdLst/>
              <a:ahLst/>
              <a:cxnLst/>
              <a:rect l="l" t="t" r="r" b="b"/>
              <a:pathLst>
                <a:path w="1087" h="280" extrusionOk="0">
                  <a:moveTo>
                    <a:pt x="1040" y="93"/>
                  </a:moveTo>
                  <a:lnTo>
                    <a:pt x="1040" y="264"/>
                  </a:lnTo>
                  <a:lnTo>
                    <a:pt x="32" y="248"/>
                  </a:lnTo>
                  <a:lnTo>
                    <a:pt x="32" y="93"/>
                  </a:lnTo>
                  <a:close/>
                  <a:moveTo>
                    <a:pt x="1" y="0"/>
                  </a:moveTo>
                  <a:lnTo>
                    <a:pt x="1" y="264"/>
                  </a:lnTo>
                  <a:lnTo>
                    <a:pt x="1086" y="279"/>
                  </a:lnTo>
                  <a:lnTo>
                    <a:pt x="1086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0"/>
            <p:cNvSpPr/>
            <p:nvPr/>
          </p:nvSpPr>
          <p:spPr>
            <a:xfrm>
              <a:off x="2919150" y="2259000"/>
              <a:ext cx="27175" cy="7025"/>
            </a:xfrm>
            <a:custGeom>
              <a:avLst/>
              <a:gdLst/>
              <a:ahLst/>
              <a:cxnLst/>
              <a:rect l="l" t="t" r="r" b="b"/>
              <a:pathLst>
                <a:path w="1087" h="281" extrusionOk="0">
                  <a:moveTo>
                    <a:pt x="1040" y="94"/>
                  </a:moveTo>
                  <a:lnTo>
                    <a:pt x="1040" y="265"/>
                  </a:lnTo>
                  <a:lnTo>
                    <a:pt x="32" y="249"/>
                  </a:lnTo>
                  <a:lnTo>
                    <a:pt x="32" y="94"/>
                  </a:ln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086" y="280"/>
                  </a:lnTo>
                  <a:lnTo>
                    <a:pt x="1086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0"/>
            <p:cNvSpPr/>
            <p:nvPr/>
          </p:nvSpPr>
          <p:spPr>
            <a:xfrm>
              <a:off x="2919150" y="2265600"/>
              <a:ext cx="27175" cy="6625"/>
            </a:xfrm>
            <a:custGeom>
              <a:avLst/>
              <a:gdLst/>
              <a:ahLst/>
              <a:cxnLst/>
              <a:rect l="l" t="t" r="r" b="b"/>
              <a:pathLst>
                <a:path w="1087" h="265" extrusionOk="0">
                  <a:moveTo>
                    <a:pt x="1040" y="63"/>
                  </a:moveTo>
                  <a:lnTo>
                    <a:pt x="1040" y="233"/>
                  </a:lnTo>
                  <a:lnTo>
                    <a:pt x="32" y="218"/>
                  </a:lnTo>
                  <a:lnTo>
                    <a:pt x="32" y="63"/>
                  </a:lnTo>
                  <a:close/>
                  <a:moveTo>
                    <a:pt x="1" y="1"/>
                  </a:moveTo>
                  <a:lnTo>
                    <a:pt x="1" y="249"/>
                  </a:lnTo>
                  <a:lnTo>
                    <a:pt x="1086" y="264"/>
                  </a:lnTo>
                  <a:lnTo>
                    <a:pt x="1086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0"/>
            <p:cNvSpPr/>
            <p:nvPr/>
          </p:nvSpPr>
          <p:spPr>
            <a:xfrm>
              <a:off x="3170400" y="2273650"/>
              <a:ext cx="24850" cy="23775"/>
            </a:xfrm>
            <a:custGeom>
              <a:avLst/>
              <a:gdLst/>
              <a:ahLst/>
              <a:cxnLst/>
              <a:rect l="l" t="t" r="r" b="b"/>
              <a:pathLst>
                <a:path w="994" h="951" extrusionOk="0">
                  <a:moveTo>
                    <a:pt x="451" y="20"/>
                  </a:moveTo>
                  <a:cubicBezTo>
                    <a:pt x="575" y="20"/>
                    <a:pt x="699" y="66"/>
                    <a:pt x="776" y="144"/>
                  </a:cubicBezTo>
                  <a:cubicBezTo>
                    <a:pt x="885" y="221"/>
                    <a:pt x="932" y="330"/>
                    <a:pt x="932" y="454"/>
                  </a:cubicBezTo>
                  <a:cubicBezTo>
                    <a:pt x="963" y="671"/>
                    <a:pt x="776" y="842"/>
                    <a:pt x="745" y="904"/>
                  </a:cubicBezTo>
                  <a:lnTo>
                    <a:pt x="63" y="315"/>
                  </a:lnTo>
                  <a:cubicBezTo>
                    <a:pt x="110" y="283"/>
                    <a:pt x="265" y="82"/>
                    <a:pt x="451" y="20"/>
                  </a:cubicBezTo>
                  <a:close/>
                  <a:moveTo>
                    <a:pt x="499" y="1"/>
                  </a:moveTo>
                  <a:cubicBezTo>
                    <a:pt x="479" y="1"/>
                    <a:pt x="457" y="2"/>
                    <a:pt x="435" y="4"/>
                  </a:cubicBezTo>
                  <a:cubicBezTo>
                    <a:pt x="187" y="20"/>
                    <a:pt x="1" y="268"/>
                    <a:pt x="1" y="299"/>
                  </a:cubicBezTo>
                  <a:lnTo>
                    <a:pt x="1" y="315"/>
                  </a:lnTo>
                  <a:lnTo>
                    <a:pt x="745" y="950"/>
                  </a:lnTo>
                  <a:cubicBezTo>
                    <a:pt x="761" y="935"/>
                    <a:pt x="994" y="718"/>
                    <a:pt x="963" y="454"/>
                  </a:cubicBezTo>
                  <a:cubicBezTo>
                    <a:pt x="963" y="315"/>
                    <a:pt x="885" y="190"/>
                    <a:pt x="776" y="128"/>
                  </a:cubicBezTo>
                  <a:cubicBezTo>
                    <a:pt x="698" y="37"/>
                    <a:pt x="609" y="1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0"/>
            <p:cNvSpPr/>
            <p:nvPr/>
          </p:nvSpPr>
          <p:spPr>
            <a:xfrm>
              <a:off x="3100225" y="2280725"/>
              <a:ext cx="89600" cy="101600"/>
            </a:xfrm>
            <a:custGeom>
              <a:avLst/>
              <a:gdLst/>
              <a:ahLst/>
              <a:cxnLst/>
              <a:rect l="l" t="t" r="r" b="b"/>
              <a:pathLst>
                <a:path w="3584" h="4064" extrusionOk="0">
                  <a:moveTo>
                    <a:pt x="2854" y="0"/>
                  </a:moveTo>
                  <a:lnTo>
                    <a:pt x="1" y="3444"/>
                  </a:lnTo>
                  <a:lnTo>
                    <a:pt x="47" y="3459"/>
                  </a:lnTo>
                  <a:lnTo>
                    <a:pt x="2854" y="47"/>
                  </a:lnTo>
                  <a:lnTo>
                    <a:pt x="3552" y="636"/>
                  </a:lnTo>
                  <a:lnTo>
                    <a:pt x="714" y="4048"/>
                  </a:lnTo>
                  <a:lnTo>
                    <a:pt x="761" y="4064"/>
                  </a:lnTo>
                  <a:lnTo>
                    <a:pt x="3583" y="652"/>
                  </a:lnTo>
                  <a:lnTo>
                    <a:pt x="3583" y="636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0"/>
            <p:cNvSpPr/>
            <p:nvPr/>
          </p:nvSpPr>
          <p:spPr>
            <a:xfrm>
              <a:off x="3166525" y="2278775"/>
              <a:ext cx="24850" cy="22525"/>
            </a:xfrm>
            <a:custGeom>
              <a:avLst/>
              <a:gdLst/>
              <a:ahLst/>
              <a:cxnLst/>
              <a:rect l="l" t="t" r="r" b="b"/>
              <a:pathLst>
                <a:path w="994" h="901" extrusionOk="0">
                  <a:moveTo>
                    <a:pt x="140" y="1"/>
                  </a:moveTo>
                  <a:lnTo>
                    <a:pt x="1" y="172"/>
                  </a:lnTo>
                  <a:lnTo>
                    <a:pt x="885" y="901"/>
                  </a:lnTo>
                  <a:lnTo>
                    <a:pt x="993" y="730"/>
                  </a:lnTo>
                  <a:lnTo>
                    <a:pt x="900" y="854"/>
                  </a:lnTo>
                  <a:lnTo>
                    <a:pt x="78" y="172"/>
                  </a:lnTo>
                  <a:lnTo>
                    <a:pt x="187" y="47"/>
                  </a:lnTo>
                  <a:lnTo>
                    <a:pt x="993" y="73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0"/>
            <p:cNvSpPr/>
            <p:nvPr/>
          </p:nvSpPr>
          <p:spPr>
            <a:xfrm>
              <a:off x="3163825" y="2282675"/>
              <a:ext cx="25225" cy="22500"/>
            </a:xfrm>
            <a:custGeom>
              <a:avLst/>
              <a:gdLst/>
              <a:ahLst/>
              <a:cxnLst/>
              <a:rect l="l" t="t" r="r" b="b"/>
              <a:pathLst>
                <a:path w="1009" h="900" extrusionOk="0">
                  <a:moveTo>
                    <a:pt x="140" y="47"/>
                  </a:moveTo>
                  <a:lnTo>
                    <a:pt x="946" y="729"/>
                  </a:lnTo>
                  <a:lnTo>
                    <a:pt x="853" y="853"/>
                  </a:lnTo>
                  <a:lnTo>
                    <a:pt x="62" y="171"/>
                  </a:lnTo>
                  <a:lnTo>
                    <a:pt x="140" y="47"/>
                  </a:lnTo>
                  <a:close/>
                  <a:moveTo>
                    <a:pt x="140" y="0"/>
                  </a:moveTo>
                  <a:lnTo>
                    <a:pt x="0" y="171"/>
                  </a:lnTo>
                  <a:lnTo>
                    <a:pt x="869" y="900"/>
                  </a:lnTo>
                  <a:lnTo>
                    <a:pt x="1008" y="729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0"/>
            <p:cNvSpPr/>
            <p:nvPr/>
          </p:nvSpPr>
          <p:spPr>
            <a:xfrm>
              <a:off x="3097900" y="2366425"/>
              <a:ext cx="20975" cy="22900"/>
            </a:xfrm>
            <a:custGeom>
              <a:avLst/>
              <a:gdLst/>
              <a:ahLst/>
              <a:cxnLst/>
              <a:rect l="l" t="t" r="r" b="b"/>
              <a:pathLst>
                <a:path w="839" h="916" extrusionOk="0">
                  <a:moveTo>
                    <a:pt x="249" y="62"/>
                  </a:moveTo>
                  <a:lnTo>
                    <a:pt x="249" y="186"/>
                  </a:lnTo>
                  <a:lnTo>
                    <a:pt x="388" y="171"/>
                  </a:lnTo>
                  <a:lnTo>
                    <a:pt x="388" y="310"/>
                  </a:lnTo>
                  <a:lnTo>
                    <a:pt x="512" y="295"/>
                  </a:lnTo>
                  <a:lnTo>
                    <a:pt x="512" y="419"/>
                  </a:lnTo>
                  <a:lnTo>
                    <a:pt x="652" y="403"/>
                  </a:lnTo>
                  <a:lnTo>
                    <a:pt x="652" y="543"/>
                  </a:lnTo>
                  <a:lnTo>
                    <a:pt x="668" y="543"/>
                  </a:lnTo>
                  <a:lnTo>
                    <a:pt x="792" y="527"/>
                  </a:lnTo>
                  <a:lnTo>
                    <a:pt x="792" y="620"/>
                  </a:lnTo>
                  <a:lnTo>
                    <a:pt x="218" y="791"/>
                  </a:lnTo>
                  <a:lnTo>
                    <a:pt x="32" y="853"/>
                  </a:lnTo>
                  <a:lnTo>
                    <a:pt x="140" y="62"/>
                  </a:lnTo>
                  <a:close/>
                  <a:moveTo>
                    <a:pt x="264" y="0"/>
                  </a:moveTo>
                  <a:lnTo>
                    <a:pt x="140" y="16"/>
                  </a:lnTo>
                  <a:lnTo>
                    <a:pt x="109" y="16"/>
                  </a:lnTo>
                  <a:lnTo>
                    <a:pt x="1" y="915"/>
                  </a:lnTo>
                  <a:lnTo>
                    <a:pt x="838" y="636"/>
                  </a:lnTo>
                  <a:lnTo>
                    <a:pt x="838" y="465"/>
                  </a:lnTo>
                  <a:lnTo>
                    <a:pt x="807" y="465"/>
                  </a:lnTo>
                  <a:lnTo>
                    <a:pt x="699" y="481"/>
                  </a:lnTo>
                  <a:lnTo>
                    <a:pt x="699" y="341"/>
                  </a:lnTo>
                  <a:lnTo>
                    <a:pt x="559" y="357"/>
                  </a:lnTo>
                  <a:lnTo>
                    <a:pt x="559" y="233"/>
                  </a:lnTo>
                  <a:lnTo>
                    <a:pt x="419" y="248"/>
                  </a:lnTo>
                  <a:lnTo>
                    <a:pt x="419" y="109"/>
                  </a:lnTo>
                  <a:lnTo>
                    <a:pt x="295" y="124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0"/>
            <p:cNvSpPr/>
            <p:nvPr/>
          </p:nvSpPr>
          <p:spPr>
            <a:xfrm>
              <a:off x="3098300" y="2379600"/>
              <a:ext cx="8150" cy="8550"/>
            </a:xfrm>
            <a:custGeom>
              <a:avLst/>
              <a:gdLst/>
              <a:ahLst/>
              <a:cxnLst/>
              <a:rect l="l" t="t" r="r" b="b"/>
              <a:pathLst>
                <a:path w="326" h="342" extrusionOk="0">
                  <a:moveTo>
                    <a:pt x="78" y="78"/>
                  </a:moveTo>
                  <a:lnTo>
                    <a:pt x="248" y="249"/>
                  </a:lnTo>
                  <a:lnTo>
                    <a:pt x="47" y="311"/>
                  </a:lnTo>
                  <a:lnTo>
                    <a:pt x="47" y="311"/>
                  </a:lnTo>
                  <a:lnTo>
                    <a:pt x="78" y="78"/>
                  </a:lnTo>
                  <a:close/>
                  <a:moveTo>
                    <a:pt x="47" y="0"/>
                  </a:moveTo>
                  <a:lnTo>
                    <a:pt x="0" y="342"/>
                  </a:lnTo>
                  <a:lnTo>
                    <a:pt x="326" y="2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0"/>
            <p:cNvSpPr/>
            <p:nvPr/>
          </p:nvSpPr>
          <p:spPr>
            <a:xfrm>
              <a:off x="3109925" y="2295075"/>
              <a:ext cx="59350" cy="70975"/>
            </a:xfrm>
            <a:custGeom>
              <a:avLst/>
              <a:gdLst/>
              <a:ahLst/>
              <a:cxnLst/>
              <a:rect l="l" t="t" r="r" b="b"/>
              <a:pathLst>
                <a:path w="2374" h="2839" extrusionOk="0">
                  <a:moveTo>
                    <a:pt x="2373" y="0"/>
                  </a:moveTo>
                  <a:cubicBezTo>
                    <a:pt x="2156" y="217"/>
                    <a:pt x="1939" y="450"/>
                    <a:pt x="1753" y="683"/>
                  </a:cubicBezTo>
                  <a:cubicBezTo>
                    <a:pt x="1536" y="915"/>
                    <a:pt x="1334" y="1148"/>
                    <a:pt x="1148" y="1381"/>
                  </a:cubicBezTo>
                  <a:cubicBezTo>
                    <a:pt x="947" y="1613"/>
                    <a:pt x="760" y="1862"/>
                    <a:pt x="559" y="2094"/>
                  </a:cubicBezTo>
                  <a:cubicBezTo>
                    <a:pt x="373" y="2342"/>
                    <a:pt x="171" y="2575"/>
                    <a:pt x="0" y="2839"/>
                  </a:cubicBezTo>
                  <a:cubicBezTo>
                    <a:pt x="218" y="2606"/>
                    <a:pt x="404" y="2389"/>
                    <a:pt x="621" y="2156"/>
                  </a:cubicBezTo>
                  <a:cubicBezTo>
                    <a:pt x="838" y="1924"/>
                    <a:pt x="1024" y="1691"/>
                    <a:pt x="1226" y="1458"/>
                  </a:cubicBezTo>
                  <a:cubicBezTo>
                    <a:pt x="1412" y="1226"/>
                    <a:pt x="1613" y="977"/>
                    <a:pt x="1800" y="745"/>
                  </a:cubicBezTo>
                  <a:cubicBezTo>
                    <a:pt x="2001" y="481"/>
                    <a:pt x="2187" y="249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0"/>
            <p:cNvSpPr/>
            <p:nvPr/>
          </p:nvSpPr>
          <p:spPr>
            <a:xfrm>
              <a:off x="3118075" y="2301675"/>
              <a:ext cx="59350" cy="70975"/>
            </a:xfrm>
            <a:custGeom>
              <a:avLst/>
              <a:gdLst/>
              <a:ahLst/>
              <a:cxnLst/>
              <a:rect l="l" t="t" r="r" b="b"/>
              <a:pathLst>
                <a:path w="2374" h="283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2156" y="217"/>
                    <a:pt x="1939" y="450"/>
                    <a:pt x="1753" y="682"/>
                  </a:cubicBezTo>
                  <a:cubicBezTo>
                    <a:pt x="1536" y="915"/>
                    <a:pt x="1349" y="1148"/>
                    <a:pt x="1148" y="1380"/>
                  </a:cubicBezTo>
                  <a:cubicBezTo>
                    <a:pt x="962" y="1613"/>
                    <a:pt x="760" y="1877"/>
                    <a:pt x="574" y="2109"/>
                  </a:cubicBezTo>
                  <a:cubicBezTo>
                    <a:pt x="372" y="2357"/>
                    <a:pt x="186" y="2590"/>
                    <a:pt x="0" y="2838"/>
                  </a:cubicBezTo>
                  <a:cubicBezTo>
                    <a:pt x="217" y="2606"/>
                    <a:pt x="419" y="2388"/>
                    <a:pt x="621" y="2156"/>
                  </a:cubicBezTo>
                  <a:cubicBezTo>
                    <a:pt x="838" y="1923"/>
                    <a:pt x="1039" y="1691"/>
                    <a:pt x="1225" y="1458"/>
                  </a:cubicBezTo>
                  <a:cubicBezTo>
                    <a:pt x="1427" y="1225"/>
                    <a:pt x="1613" y="977"/>
                    <a:pt x="1815" y="744"/>
                  </a:cubicBezTo>
                  <a:cubicBezTo>
                    <a:pt x="2001" y="496"/>
                    <a:pt x="2203" y="264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0"/>
            <p:cNvSpPr/>
            <p:nvPr/>
          </p:nvSpPr>
          <p:spPr>
            <a:xfrm>
              <a:off x="3251825" y="2117875"/>
              <a:ext cx="215225" cy="215225"/>
            </a:xfrm>
            <a:custGeom>
              <a:avLst/>
              <a:gdLst/>
              <a:ahLst/>
              <a:cxnLst/>
              <a:rect l="l" t="t" r="r" b="b"/>
              <a:pathLst>
                <a:path w="8609" h="8609" extrusionOk="0">
                  <a:moveTo>
                    <a:pt x="3770" y="0"/>
                  </a:moveTo>
                  <a:lnTo>
                    <a:pt x="3677" y="869"/>
                  </a:lnTo>
                  <a:cubicBezTo>
                    <a:pt x="3211" y="947"/>
                    <a:pt x="2762" y="1117"/>
                    <a:pt x="2374" y="1365"/>
                  </a:cubicBezTo>
                  <a:lnTo>
                    <a:pt x="1769" y="822"/>
                  </a:lnTo>
                  <a:lnTo>
                    <a:pt x="901" y="1660"/>
                  </a:lnTo>
                  <a:lnTo>
                    <a:pt x="1397" y="2296"/>
                  </a:lnTo>
                  <a:cubicBezTo>
                    <a:pt x="1118" y="2684"/>
                    <a:pt x="916" y="3133"/>
                    <a:pt x="823" y="3614"/>
                  </a:cubicBezTo>
                  <a:lnTo>
                    <a:pt x="47" y="3661"/>
                  </a:lnTo>
                  <a:lnTo>
                    <a:pt x="1" y="4855"/>
                  </a:lnTo>
                  <a:lnTo>
                    <a:pt x="776" y="4933"/>
                  </a:lnTo>
                  <a:cubicBezTo>
                    <a:pt x="854" y="5429"/>
                    <a:pt x="1056" y="5894"/>
                    <a:pt x="1319" y="6297"/>
                  </a:cubicBezTo>
                  <a:lnTo>
                    <a:pt x="823" y="6856"/>
                  </a:lnTo>
                  <a:lnTo>
                    <a:pt x="1660" y="7724"/>
                  </a:lnTo>
                  <a:lnTo>
                    <a:pt x="2250" y="7243"/>
                  </a:lnTo>
                  <a:cubicBezTo>
                    <a:pt x="2669" y="7523"/>
                    <a:pt x="3103" y="7709"/>
                    <a:pt x="3599" y="7786"/>
                  </a:cubicBezTo>
                  <a:lnTo>
                    <a:pt x="3630" y="8562"/>
                  </a:lnTo>
                  <a:lnTo>
                    <a:pt x="4840" y="8608"/>
                  </a:lnTo>
                  <a:lnTo>
                    <a:pt x="4917" y="7786"/>
                  </a:lnTo>
                  <a:cubicBezTo>
                    <a:pt x="5367" y="7709"/>
                    <a:pt x="5817" y="7523"/>
                    <a:pt x="6205" y="7243"/>
                  </a:cubicBezTo>
                  <a:lnTo>
                    <a:pt x="6825" y="7802"/>
                  </a:lnTo>
                  <a:lnTo>
                    <a:pt x="7694" y="6980"/>
                  </a:lnTo>
                  <a:lnTo>
                    <a:pt x="7135" y="6297"/>
                  </a:lnTo>
                  <a:cubicBezTo>
                    <a:pt x="7399" y="5910"/>
                    <a:pt x="7570" y="5475"/>
                    <a:pt x="7647" y="5041"/>
                  </a:cubicBezTo>
                  <a:lnTo>
                    <a:pt x="8578" y="4917"/>
                  </a:lnTo>
                  <a:lnTo>
                    <a:pt x="8609" y="3738"/>
                  </a:lnTo>
                  <a:lnTo>
                    <a:pt x="7694" y="3645"/>
                  </a:lnTo>
                  <a:cubicBezTo>
                    <a:pt x="7616" y="3195"/>
                    <a:pt x="7446" y="2761"/>
                    <a:pt x="7197" y="2404"/>
                  </a:cubicBezTo>
                  <a:lnTo>
                    <a:pt x="7802" y="1738"/>
                  </a:lnTo>
                  <a:lnTo>
                    <a:pt x="6965" y="869"/>
                  </a:lnTo>
                  <a:lnTo>
                    <a:pt x="6251" y="1443"/>
                  </a:lnTo>
                  <a:cubicBezTo>
                    <a:pt x="5864" y="1195"/>
                    <a:pt x="5460" y="1009"/>
                    <a:pt x="5011" y="900"/>
                  </a:cubicBezTo>
                  <a:lnTo>
                    <a:pt x="4964" y="31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0"/>
            <p:cNvSpPr/>
            <p:nvPr/>
          </p:nvSpPr>
          <p:spPr>
            <a:xfrm>
              <a:off x="3330150" y="2188825"/>
              <a:ext cx="4300" cy="88425"/>
            </a:xfrm>
            <a:custGeom>
              <a:avLst/>
              <a:gdLst/>
              <a:ahLst/>
              <a:cxnLst/>
              <a:rect l="l" t="t" r="r" b="b"/>
              <a:pathLst>
                <a:path w="172" h="3537" extrusionOk="0">
                  <a:moveTo>
                    <a:pt x="125" y="47"/>
                  </a:moveTo>
                  <a:lnTo>
                    <a:pt x="125" y="3490"/>
                  </a:lnTo>
                  <a:lnTo>
                    <a:pt x="16" y="3490"/>
                  </a:lnTo>
                  <a:lnTo>
                    <a:pt x="16" y="47"/>
                  </a:lnTo>
                  <a:close/>
                  <a:moveTo>
                    <a:pt x="1" y="1"/>
                  </a:moveTo>
                  <a:lnTo>
                    <a:pt x="1" y="3537"/>
                  </a:lnTo>
                  <a:lnTo>
                    <a:pt x="172" y="353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0"/>
            <p:cNvSpPr/>
            <p:nvPr/>
          </p:nvSpPr>
          <p:spPr>
            <a:xfrm>
              <a:off x="3333250" y="2190775"/>
              <a:ext cx="62850" cy="42675"/>
            </a:xfrm>
            <a:custGeom>
              <a:avLst/>
              <a:gdLst/>
              <a:ahLst/>
              <a:cxnLst/>
              <a:rect l="l" t="t" r="r" b="b"/>
              <a:pathLst>
                <a:path w="2514" h="1707" extrusionOk="0">
                  <a:moveTo>
                    <a:pt x="2436" y="47"/>
                  </a:moveTo>
                  <a:lnTo>
                    <a:pt x="1614" y="853"/>
                  </a:lnTo>
                  <a:lnTo>
                    <a:pt x="2436" y="1675"/>
                  </a:lnTo>
                  <a:lnTo>
                    <a:pt x="48" y="1675"/>
                  </a:lnTo>
                  <a:lnTo>
                    <a:pt x="48" y="47"/>
                  </a:lnTo>
                  <a:close/>
                  <a:moveTo>
                    <a:pt x="1" y="0"/>
                  </a:moveTo>
                  <a:lnTo>
                    <a:pt x="1" y="1706"/>
                  </a:lnTo>
                  <a:lnTo>
                    <a:pt x="2514" y="1706"/>
                  </a:lnTo>
                  <a:lnTo>
                    <a:pt x="1660" y="853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0"/>
            <p:cNvSpPr/>
            <p:nvPr/>
          </p:nvSpPr>
          <p:spPr>
            <a:xfrm>
              <a:off x="2948225" y="2535850"/>
              <a:ext cx="395925" cy="25225"/>
            </a:xfrm>
            <a:custGeom>
              <a:avLst/>
              <a:gdLst/>
              <a:ahLst/>
              <a:cxnLst/>
              <a:rect l="l" t="t" r="r" b="b"/>
              <a:pathLst>
                <a:path w="15837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15836" y="1009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0"/>
            <p:cNvSpPr/>
            <p:nvPr/>
          </p:nvSpPr>
          <p:spPr>
            <a:xfrm>
              <a:off x="2948225" y="2535475"/>
              <a:ext cx="395925" cy="26375"/>
            </a:xfrm>
            <a:custGeom>
              <a:avLst/>
              <a:gdLst/>
              <a:ahLst/>
              <a:cxnLst/>
              <a:rect l="l" t="t" r="r" b="b"/>
              <a:pathLst>
                <a:path w="15837" h="1055" extrusionOk="0">
                  <a:moveTo>
                    <a:pt x="1" y="0"/>
                  </a:moveTo>
                  <a:lnTo>
                    <a:pt x="1" y="16"/>
                  </a:lnTo>
                  <a:lnTo>
                    <a:pt x="1" y="1024"/>
                  </a:lnTo>
                  <a:lnTo>
                    <a:pt x="1" y="1055"/>
                  </a:lnTo>
                  <a:lnTo>
                    <a:pt x="16" y="1055"/>
                  </a:lnTo>
                  <a:lnTo>
                    <a:pt x="15836" y="1024"/>
                  </a:lnTo>
                  <a:lnTo>
                    <a:pt x="32" y="1008"/>
                  </a:lnTo>
                  <a:lnTo>
                    <a:pt x="32" y="1008"/>
                  </a:lnTo>
                  <a:lnTo>
                    <a:pt x="32" y="47"/>
                  </a:lnTo>
                  <a:lnTo>
                    <a:pt x="7926" y="47"/>
                  </a:lnTo>
                  <a:lnTo>
                    <a:pt x="15836" y="16"/>
                  </a:lnTo>
                  <a:lnTo>
                    <a:pt x="79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0"/>
            <p:cNvSpPr/>
            <p:nvPr/>
          </p:nvSpPr>
          <p:spPr>
            <a:xfrm>
              <a:off x="2952900" y="2540500"/>
              <a:ext cx="255925" cy="15925"/>
            </a:xfrm>
            <a:custGeom>
              <a:avLst/>
              <a:gdLst/>
              <a:ahLst/>
              <a:cxnLst/>
              <a:rect l="l" t="t" r="r" b="b"/>
              <a:pathLst>
                <a:path w="10237" h="637" extrusionOk="0">
                  <a:moveTo>
                    <a:pt x="0" y="1"/>
                  </a:moveTo>
                  <a:lnTo>
                    <a:pt x="0" y="637"/>
                  </a:lnTo>
                  <a:lnTo>
                    <a:pt x="10236" y="637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0"/>
            <p:cNvSpPr/>
            <p:nvPr/>
          </p:nvSpPr>
          <p:spPr>
            <a:xfrm>
              <a:off x="2952900" y="2540500"/>
              <a:ext cx="25600" cy="16325"/>
            </a:xfrm>
            <a:custGeom>
              <a:avLst/>
              <a:gdLst/>
              <a:ahLst/>
              <a:cxnLst/>
              <a:rect l="l" t="t" r="r" b="b"/>
              <a:pathLst>
                <a:path w="1024" h="653" extrusionOk="0">
                  <a:moveTo>
                    <a:pt x="512" y="1"/>
                  </a:moveTo>
                  <a:lnTo>
                    <a:pt x="0" y="652"/>
                  </a:lnTo>
                  <a:lnTo>
                    <a:pt x="527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0"/>
            <p:cNvSpPr/>
            <p:nvPr/>
          </p:nvSpPr>
          <p:spPr>
            <a:xfrm>
              <a:off x="2978475" y="2540500"/>
              <a:ext cx="26000" cy="16325"/>
            </a:xfrm>
            <a:custGeom>
              <a:avLst/>
              <a:gdLst/>
              <a:ahLst/>
              <a:cxnLst/>
              <a:rect l="l" t="t" r="r" b="b"/>
              <a:pathLst>
                <a:path w="1040" h="653" extrusionOk="0">
                  <a:moveTo>
                    <a:pt x="513" y="1"/>
                  </a:moveTo>
                  <a:lnTo>
                    <a:pt x="1" y="652"/>
                  </a:lnTo>
                  <a:lnTo>
                    <a:pt x="528" y="652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0"/>
            <p:cNvSpPr/>
            <p:nvPr/>
          </p:nvSpPr>
          <p:spPr>
            <a:xfrm>
              <a:off x="3004450" y="2540500"/>
              <a:ext cx="25625" cy="16325"/>
            </a:xfrm>
            <a:custGeom>
              <a:avLst/>
              <a:gdLst/>
              <a:ahLst/>
              <a:cxnLst/>
              <a:rect l="l" t="t" r="r" b="b"/>
              <a:pathLst>
                <a:path w="1025" h="653" extrusionOk="0">
                  <a:moveTo>
                    <a:pt x="482" y="1"/>
                  </a:moveTo>
                  <a:lnTo>
                    <a:pt x="1" y="652"/>
                  </a:lnTo>
                  <a:lnTo>
                    <a:pt x="513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0"/>
            <p:cNvSpPr/>
            <p:nvPr/>
          </p:nvSpPr>
          <p:spPr>
            <a:xfrm>
              <a:off x="3029650" y="2540500"/>
              <a:ext cx="25625" cy="16325"/>
            </a:xfrm>
            <a:custGeom>
              <a:avLst/>
              <a:gdLst/>
              <a:ahLst/>
              <a:cxnLst/>
              <a:rect l="l" t="t" r="r" b="b"/>
              <a:pathLst>
                <a:path w="1025" h="653" extrusionOk="0">
                  <a:moveTo>
                    <a:pt x="497" y="1"/>
                  </a:moveTo>
                  <a:lnTo>
                    <a:pt x="1" y="652"/>
                  </a:lnTo>
                  <a:lnTo>
                    <a:pt x="544" y="652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0"/>
            <p:cNvSpPr/>
            <p:nvPr/>
          </p:nvSpPr>
          <p:spPr>
            <a:xfrm>
              <a:off x="3055250" y="2540500"/>
              <a:ext cx="25625" cy="16325"/>
            </a:xfrm>
            <a:custGeom>
              <a:avLst/>
              <a:gdLst/>
              <a:ahLst/>
              <a:cxnLst/>
              <a:rect l="l" t="t" r="r" b="b"/>
              <a:pathLst>
                <a:path w="1025" h="653" extrusionOk="0">
                  <a:moveTo>
                    <a:pt x="497" y="1"/>
                  </a:moveTo>
                  <a:lnTo>
                    <a:pt x="1" y="652"/>
                  </a:lnTo>
                  <a:lnTo>
                    <a:pt x="528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0"/>
            <p:cNvSpPr/>
            <p:nvPr/>
          </p:nvSpPr>
          <p:spPr>
            <a:xfrm>
              <a:off x="3080850" y="2540500"/>
              <a:ext cx="25600" cy="16325"/>
            </a:xfrm>
            <a:custGeom>
              <a:avLst/>
              <a:gdLst/>
              <a:ahLst/>
              <a:cxnLst/>
              <a:rect l="l" t="t" r="r" b="b"/>
              <a:pathLst>
                <a:path w="1024" h="653" extrusionOk="0">
                  <a:moveTo>
                    <a:pt x="512" y="1"/>
                  </a:moveTo>
                  <a:lnTo>
                    <a:pt x="0" y="652"/>
                  </a:lnTo>
                  <a:lnTo>
                    <a:pt x="528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0"/>
            <p:cNvSpPr/>
            <p:nvPr/>
          </p:nvSpPr>
          <p:spPr>
            <a:xfrm>
              <a:off x="3106425" y="2540500"/>
              <a:ext cx="26000" cy="16325"/>
            </a:xfrm>
            <a:custGeom>
              <a:avLst/>
              <a:gdLst/>
              <a:ahLst/>
              <a:cxnLst/>
              <a:rect l="l" t="t" r="r" b="b"/>
              <a:pathLst>
                <a:path w="1040" h="653" extrusionOk="0">
                  <a:moveTo>
                    <a:pt x="513" y="1"/>
                  </a:moveTo>
                  <a:lnTo>
                    <a:pt x="1" y="652"/>
                  </a:lnTo>
                  <a:lnTo>
                    <a:pt x="528" y="652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0"/>
            <p:cNvSpPr/>
            <p:nvPr/>
          </p:nvSpPr>
          <p:spPr>
            <a:xfrm>
              <a:off x="3132425" y="2540500"/>
              <a:ext cx="25600" cy="16325"/>
            </a:xfrm>
            <a:custGeom>
              <a:avLst/>
              <a:gdLst/>
              <a:ahLst/>
              <a:cxnLst/>
              <a:rect l="l" t="t" r="r" b="b"/>
              <a:pathLst>
                <a:path w="1024" h="653" extrusionOk="0">
                  <a:moveTo>
                    <a:pt x="481" y="1"/>
                  </a:moveTo>
                  <a:lnTo>
                    <a:pt x="0" y="652"/>
                  </a:lnTo>
                  <a:lnTo>
                    <a:pt x="512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0"/>
            <p:cNvSpPr/>
            <p:nvPr/>
          </p:nvSpPr>
          <p:spPr>
            <a:xfrm>
              <a:off x="3157625" y="2540500"/>
              <a:ext cx="25600" cy="16325"/>
            </a:xfrm>
            <a:custGeom>
              <a:avLst/>
              <a:gdLst/>
              <a:ahLst/>
              <a:cxnLst/>
              <a:rect l="l" t="t" r="r" b="b"/>
              <a:pathLst>
                <a:path w="1024" h="653" extrusionOk="0">
                  <a:moveTo>
                    <a:pt x="496" y="1"/>
                  </a:moveTo>
                  <a:lnTo>
                    <a:pt x="0" y="652"/>
                  </a:lnTo>
                  <a:lnTo>
                    <a:pt x="543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0"/>
            <p:cNvSpPr/>
            <p:nvPr/>
          </p:nvSpPr>
          <p:spPr>
            <a:xfrm>
              <a:off x="3183200" y="2540500"/>
              <a:ext cx="25625" cy="16325"/>
            </a:xfrm>
            <a:custGeom>
              <a:avLst/>
              <a:gdLst/>
              <a:ahLst/>
              <a:cxnLst/>
              <a:rect l="l" t="t" r="r" b="b"/>
              <a:pathLst>
                <a:path w="1025" h="653" extrusionOk="0">
                  <a:moveTo>
                    <a:pt x="497" y="1"/>
                  </a:moveTo>
                  <a:lnTo>
                    <a:pt x="1" y="652"/>
                  </a:lnTo>
                  <a:lnTo>
                    <a:pt x="528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0"/>
            <p:cNvSpPr/>
            <p:nvPr/>
          </p:nvSpPr>
          <p:spPr>
            <a:xfrm>
              <a:off x="3208800" y="2556400"/>
              <a:ext cx="25" cy="425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0" y="1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0"/>
            <p:cNvSpPr/>
            <p:nvPr/>
          </p:nvSpPr>
          <p:spPr>
            <a:xfrm>
              <a:off x="3108375" y="2571525"/>
              <a:ext cx="6625" cy="10100"/>
            </a:xfrm>
            <a:custGeom>
              <a:avLst/>
              <a:gdLst/>
              <a:ahLst/>
              <a:cxnLst/>
              <a:rect l="l" t="t" r="r" b="b"/>
              <a:pathLst>
                <a:path w="265" h="404" extrusionOk="0">
                  <a:moveTo>
                    <a:pt x="156" y="63"/>
                  </a:moveTo>
                  <a:cubicBezTo>
                    <a:pt x="202" y="63"/>
                    <a:pt x="218" y="94"/>
                    <a:pt x="218" y="125"/>
                  </a:cubicBezTo>
                  <a:cubicBezTo>
                    <a:pt x="218" y="171"/>
                    <a:pt x="202" y="187"/>
                    <a:pt x="156" y="187"/>
                  </a:cubicBezTo>
                  <a:lnTo>
                    <a:pt x="78" y="187"/>
                  </a:lnTo>
                  <a:lnTo>
                    <a:pt x="78" y="63"/>
                  </a:lnTo>
                  <a:close/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lnTo>
                    <a:pt x="0" y="357"/>
                  </a:lnTo>
                  <a:cubicBezTo>
                    <a:pt x="0" y="388"/>
                    <a:pt x="31" y="404"/>
                    <a:pt x="47" y="404"/>
                  </a:cubicBezTo>
                  <a:cubicBezTo>
                    <a:pt x="62" y="404"/>
                    <a:pt x="78" y="388"/>
                    <a:pt x="78" y="357"/>
                  </a:cubicBezTo>
                  <a:lnTo>
                    <a:pt x="78" y="249"/>
                  </a:lnTo>
                  <a:lnTo>
                    <a:pt x="156" y="249"/>
                  </a:lnTo>
                  <a:cubicBezTo>
                    <a:pt x="218" y="249"/>
                    <a:pt x="264" y="171"/>
                    <a:pt x="264" y="109"/>
                  </a:cubicBezTo>
                  <a:cubicBezTo>
                    <a:pt x="264" y="47"/>
                    <a:pt x="218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0"/>
            <p:cNvSpPr/>
            <p:nvPr/>
          </p:nvSpPr>
          <p:spPr>
            <a:xfrm>
              <a:off x="3116525" y="2570750"/>
              <a:ext cx="7375" cy="10500"/>
            </a:xfrm>
            <a:custGeom>
              <a:avLst/>
              <a:gdLst/>
              <a:ahLst/>
              <a:cxnLst/>
              <a:rect l="l" t="t" r="r" b="b"/>
              <a:pathLst>
                <a:path w="295" h="420" extrusionOk="0">
                  <a:moveTo>
                    <a:pt x="140" y="109"/>
                  </a:moveTo>
                  <a:cubicBezTo>
                    <a:pt x="186" y="109"/>
                    <a:pt x="202" y="125"/>
                    <a:pt x="202" y="156"/>
                  </a:cubicBezTo>
                  <a:cubicBezTo>
                    <a:pt x="202" y="187"/>
                    <a:pt x="186" y="218"/>
                    <a:pt x="140" y="218"/>
                  </a:cubicBezTo>
                  <a:lnTo>
                    <a:pt x="62" y="218"/>
                  </a:lnTo>
                  <a:lnTo>
                    <a:pt x="62" y="109"/>
                  </a:lnTo>
                  <a:close/>
                  <a:moveTo>
                    <a:pt x="47" y="1"/>
                  </a:moveTo>
                  <a:cubicBezTo>
                    <a:pt x="31" y="1"/>
                    <a:pt x="0" y="16"/>
                    <a:pt x="0" y="47"/>
                  </a:cubicBezTo>
                  <a:lnTo>
                    <a:pt x="0" y="373"/>
                  </a:lnTo>
                  <a:cubicBezTo>
                    <a:pt x="0" y="388"/>
                    <a:pt x="31" y="404"/>
                    <a:pt x="47" y="404"/>
                  </a:cubicBezTo>
                  <a:cubicBezTo>
                    <a:pt x="62" y="404"/>
                    <a:pt x="78" y="388"/>
                    <a:pt x="78" y="373"/>
                  </a:cubicBezTo>
                  <a:lnTo>
                    <a:pt x="78" y="249"/>
                  </a:lnTo>
                  <a:lnTo>
                    <a:pt x="140" y="249"/>
                  </a:lnTo>
                  <a:cubicBezTo>
                    <a:pt x="155" y="249"/>
                    <a:pt x="155" y="280"/>
                    <a:pt x="186" y="280"/>
                  </a:cubicBezTo>
                  <a:lnTo>
                    <a:pt x="202" y="295"/>
                  </a:lnTo>
                  <a:lnTo>
                    <a:pt x="202" y="311"/>
                  </a:lnTo>
                  <a:cubicBezTo>
                    <a:pt x="202" y="357"/>
                    <a:pt x="217" y="373"/>
                    <a:pt x="217" y="388"/>
                  </a:cubicBezTo>
                  <a:lnTo>
                    <a:pt x="233" y="419"/>
                  </a:lnTo>
                  <a:lnTo>
                    <a:pt x="279" y="419"/>
                  </a:lnTo>
                  <a:cubicBezTo>
                    <a:pt x="295" y="419"/>
                    <a:pt x="295" y="388"/>
                    <a:pt x="295" y="373"/>
                  </a:cubicBezTo>
                  <a:cubicBezTo>
                    <a:pt x="279" y="373"/>
                    <a:pt x="279" y="357"/>
                    <a:pt x="264" y="342"/>
                  </a:cubicBezTo>
                  <a:lnTo>
                    <a:pt x="264" y="295"/>
                  </a:lnTo>
                  <a:cubicBezTo>
                    <a:pt x="264" y="280"/>
                    <a:pt x="264" y="264"/>
                    <a:pt x="233" y="233"/>
                  </a:cubicBezTo>
                  <a:lnTo>
                    <a:pt x="217" y="218"/>
                  </a:lnTo>
                  <a:cubicBezTo>
                    <a:pt x="233" y="202"/>
                    <a:pt x="264" y="156"/>
                    <a:pt x="264" y="125"/>
                  </a:cubicBezTo>
                  <a:cubicBezTo>
                    <a:pt x="264" y="63"/>
                    <a:pt x="217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0"/>
            <p:cNvSpPr/>
            <p:nvPr/>
          </p:nvSpPr>
          <p:spPr>
            <a:xfrm>
              <a:off x="3125050" y="2571525"/>
              <a:ext cx="10500" cy="10100"/>
            </a:xfrm>
            <a:custGeom>
              <a:avLst/>
              <a:gdLst/>
              <a:ahLst/>
              <a:cxnLst/>
              <a:rect l="l" t="t" r="r" b="b"/>
              <a:pathLst>
                <a:path w="420" h="404" extrusionOk="0">
                  <a:moveTo>
                    <a:pt x="225" y="47"/>
                  </a:moveTo>
                  <a:cubicBezTo>
                    <a:pt x="256" y="47"/>
                    <a:pt x="287" y="63"/>
                    <a:pt x="311" y="94"/>
                  </a:cubicBezTo>
                  <a:cubicBezTo>
                    <a:pt x="326" y="109"/>
                    <a:pt x="342" y="156"/>
                    <a:pt x="342" y="187"/>
                  </a:cubicBezTo>
                  <a:cubicBezTo>
                    <a:pt x="342" y="233"/>
                    <a:pt x="326" y="264"/>
                    <a:pt x="326" y="280"/>
                  </a:cubicBezTo>
                  <a:lnTo>
                    <a:pt x="311" y="311"/>
                  </a:lnTo>
                  <a:cubicBezTo>
                    <a:pt x="285" y="324"/>
                    <a:pt x="256" y="331"/>
                    <a:pt x="230" y="331"/>
                  </a:cubicBezTo>
                  <a:cubicBezTo>
                    <a:pt x="192" y="331"/>
                    <a:pt x="158" y="316"/>
                    <a:pt x="140" y="280"/>
                  </a:cubicBezTo>
                  <a:cubicBezTo>
                    <a:pt x="78" y="233"/>
                    <a:pt x="78" y="156"/>
                    <a:pt x="140" y="94"/>
                  </a:cubicBezTo>
                  <a:cubicBezTo>
                    <a:pt x="163" y="63"/>
                    <a:pt x="194" y="47"/>
                    <a:pt x="225" y="47"/>
                  </a:cubicBezTo>
                  <a:close/>
                  <a:moveTo>
                    <a:pt x="217" y="1"/>
                  </a:moveTo>
                  <a:cubicBezTo>
                    <a:pt x="171" y="1"/>
                    <a:pt x="109" y="16"/>
                    <a:pt x="78" y="47"/>
                  </a:cubicBezTo>
                  <a:cubicBezTo>
                    <a:pt x="0" y="125"/>
                    <a:pt x="0" y="264"/>
                    <a:pt x="78" y="342"/>
                  </a:cubicBezTo>
                  <a:cubicBezTo>
                    <a:pt x="109" y="388"/>
                    <a:pt x="155" y="404"/>
                    <a:pt x="217" y="404"/>
                  </a:cubicBezTo>
                  <a:cubicBezTo>
                    <a:pt x="264" y="404"/>
                    <a:pt x="311" y="388"/>
                    <a:pt x="342" y="342"/>
                  </a:cubicBezTo>
                  <a:cubicBezTo>
                    <a:pt x="419" y="264"/>
                    <a:pt x="419" y="125"/>
                    <a:pt x="342" y="47"/>
                  </a:cubicBezTo>
                  <a:cubicBezTo>
                    <a:pt x="311" y="16"/>
                    <a:pt x="264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0"/>
            <p:cNvSpPr/>
            <p:nvPr/>
          </p:nvSpPr>
          <p:spPr>
            <a:xfrm>
              <a:off x="3137075" y="2570750"/>
              <a:ext cx="9325" cy="9650"/>
            </a:xfrm>
            <a:custGeom>
              <a:avLst/>
              <a:gdLst/>
              <a:ahLst/>
              <a:cxnLst/>
              <a:rect l="l" t="t" r="r" b="b"/>
              <a:pathLst>
                <a:path w="373" h="386" extrusionOk="0">
                  <a:moveTo>
                    <a:pt x="217" y="1"/>
                  </a:moveTo>
                  <a:cubicBezTo>
                    <a:pt x="93" y="1"/>
                    <a:pt x="0" y="94"/>
                    <a:pt x="0" y="218"/>
                  </a:cubicBezTo>
                  <a:cubicBezTo>
                    <a:pt x="0" y="310"/>
                    <a:pt x="52" y="386"/>
                    <a:pt x="130" y="386"/>
                  </a:cubicBezTo>
                  <a:cubicBezTo>
                    <a:pt x="156" y="386"/>
                    <a:pt x="186" y="377"/>
                    <a:pt x="217" y="357"/>
                  </a:cubicBezTo>
                  <a:cubicBezTo>
                    <a:pt x="279" y="357"/>
                    <a:pt x="310" y="357"/>
                    <a:pt x="357" y="311"/>
                  </a:cubicBezTo>
                  <a:cubicBezTo>
                    <a:pt x="357" y="311"/>
                    <a:pt x="372" y="295"/>
                    <a:pt x="357" y="280"/>
                  </a:cubicBezTo>
                  <a:cubicBezTo>
                    <a:pt x="357" y="280"/>
                    <a:pt x="343" y="266"/>
                    <a:pt x="329" y="266"/>
                  </a:cubicBezTo>
                  <a:cubicBezTo>
                    <a:pt x="322" y="266"/>
                    <a:pt x="315" y="269"/>
                    <a:pt x="310" y="280"/>
                  </a:cubicBezTo>
                  <a:cubicBezTo>
                    <a:pt x="279" y="295"/>
                    <a:pt x="248" y="311"/>
                    <a:pt x="217" y="311"/>
                  </a:cubicBezTo>
                  <a:cubicBezTo>
                    <a:pt x="171" y="311"/>
                    <a:pt x="140" y="295"/>
                    <a:pt x="124" y="280"/>
                  </a:cubicBezTo>
                  <a:cubicBezTo>
                    <a:pt x="62" y="218"/>
                    <a:pt x="62" y="140"/>
                    <a:pt x="124" y="78"/>
                  </a:cubicBezTo>
                  <a:cubicBezTo>
                    <a:pt x="140" y="63"/>
                    <a:pt x="171" y="47"/>
                    <a:pt x="217" y="47"/>
                  </a:cubicBezTo>
                  <a:cubicBezTo>
                    <a:pt x="248" y="47"/>
                    <a:pt x="295" y="63"/>
                    <a:pt x="310" y="78"/>
                  </a:cubicBezTo>
                  <a:cubicBezTo>
                    <a:pt x="310" y="86"/>
                    <a:pt x="314" y="90"/>
                    <a:pt x="322" y="90"/>
                  </a:cubicBezTo>
                  <a:cubicBezTo>
                    <a:pt x="330" y="90"/>
                    <a:pt x="341" y="86"/>
                    <a:pt x="357" y="78"/>
                  </a:cubicBezTo>
                  <a:cubicBezTo>
                    <a:pt x="372" y="78"/>
                    <a:pt x="372" y="63"/>
                    <a:pt x="357" y="47"/>
                  </a:cubicBezTo>
                  <a:cubicBezTo>
                    <a:pt x="310" y="32"/>
                    <a:pt x="248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0"/>
            <p:cNvSpPr/>
            <p:nvPr/>
          </p:nvSpPr>
          <p:spPr>
            <a:xfrm>
              <a:off x="3148700" y="2571525"/>
              <a:ext cx="7000" cy="10100"/>
            </a:xfrm>
            <a:custGeom>
              <a:avLst/>
              <a:gdLst/>
              <a:ahLst/>
              <a:cxnLst/>
              <a:rect l="l" t="t" r="r" b="b"/>
              <a:pathLst>
                <a:path w="280" h="404" extrusionOk="0">
                  <a:moveTo>
                    <a:pt x="47" y="1"/>
                  </a:moveTo>
                  <a:cubicBezTo>
                    <a:pt x="16" y="1"/>
                    <a:pt x="0" y="16"/>
                    <a:pt x="0" y="32"/>
                  </a:cubicBezTo>
                  <a:lnTo>
                    <a:pt x="0" y="357"/>
                  </a:lnTo>
                  <a:cubicBezTo>
                    <a:pt x="0" y="388"/>
                    <a:pt x="16" y="404"/>
                    <a:pt x="47" y="404"/>
                  </a:cubicBezTo>
                  <a:lnTo>
                    <a:pt x="233" y="404"/>
                  </a:lnTo>
                  <a:cubicBezTo>
                    <a:pt x="233" y="404"/>
                    <a:pt x="249" y="404"/>
                    <a:pt x="249" y="388"/>
                  </a:cubicBezTo>
                  <a:cubicBezTo>
                    <a:pt x="280" y="357"/>
                    <a:pt x="249" y="342"/>
                    <a:pt x="233" y="342"/>
                  </a:cubicBezTo>
                  <a:lnTo>
                    <a:pt x="78" y="342"/>
                  </a:lnTo>
                  <a:lnTo>
                    <a:pt x="78" y="249"/>
                  </a:lnTo>
                  <a:lnTo>
                    <a:pt x="218" y="249"/>
                  </a:lnTo>
                  <a:cubicBezTo>
                    <a:pt x="233" y="249"/>
                    <a:pt x="249" y="233"/>
                    <a:pt x="249" y="202"/>
                  </a:cubicBezTo>
                  <a:cubicBezTo>
                    <a:pt x="249" y="187"/>
                    <a:pt x="233" y="171"/>
                    <a:pt x="218" y="171"/>
                  </a:cubicBezTo>
                  <a:lnTo>
                    <a:pt x="78" y="171"/>
                  </a:lnTo>
                  <a:lnTo>
                    <a:pt x="78" y="78"/>
                  </a:lnTo>
                  <a:lnTo>
                    <a:pt x="233" y="78"/>
                  </a:lnTo>
                  <a:cubicBezTo>
                    <a:pt x="249" y="78"/>
                    <a:pt x="280" y="47"/>
                    <a:pt x="280" y="32"/>
                  </a:cubicBezTo>
                  <a:cubicBezTo>
                    <a:pt x="280" y="16"/>
                    <a:pt x="249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0"/>
            <p:cNvSpPr/>
            <p:nvPr/>
          </p:nvSpPr>
          <p:spPr>
            <a:xfrm>
              <a:off x="3156450" y="2571925"/>
              <a:ext cx="7775" cy="10475"/>
            </a:xfrm>
            <a:custGeom>
              <a:avLst/>
              <a:gdLst/>
              <a:ahLst/>
              <a:cxnLst/>
              <a:rect l="l" t="t" r="r" b="b"/>
              <a:pathLst>
                <a:path w="311" h="419" extrusionOk="0">
                  <a:moveTo>
                    <a:pt x="156" y="0"/>
                  </a:moveTo>
                  <a:cubicBezTo>
                    <a:pt x="125" y="0"/>
                    <a:pt x="78" y="16"/>
                    <a:pt x="63" y="31"/>
                  </a:cubicBezTo>
                  <a:cubicBezTo>
                    <a:pt x="47" y="47"/>
                    <a:pt x="16" y="78"/>
                    <a:pt x="16" y="109"/>
                  </a:cubicBezTo>
                  <a:cubicBezTo>
                    <a:pt x="16" y="109"/>
                    <a:pt x="47" y="124"/>
                    <a:pt x="47" y="155"/>
                  </a:cubicBezTo>
                  <a:cubicBezTo>
                    <a:pt x="63" y="171"/>
                    <a:pt x="78" y="186"/>
                    <a:pt x="94" y="186"/>
                  </a:cubicBezTo>
                  <a:cubicBezTo>
                    <a:pt x="125" y="186"/>
                    <a:pt x="156" y="202"/>
                    <a:pt x="171" y="202"/>
                  </a:cubicBezTo>
                  <a:cubicBezTo>
                    <a:pt x="202" y="202"/>
                    <a:pt x="233" y="202"/>
                    <a:pt x="249" y="233"/>
                  </a:cubicBezTo>
                  <a:lnTo>
                    <a:pt x="280" y="248"/>
                  </a:lnTo>
                  <a:lnTo>
                    <a:pt x="280" y="264"/>
                  </a:lnTo>
                  <a:cubicBezTo>
                    <a:pt x="280" y="279"/>
                    <a:pt x="280" y="310"/>
                    <a:pt x="249" y="310"/>
                  </a:cubicBezTo>
                  <a:cubicBezTo>
                    <a:pt x="233" y="326"/>
                    <a:pt x="202" y="326"/>
                    <a:pt x="171" y="326"/>
                  </a:cubicBezTo>
                  <a:cubicBezTo>
                    <a:pt x="140" y="326"/>
                    <a:pt x="94" y="310"/>
                    <a:pt x="63" y="295"/>
                  </a:cubicBezTo>
                  <a:cubicBezTo>
                    <a:pt x="55" y="279"/>
                    <a:pt x="51" y="272"/>
                    <a:pt x="45" y="272"/>
                  </a:cubicBezTo>
                  <a:cubicBezTo>
                    <a:pt x="39" y="272"/>
                    <a:pt x="32" y="279"/>
                    <a:pt x="16" y="295"/>
                  </a:cubicBezTo>
                  <a:cubicBezTo>
                    <a:pt x="1" y="295"/>
                    <a:pt x="16" y="310"/>
                    <a:pt x="1" y="372"/>
                  </a:cubicBezTo>
                  <a:cubicBezTo>
                    <a:pt x="32" y="403"/>
                    <a:pt x="94" y="419"/>
                    <a:pt x="156" y="419"/>
                  </a:cubicBezTo>
                  <a:cubicBezTo>
                    <a:pt x="171" y="419"/>
                    <a:pt x="218" y="403"/>
                    <a:pt x="249" y="388"/>
                  </a:cubicBezTo>
                  <a:cubicBezTo>
                    <a:pt x="295" y="372"/>
                    <a:pt x="311" y="326"/>
                    <a:pt x="311" y="295"/>
                  </a:cubicBezTo>
                  <a:cubicBezTo>
                    <a:pt x="311" y="264"/>
                    <a:pt x="295" y="248"/>
                    <a:pt x="295" y="233"/>
                  </a:cubicBezTo>
                  <a:cubicBezTo>
                    <a:pt x="264" y="217"/>
                    <a:pt x="249" y="217"/>
                    <a:pt x="233" y="186"/>
                  </a:cubicBezTo>
                  <a:cubicBezTo>
                    <a:pt x="218" y="186"/>
                    <a:pt x="171" y="171"/>
                    <a:pt x="156" y="171"/>
                  </a:cubicBezTo>
                  <a:cubicBezTo>
                    <a:pt x="140" y="171"/>
                    <a:pt x="94" y="171"/>
                    <a:pt x="78" y="155"/>
                  </a:cubicBezTo>
                  <a:cubicBezTo>
                    <a:pt x="63" y="155"/>
                    <a:pt x="63" y="140"/>
                    <a:pt x="63" y="140"/>
                  </a:cubicBezTo>
                  <a:lnTo>
                    <a:pt x="63" y="109"/>
                  </a:lnTo>
                  <a:cubicBezTo>
                    <a:pt x="63" y="93"/>
                    <a:pt x="63" y="78"/>
                    <a:pt x="78" y="78"/>
                  </a:cubicBezTo>
                  <a:cubicBezTo>
                    <a:pt x="94" y="47"/>
                    <a:pt x="125" y="47"/>
                    <a:pt x="140" y="47"/>
                  </a:cubicBezTo>
                  <a:cubicBezTo>
                    <a:pt x="171" y="47"/>
                    <a:pt x="218" y="78"/>
                    <a:pt x="233" y="93"/>
                  </a:cubicBezTo>
                  <a:cubicBezTo>
                    <a:pt x="249" y="93"/>
                    <a:pt x="280" y="93"/>
                    <a:pt x="280" y="78"/>
                  </a:cubicBezTo>
                  <a:cubicBezTo>
                    <a:pt x="295" y="47"/>
                    <a:pt x="295" y="31"/>
                    <a:pt x="280" y="31"/>
                  </a:cubicBezTo>
                  <a:cubicBezTo>
                    <a:pt x="249" y="16"/>
                    <a:pt x="202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0"/>
            <p:cNvSpPr/>
            <p:nvPr/>
          </p:nvSpPr>
          <p:spPr>
            <a:xfrm>
              <a:off x="3165750" y="2571925"/>
              <a:ext cx="7800" cy="10100"/>
            </a:xfrm>
            <a:custGeom>
              <a:avLst/>
              <a:gdLst/>
              <a:ahLst/>
              <a:cxnLst/>
              <a:rect l="l" t="t" r="r" b="b"/>
              <a:pathLst>
                <a:path w="312" h="404" extrusionOk="0">
                  <a:moveTo>
                    <a:pt x="156" y="0"/>
                  </a:moveTo>
                  <a:cubicBezTo>
                    <a:pt x="109" y="0"/>
                    <a:pt x="78" y="16"/>
                    <a:pt x="63" y="31"/>
                  </a:cubicBezTo>
                  <a:cubicBezTo>
                    <a:pt x="32" y="47"/>
                    <a:pt x="16" y="78"/>
                    <a:pt x="16" y="109"/>
                  </a:cubicBezTo>
                  <a:cubicBezTo>
                    <a:pt x="16" y="109"/>
                    <a:pt x="32" y="124"/>
                    <a:pt x="32" y="155"/>
                  </a:cubicBezTo>
                  <a:cubicBezTo>
                    <a:pt x="63" y="171"/>
                    <a:pt x="78" y="186"/>
                    <a:pt x="94" y="186"/>
                  </a:cubicBezTo>
                  <a:cubicBezTo>
                    <a:pt x="109" y="186"/>
                    <a:pt x="156" y="202"/>
                    <a:pt x="171" y="202"/>
                  </a:cubicBezTo>
                  <a:cubicBezTo>
                    <a:pt x="187" y="202"/>
                    <a:pt x="233" y="202"/>
                    <a:pt x="249" y="233"/>
                  </a:cubicBezTo>
                  <a:lnTo>
                    <a:pt x="264" y="248"/>
                  </a:lnTo>
                  <a:lnTo>
                    <a:pt x="264" y="264"/>
                  </a:lnTo>
                  <a:cubicBezTo>
                    <a:pt x="264" y="279"/>
                    <a:pt x="264" y="310"/>
                    <a:pt x="249" y="310"/>
                  </a:cubicBezTo>
                  <a:cubicBezTo>
                    <a:pt x="233" y="326"/>
                    <a:pt x="187" y="326"/>
                    <a:pt x="171" y="326"/>
                  </a:cubicBezTo>
                  <a:cubicBezTo>
                    <a:pt x="140" y="326"/>
                    <a:pt x="94" y="310"/>
                    <a:pt x="63" y="295"/>
                  </a:cubicBezTo>
                  <a:cubicBezTo>
                    <a:pt x="47" y="279"/>
                    <a:pt x="40" y="272"/>
                    <a:pt x="34" y="272"/>
                  </a:cubicBezTo>
                  <a:cubicBezTo>
                    <a:pt x="28" y="272"/>
                    <a:pt x="24" y="279"/>
                    <a:pt x="16" y="295"/>
                  </a:cubicBezTo>
                  <a:cubicBezTo>
                    <a:pt x="16" y="295"/>
                    <a:pt x="16" y="310"/>
                    <a:pt x="1" y="341"/>
                  </a:cubicBezTo>
                  <a:cubicBezTo>
                    <a:pt x="32" y="388"/>
                    <a:pt x="94" y="403"/>
                    <a:pt x="156" y="403"/>
                  </a:cubicBezTo>
                  <a:cubicBezTo>
                    <a:pt x="171" y="403"/>
                    <a:pt x="218" y="388"/>
                    <a:pt x="249" y="372"/>
                  </a:cubicBezTo>
                  <a:cubicBezTo>
                    <a:pt x="296" y="341"/>
                    <a:pt x="311" y="310"/>
                    <a:pt x="311" y="264"/>
                  </a:cubicBezTo>
                  <a:cubicBezTo>
                    <a:pt x="311" y="248"/>
                    <a:pt x="296" y="233"/>
                    <a:pt x="296" y="217"/>
                  </a:cubicBezTo>
                  <a:cubicBezTo>
                    <a:pt x="264" y="186"/>
                    <a:pt x="249" y="186"/>
                    <a:pt x="233" y="171"/>
                  </a:cubicBezTo>
                  <a:cubicBezTo>
                    <a:pt x="218" y="171"/>
                    <a:pt x="171" y="155"/>
                    <a:pt x="156" y="155"/>
                  </a:cubicBezTo>
                  <a:cubicBezTo>
                    <a:pt x="140" y="155"/>
                    <a:pt x="94" y="155"/>
                    <a:pt x="78" y="140"/>
                  </a:cubicBezTo>
                  <a:cubicBezTo>
                    <a:pt x="63" y="140"/>
                    <a:pt x="63" y="109"/>
                    <a:pt x="63" y="109"/>
                  </a:cubicBezTo>
                  <a:lnTo>
                    <a:pt x="63" y="93"/>
                  </a:lnTo>
                  <a:cubicBezTo>
                    <a:pt x="63" y="78"/>
                    <a:pt x="63" y="47"/>
                    <a:pt x="78" y="47"/>
                  </a:cubicBezTo>
                  <a:cubicBezTo>
                    <a:pt x="94" y="31"/>
                    <a:pt x="109" y="31"/>
                    <a:pt x="140" y="31"/>
                  </a:cubicBezTo>
                  <a:cubicBezTo>
                    <a:pt x="171" y="31"/>
                    <a:pt x="218" y="47"/>
                    <a:pt x="233" y="78"/>
                  </a:cubicBezTo>
                  <a:cubicBezTo>
                    <a:pt x="241" y="85"/>
                    <a:pt x="249" y="89"/>
                    <a:pt x="255" y="89"/>
                  </a:cubicBezTo>
                  <a:cubicBezTo>
                    <a:pt x="261" y="89"/>
                    <a:pt x="264" y="85"/>
                    <a:pt x="264" y="78"/>
                  </a:cubicBezTo>
                  <a:cubicBezTo>
                    <a:pt x="296" y="78"/>
                    <a:pt x="296" y="47"/>
                    <a:pt x="264" y="31"/>
                  </a:cubicBezTo>
                  <a:cubicBezTo>
                    <a:pt x="249" y="16"/>
                    <a:pt x="18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0"/>
            <p:cNvSpPr/>
            <p:nvPr/>
          </p:nvSpPr>
          <p:spPr>
            <a:xfrm>
              <a:off x="3175850" y="2579675"/>
              <a:ext cx="1950" cy="195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47" y="0"/>
                  </a:moveTo>
                  <a:cubicBezTo>
                    <a:pt x="16" y="0"/>
                    <a:pt x="0" y="16"/>
                    <a:pt x="0" y="31"/>
                  </a:cubicBezTo>
                  <a:cubicBezTo>
                    <a:pt x="0" y="62"/>
                    <a:pt x="16" y="78"/>
                    <a:pt x="47" y="78"/>
                  </a:cubicBezTo>
                  <a:cubicBezTo>
                    <a:pt x="62" y="78"/>
                    <a:pt x="78" y="62"/>
                    <a:pt x="78" y="31"/>
                  </a:cubicBezTo>
                  <a:cubicBezTo>
                    <a:pt x="78" y="16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0"/>
            <p:cNvSpPr/>
            <p:nvPr/>
          </p:nvSpPr>
          <p:spPr>
            <a:xfrm>
              <a:off x="3179325" y="2579675"/>
              <a:ext cx="1975" cy="1950"/>
            </a:xfrm>
            <a:custGeom>
              <a:avLst/>
              <a:gdLst/>
              <a:ahLst/>
              <a:cxnLst/>
              <a:rect l="l" t="t" r="r" b="b"/>
              <a:pathLst>
                <a:path w="79" h="78" extrusionOk="0">
                  <a:moveTo>
                    <a:pt x="32" y="0"/>
                  </a:moveTo>
                  <a:cubicBezTo>
                    <a:pt x="16" y="0"/>
                    <a:pt x="1" y="16"/>
                    <a:pt x="1" y="31"/>
                  </a:cubicBezTo>
                  <a:cubicBezTo>
                    <a:pt x="1" y="62"/>
                    <a:pt x="16" y="78"/>
                    <a:pt x="32" y="78"/>
                  </a:cubicBezTo>
                  <a:cubicBezTo>
                    <a:pt x="63" y="78"/>
                    <a:pt x="78" y="62"/>
                    <a:pt x="78" y="31"/>
                  </a:cubicBezTo>
                  <a:cubicBezTo>
                    <a:pt x="78" y="16"/>
                    <a:pt x="63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0"/>
            <p:cNvSpPr/>
            <p:nvPr/>
          </p:nvSpPr>
          <p:spPr>
            <a:xfrm>
              <a:off x="3182825" y="2579675"/>
              <a:ext cx="1950" cy="195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31" y="0"/>
                  </a:moveTo>
                  <a:cubicBezTo>
                    <a:pt x="16" y="0"/>
                    <a:pt x="0" y="16"/>
                    <a:pt x="0" y="31"/>
                  </a:cubicBezTo>
                  <a:cubicBezTo>
                    <a:pt x="0" y="62"/>
                    <a:pt x="16" y="78"/>
                    <a:pt x="31" y="78"/>
                  </a:cubicBezTo>
                  <a:cubicBezTo>
                    <a:pt x="47" y="78"/>
                    <a:pt x="78" y="62"/>
                    <a:pt x="78" y="31"/>
                  </a:cubicBezTo>
                  <a:cubicBezTo>
                    <a:pt x="78" y="16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0"/>
            <p:cNvSpPr/>
            <p:nvPr/>
          </p:nvSpPr>
          <p:spPr>
            <a:xfrm>
              <a:off x="2862550" y="2294775"/>
              <a:ext cx="111275" cy="121675"/>
            </a:xfrm>
            <a:custGeom>
              <a:avLst/>
              <a:gdLst/>
              <a:ahLst/>
              <a:cxnLst/>
              <a:rect l="l" t="t" r="r" b="b"/>
              <a:pathLst>
                <a:path w="4451" h="4867" extrusionOk="0">
                  <a:moveTo>
                    <a:pt x="250" y="1"/>
                  </a:moveTo>
                  <a:cubicBezTo>
                    <a:pt x="71" y="1"/>
                    <a:pt x="0" y="284"/>
                    <a:pt x="47" y="602"/>
                  </a:cubicBezTo>
                  <a:cubicBezTo>
                    <a:pt x="280" y="2323"/>
                    <a:pt x="1039" y="4107"/>
                    <a:pt x="1334" y="4371"/>
                  </a:cubicBezTo>
                  <a:cubicBezTo>
                    <a:pt x="1644" y="4665"/>
                    <a:pt x="3195" y="4820"/>
                    <a:pt x="3986" y="4867"/>
                  </a:cubicBezTo>
                  <a:cubicBezTo>
                    <a:pt x="3987" y="4867"/>
                    <a:pt x="3988" y="4867"/>
                    <a:pt x="3990" y="4867"/>
                  </a:cubicBezTo>
                  <a:cubicBezTo>
                    <a:pt x="4236" y="4867"/>
                    <a:pt x="4451" y="3098"/>
                    <a:pt x="4234" y="2928"/>
                  </a:cubicBezTo>
                  <a:cubicBezTo>
                    <a:pt x="4151" y="2856"/>
                    <a:pt x="3900" y="2842"/>
                    <a:pt x="3611" y="2842"/>
                  </a:cubicBezTo>
                  <a:cubicBezTo>
                    <a:pt x="3425" y="2842"/>
                    <a:pt x="3223" y="2848"/>
                    <a:pt x="3039" y="2848"/>
                  </a:cubicBezTo>
                  <a:cubicBezTo>
                    <a:pt x="2768" y="2848"/>
                    <a:pt x="2536" y="2835"/>
                    <a:pt x="2451" y="2773"/>
                  </a:cubicBezTo>
                  <a:cubicBezTo>
                    <a:pt x="2373" y="2711"/>
                    <a:pt x="1303" y="1284"/>
                    <a:pt x="745" y="447"/>
                  </a:cubicBezTo>
                  <a:cubicBezTo>
                    <a:pt x="535" y="125"/>
                    <a:pt x="369" y="1"/>
                    <a:pt x="250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0"/>
            <p:cNvSpPr/>
            <p:nvPr/>
          </p:nvSpPr>
          <p:spPr>
            <a:xfrm>
              <a:off x="2858375" y="2292825"/>
              <a:ext cx="104225" cy="129450"/>
            </a:xfrm>
            <a:custGeom>
              <a:avLst/>
              <a:gdLst/>
              <a:ahLst/>
              <a:cxnLst/>
              <a:rect l="l" t="t" r="r" b="b"/>
              <a:pathLst>
                <a:path w="4169" h="5178" extrusionOk="0">
                  <a:moveTo>
                    <a:pt x="354" y="0"/>
                  </a:moveTo>
                  <a:cubicBezTo>
                    <a:pt x="123" y="0"/>
                    <a:pt x="0" y="331"/>
                    <a:pt x="198" y="1161"/>
                  </a:cubicBezTo>
                  <a:cubicBezTo>
                    <a:pt x="540" y="2634"/>
                    <a:pt x="1051" y="4107"/>
                    <a:pt x="1362" y="4418"/>
                  </a:cubicBezTo>
                  <a:cubicBezTo>
                    <a:pt x="1765" y="4836"/>
                    <a:pt x="3921" y="5177"/>
                    <a:pt x="3921" y="5177"/>
                  </a:cubicBezTo>
                  <a:lnTo>
                    <a:pt x="4169" y="2820"/>
                  </a:lnTo>
                  <a:lnTo>
                    <a:pt x="4169" y="2820"/>
                  </a:lnTo>
                  <a:cubicBezTo>
                    <a:pt x="4169" y="2820"/>
                    <a:pt x="3807" y="2838"/>
                    <a:pt x="3441" y="2838"/>
                  </a:cubicBezTo>
                  <a:cubicBezTo>
                    <a:pt x="3121" y="2838"/>
                    <a:pt x="2798" y="2824"/>
                    <a:pt x="2711" y="2774"/>
                  </a:cubicBezTo>
                  <a:cubicBezTo>
                    <a:pt x="2540" y="2649"/>
                    <a:pt x="1315" y="943"/>
                    <a:pt x="881" y="370"/>
                  </a:cubicBezTo>
                  <a:cubicBezTo>
                    <a:pt x="698" y="138"/>
                    <a:pt x="504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0"/>
            <p:cNvSpPr/>
            <p:nvPr/>
          </p:nvSpPr>
          <p:spPr>
            <a:xfrm>
              <a:off x="2944350" y="2367200"/>
              <a:ext cx="4675" cy="48475"/>
            </a:xfrm>
            <a:custGeom>
              <a:avLst/>
              <a:gdLst/>
              <a:ahLst/>
              <a:cxnLst/>
              <a:rect l="l" t="t" r="r" b="b"/>
              <a:pathLst>
                <a:path w="187" h="1939" extrusionOk="0">
                  <a:moveTo>
                    <a:pt x="187" y="0"/>
                  </a:moveTo>
                  <a:cubicBezTo>
                    <a:pt x="171" y="155"/>
                    <a:pt x="156" y="341"/>
                    <a:pt x="125" y="496"/>
                  </a:cubicBezTo>
                  <a:cubicBezTo>
                    <a:pt x="109" y="652"/>
                    <a:pt x="94" y="822"/>
                    <a:pt x="78" y="977"/>
                  </a:cubicBezTo>
                  <a:cubicBezTo>
                    <a:pt x="78" y="1132"/>
                    <a:pt x="47" y="1303"/>
                    <a:pt x="32" y="1458"/>
                  </a:cubicBezTo>
                  <a:cubicBezTo>
                    <a:pt x="32" y="1536"/>
                    <a:pt x="16" y="1613"/>
                    <a:pt x="16" y="1691"/>
                  </a:cubicBezTo>
                  <a:cubicBezTo>
                    <a:pt x="1" y="1768"/>
                    <a:pt x="1" y="1861"/>
                    <a:pt x="1" y="1939"/>
                  </a:cubicBezTo>
                  <a:cubicBezTo>
                    <a:pt x="32" y="1861"/>
                    <a:pt x="47" y="1784"/>
                    <a:pt x="32" y="1691"/>
                  </a:cubicBezTo>
                  <a:cubicBezTo>
                    <a:pt x="47" y="1613"/>
                    <a:pt x="47" y="1536"/>
                    <a:pt x="78" y="1458"/>
                  </a:cubicBezTo>
                  <a:cubicBezTo>
                    <a:pt x="94" y="1303"/>
                    <a:pt x="109" y="1132"/>
                    <a:pt x="125" y="977"/>
                  </a:cubicBezTo>
                  <a:cubicBezTo>
                    <a:pt x="156" y="822"/>
                    <a:pt x="171" y="652"/>
                    <a:pt x="171" y="496"/>
                  </a:cubicBezTo>
                  <a:cubicBezTo>
                    <a:pt x="187" y="341"/>
                    <a:pt x="187" y="155"/>
                    <a:pt x="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0"/>
            <p:cNvSpPr/>
            <p:nvPr/>
          </p:nvSpPr>
          <p:spPr>
            <a:xfrm>
              <a:off x="2858025" y="2293125"/>
              <a:ext cx="72000" cy="124100"/>
            </a:xfrm>
            <a:custGeom>
              <a:avLst/>
              <a:gdLst/>
              <a:ahLst/>
              <a:cxnLst/>
              <a:rect l="l" t="t" r="r" b="b"/>
              <a:pathLst>
                <a:path w="2880" h="4964" extrusionOk="0">
                  <a:moveTo>
                    <a:pt x="381" y="0"/>
                  </a:moveTo>
                  <a:cubicBezTo>
                    <a:pt x="143" y="0"/>
                    <a:pt x="0" y="316"/>
                    <a:pt x="212" y="1164"/>
                  </a:cubicBezTo>
                  <a:cubicBezTo>
                    <a:pt x="554" y="2637"/>
                    <a:pt x="1065" y="4111"/>
                    <a:pt x="1376" y="4421"/>
                  </a:cubicBezTo>
                  <a:cubicBezTo>
                    <a:pt x="1593" y="4638"/>
                    <a:pt x="2275" y="4824"/>
                    <a:pt x="2880" y="4964"/>
                  </a:cubicBezTo>
                  <a:lnTo>
                    <a:pt x="398" y="1"/>
                  </a:lnTo>
                  <a:cubicBezTo>
                    <a:pt x="393" y="0"/>
                    <a:pt x="387" y="0"/>
                    <a:pt x="381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0"/>
            <p:cNvSpPr/>
            <p:nvPr/>
          </p:nvSpPr>
          <p:spPr>
            <a:xfrm>
              <a:off x="2953275" y="2277000"/>
              <a:ext cx="101625" cy="93200"/>
            </a:xfrm>
            <a:custGeom>
              <a:avLst/>
              <a:gdLst/>
              <a:ahLst/>
              <a:cxnLst/>
              <a:rect l="l" t="t" r="r" b="b"/>
              <a:pathLst>
                <a:path w="4065" h="3728" extrusionOk="0">
                  <a:moveTo>
                    <a:pt x="1987" y="0"/>
                  </a:moveTo>
                  <a:cubicBezTo>
                    <a:pt x="1510" y="0"/>
                    <a:pt x="1043" y="188"/>
                    <a:pt x="683" y="537"/>
                  </a:cubicBezTo>
                  <a:cubicBezTo>
                    <a:pt x="187" y="1018"/>
                    <a:pt x="1" y="1747"/>
                    <a:pt x="202" y="2429"/>
                  </a:cubicBezTo>
                  <a:cubicBezTo>
                    <a:pt x="465" y="3230"/>
                    <a:pt x="1202" y="3728"/>
                    <a:pt x="1981" y="3728"/>
                  </a:cubicBezTo>
                  <a:cubicBezTo>
                    <a:pt x="2169" y="3728"/>
                    <a:pt x="2358" y="3699"/>
                    <a:pt x="2544" y="3639"/>
                  </a:cubicBezTo>
                  <a:cubicBezTo>
                    <a:pt x="3537" y="3298"/>
                    <a:pt x="4064" y="2259"/>
                    <a:pt x="3754" y="1282"/>
                  </a:cubicBezTo>
                  <a:lnTo>
                    <a:pt x="3754" y="1282"/>
                  </a:lnTo>
                  <a:lnTo>
                    <a:pt x="2668" y="2352"/>
                  </a:lnTo>
                  <a:lnTo>
                    <a:pt x="1862" y="1964"/>
                  </a:lnTo>
                  <a:lnTo>
                    <a:pt x="1505" y="1173"/>
                  </a:lnTo>
                  <a:lnTo>
                    <a:pt x="2591" y="103"/>
                  </a:lnTo>
                  <a:cubicBezTo>
                    <a:pt x="2393" y="34"/>
                    <a:pt x="2189" y="0"/>
                    <a:pt x="1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0"/>
            <p:cNvSpPr/>
            <p:nvPr/>
          </p:nvSpPr>
          <p:spPr>
            <a:xfrm>
              <a:off x="2759800" y="2463300"/>
              <a:ext cx="102000" cy="93300"/>
            </a:xfrm>
            <a:custGeom>
              <a:avLst/>
              <a:gdLst/>
              <a:ahLst/>
              <a:cxnLst/>
              <a:rect l="l" t="t" r="r" b="b"/>
              <a:pathLst>
                <a:path w="4080" h="3732" extrusionOk="0">
                  <a:moveTo>
                    <a:pt x="2106" y="1"/>
                  </a:moveTo>
                  <a:cubicBezTo>
                    <a:pt x="1913" y="1"/>
                    <a:pt x="1716" y="31"/>
                    <a:pt x="1520" y="96"/>
                  </a:cubicBezTo>
                  <a:cubicBezTo>
                    <a:pt x="528" y="421"/>
                    <a:pt x="0" y="1476"/>
                    <a:pt x="310" y="2438"/>
                  </a:cubicBezTo>
                  <a:lnTo>
                    <a:pt x="1412" y="1383"/>
                  </a:lnTo>
                  <a:lnTo>
                    <a:pt x="2203" y="1771"/>
                  </a:lnTo>
                  <a:lnTo>
                    <a:pt x="2575" y="2562"/>
                  </a:lnTo>
                  <a:lnTo>
                    <a:pt x="1489" y="3632"/>
                  </a:lnTo>
                  <a:cubicBezTo>
                    <a:pt x="1678" y="3699"/>
                    <a:pt x="1875" y="3732"/>
                    <a:pt x="2072" y="3732"/>
                  </a:cubicBezTo>
                  <a:cubicBezTo>
                    <a:pt x="2552" y="3732"/>
                    <a:pt x="3029" y="3539"/>
                    <a:pt x="3381" y="3197"/>
                  </a:cubicBezTo>
                  <a:cubicBezTo>
                    <a:pt x="3893" y="2701"/>
                    <a:pt x="4079" y="1957"/>
                    <a:pt x="3862" y="1290"/>
                  </a:cubicBezTo>
                  <a:cubicBezTo>
                    <a:pt x="3601" y="505"/>
                    <a:pt x="2889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0"/>
            <p:cNvSpPr/>
            <p:nvPr/>
          </p:nvSpPr>
          <p:spPr>
            <a:xfrm>
              <a:off x="2816025" y="2319500"/>
              <a:ext cx="190400" cy="187300"/>
            </a:xfrm>
            <a:custGeom>
              <a:avLst/>
              <a:gdLst/>
              <a:ahLst/>
              <a:cxnLst/>
              <a:rect l="l" t="t" r="r" b="b"/>
              <a:pathLst>
                <a:path w="7616" h="7492" extrusionOk="0">
                  <a:moveTo>
                    <a:pt x="6468" y="0"/>
                  </a:moveTo>
                  <a:lnTo>
                    <a:pt x="0" y="6313"/>
                  </a:lnTo>
                  <a:lnTo>
                    <a:pt x="1148" y="7492"/>
                  </a:lnTo>
                  <a:lnTo>
                    <a:pt x="7615" y="1179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0"/>
            <p:cNvSpPr/>
            <p:nvPr/>
          </p:nvSpPr>
          <p:spPr>
            <a:xfrm>
              <a:off x="2872250" y="2374550"/>
              <a:ext cx="78350" cy="77200"/>
            </a:xfrm>
            <a:custGeom>
              <a:avLst/>
              <a:gdLst/>
              <a:ahLst/>
              <a:cxnLst/>
              <a:rect l="l" t="t" r="r" b="b"/>
              <a:pathLst>
                <a:path w="3134" h="3088" extrusionOk="0">
                  <a:moveTo>
                    <a:pt x="2652" y="1"/>
                  </a:moveTo>
                  <a:lnTo>
                    <a:pt x="0" y="2606"/>
                  </a:lnTo>
                  <a:lnTo>
                    <a:pt x="465" y="3087"/>
                  </a:lnTo>
                  <a:lnTo>
                    <a:pt x="3133" y="482"/>
                  </a:lnTo>
                  <a:lnTo>
                    <a:pt x="26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0"/>
            <p:cNvSpPr/>
            <p:nvPr/>
          </p:nvSpPr>
          <p:spPr>
            <a:xfrm>
              <a:off x="2931575" y="2355575"/>
              <a:ext cx="56625" cy="65325"/>
            </a:xfrm>
            <a:custGeom>
              <a:avLst/>
              <a:gdLst/>
              <a:ahLst/>
              <a:cxnLst/>
              <a:rect l="l" t="t" r="r" b="b"/>
              <a:pathLst>
                <a:path w="2265" h="2613" extrusionOk="0">
                  <a:moveTo>
                    <a:pt x="784" y="1"/>
                  </a:moveTo>
                  <a:cubicBezTo>
                    <a:pt x="725" y="1"/>
                    <a:pt x="674" y="23"/>
                    <a:pt x="636" y="77"/>
                  </a:cubicBezTo>
                  <a:cubicBezTo>
                    <a:pt x="527" y="264"/>
                    <a:pt x="713" y="527"/>
                    <a:pt x="729" y="543"/>
                  </a:cubicBezTo>
                  <a:cubicBezTo>
                    <a:pt x="720" y="533"/>
                    <a:pt x="590" y="461"/>
                    <a:pt x="469" y="461"/>
                  </a:cubicBezTo>
                  <a:cubicBezTo>
                    <a:pt x="391" y="461"/>
                    <a:pt x="316" y="492"/>
                    <a:pt x="279" y="589"/>
                  </a:cubicBezTo>
                  <a:cubicBezTo>
                    <a:pt x="155" y="837"/>
                    <a:pt x="527" y="1086"/>
                    <a:pt x="543" y="1117"/>
                  </a:cubicBezTo>
                  <a:cubicBezTo>
                    <a:pt x="516" y="1117"/>
                    <a:pt x="393" y="1056"/>
                    <a:pt x="279" y="1056"/>
                  </a:cubicBezTo>
                  <a:cubicBezTo>
                    <a:pt x="192" y="1056"/>
                    <a:pt x="111" y="1090"/>
                    <a:pt x="78" y="1210"/>
                  </a:cubicBezTo>
                  <a:cubicBezTo>
                    <a:pt x="0" y="1458"/>
                    <a:pt x="403" y="1737"/>
                    <a:pt x="403" y="1737"/>
                  </a:cubicBezTo>
                  <a:cubicBezTo>
                    <a:pt x="403" y="1737"/>
                    <a:pt x="330" y="1706"/>
                    <a:pt x="260" y="1706"/>
                  </a:cubicBezTo>
                  <a:cubicBezTo>
                    <a:pt x="190" y="1706"/>
                    <a:pt x="124" y="1737"/>
                    <a:pt x="140" y="1861"/>
                  </a:cubicBezTo>
                  <a:cubicBezTo>
                    <a:pt x="164" y="2281"/>
                    <a:pt x="986" y="2612"/>
                    <a:pt x="1437" y="2612"/>
                  </a:cubicBezTo>
                  <a:cubicBezTo>
                    <a:pt x="1552" y="2612"/>
                    <a:pt x="1643" y="2591"/>
                    <a:pt x="1691" y="2543"/>
                  </a:cubicBezTo>
                  <a:cubicBezTo>
                    <a:pt x="1799" y="2435"/>
                    <a:pt x="1722" y="2218"/>
                    <a:pt x="1722" y="2218"/>
                  </a:cubicBezTo>
                  <a:cubicBezTo>
                    <a:pt x="1722" y="2218"/>
                    <a:pt x="1923" y="2202"/>
                    <a:pt x="1970" y="2063"/>
                  </a:cubicBezTo>
                  <a:cubicBezTo>
                    <a:pt x="2016" y="1939"/>
                    <a:pt x="1970" y="1830"/>
                    <a:pt x="1892" y="1737"/>
                  </a:cubicBezTo>
                  <a:cubicBezTo>
                    <a:pt x="1892" y="1737"/>
                    <a:pt x="2094" y="1690"/>
                    <a:pt x="2125" y="1597"/>
                  </a:cubicBezTo>
                  <a:cubicBezTo>
                    <a:pt x="2202" y="1380"/>
                    <a:pt x="2016" y="1210"/>
                    <a:pt x="2016" y="1210"/>
                  </a:cubicBezTo>
                  <a:cubicBezTo>
                    <a:pt x="2125" y="1194"/>
                    <a:pt x="2233" y="1086"/>
                    <a:pt x="2249" y="977"/>
                  </a:cubicBezTo>
                  <a:cubicBezTo>
                    <a:pt x="2264" y="837"/>
                    <a:pt x="2233" y="698"/>
                    <a:pt x="2171" y="512"/>
                  </a:cubicBezTo>
                  <a:cubicBezTo>
                    <a:pt x="2109" y="372"/>
                    <a:pt x="2109" y="217"/>
                    <a:pt x="2156" y="77"/>
                  </a:cubicBezTo>
                  <a:lnTo>
                    <a:pt x="2156" y="77"/>
                  </a:lnTo>
                  <a:lnTo>
                    <a:pt x="1784" y="512"/>
                  </a:lnTo>
                  <a:cubicBezTo>
                    <a:pt x="1541" y="499"/>
                    <a:pt x="1065" y="1"/>
                    <a:pt x="78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0"/>
            <p:cNvSpPr/>
            <p:nvPr/>
          </p:nvSpPr>
          <p:spPr>
            <a:xfrm>
              <a:off x="2978475" y="2353000"/>
              <a:ext cx="33150" cy="20025"/>
            </a:xfrm>
            <a:custGeom>
              <a:avLst/>
              <a:gdLst/>
              <a:ahLst/>
              <a:cxnLst/>
              <a:rect l="l" t="t" r="r" b="b"/>
              <a:pathLst>
                <a:path w="1326" h="801" extrusionOk="0">
                  <a:moveTo>
                    <a:pt x="840" y="1"/>
                  </a:moveTo>
                  <a:cubicBezTo>
                    <a:pt x="673" y="1"/>
                    <a:pt x="478" y="50"/>
                    <a:pt x="311" y="165"/>
                  </a:cubicBezTo>
                  <a:cubicBezTo>
                    <a:pt x="295" y="165"/>
                    <a:pt x="295" y="165"/>
                    <a:pt x="280" y="180"/>
                  </a:cubicBezTo>
                  <a:lnTo>
                    <a:pt x="1" y="522"/>
                  </a:lnTo>
                  <a:lnTo>
                    <a:pt x="357" y="801"/>
                  </a:lnTo>
                  <a:cubicBezTo>
                    <a:pt x="513" y="537"/>
                    <a:pt x="1009" y="568"/>
                    <a:pt x="1179" y="335"/>
                  </a:cubicBezTo>
                  <a:cubicBezTo>
                    <a:pt x="1326" y="141"/>
                    <a:pt x="1123" y="1"/>
                    <a:pt x="840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0"/>
            <p:cNvSpPr/>
            <p:nvPr/>
          </p:nvSpPr>
          <p:spPr>
            <a:xfrm>
              <a:off x="2940975" y="2398050"/>
              <a:ext cx="32500" cy="12975"/>
            </a:xfrm>
            <a:custGeom>
              <a:avLst/>
              <a:gdLst/>
              <a:ahLst/>
              <a:cxnLst/>
              <a:rect l="l" t="t" r="r" b="b"/>
              <a:pathLst>
                <a:path w="1300" h="519" extrusionOk="0">
                  <a:moveTo>
                    <a:pt x="15" y="1"/>
                  </a:moveTo>
                  <a:cubicBezTo>
                    <a:pt x="6" y="1"/>
                    <a:pt x="0" y="15"/>
                    <a:pt x="12" y="38"/>
                  </a:cubicBezTo>
                  <a:cubicBezTo>
                    <a:pt x="384" y="317"/>
                    <a:pt x="834" y="503"/>
                    <a:pt x="1299" y="519"/>
                  </a:cubicBezTo>
                  <a:cubicBezTo>
                    <a:pt x="849" y="395"/>
                    <a:pt x="415" y="224"/>
                    <a:pt x="27" y="7"/>
                  </a:cubicBezTo>
                  <a:cubicBezTo>
                    <a:pt x="23" y="3"/>
                    <a:pt x="19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0"/>
            <p:cNvSpPr/>
            <p:nvPr/>
          </p:nvSpPr>
          <p:spPr>
            <a:xfrm>
              <a:off x="2944025" y="2382550"/>
              <a:ext cx="35250" cy="15675"/>
            </a:xfrm>
            <a:custGeom>
              <a:avLst/>
              <a:gdLst/>
              <a:ahLst/>
              <a:cxnLst/>
              <a:rect l="l" t="t" r="r" b="b"/>
              <a:pathLst>
                <a:path w="1410" h="627" extrusionOk="0">
                  <a:moveTo>
                    <a:pt x="11" y="0"/>
                  </a:moveTo>
                  <a:cubicBezTo>
                    <a:pt x="1" y="0"/>
                    <a:pt x="7" y="15"/>
                    <a:pt x="29" y="38"/>
                  </a:cubicBezTo>
                  <a:cubicBezTo>
                    <a:pt x="402" y="394"/>
                    <a:pt x="882" y="611"/>
                    <a:pt x="1410" y="627"/>
                  </a:cubicBezTo>
                  <a:cubicBezTo>
                    <a:pt x="975" y="534"/>
                    <a:pt x="293" y="239"/>
                    <a:pt x="29" y="7"/>
                  </a:cubicBezTo>
                  <a:cubicBezTo>
                    <a:pt x="21" y="2"/>
                    <a:pt x="15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0"/>
            <p:cNvSpPr/>
            <p:nvPr/>
          </p:nvSpPr>
          <p:spPr>
            <a:xfrm>
              <a:off x="2949050" y="2368175"/>
              <a:ext cx="32550" cy="17650"/>
            </a:xfrm>
            <a:custGeom>
              <a:avLst/>
              <a:gdLst/>
              <a:ahLst/>
              <a:cxnLst/>
              <a:rect l="l" t="t" r="r" b="b"/>
              <a:pathLst>
                <a:path w="1302" h="706" extrusionOk="0">
                  <a:moveTo>
                    <a:pt x="4" y="1"/>
                  </a:moveTo>
                  <a:cubicBezTo>
                    <a:pt x="1" y="1"/>
                    <a:pt x="4" y="8"/>
                    <a:pt x="14" y="8"/>
                  </a:cubicBezTo>
                  <a:cubicBezTo>
                    <a:pt x="9" y="2"/>
                    <a:pt x="6" y="1"/>
                    <a:pt x="4" y="1"/>
                  </a:cubicBezTo>
                  <a:close/>
                  <a:moveTo>
                    <a:pt x="14" y="8"/>
                  </a:moveTo>
                  <a:lnTo>
                    <a:pt x="14" y="8"/>
                  </a:lnTo>
                  <a:cubicBezTo>
                    <a:pt x="139" y="194"/>
                    <a:pt x="309" y="349"/>
                    <a:pt x="526" y="473"/>
                  </a:cubicBezTo>
                  <a:cubicBezTo>
                    <a:pt x="759" y="582"/>
                    <a:pt x="1054" y="706"/>
                    <a:pt x="1302" y="706"/>
                  </a:cubicBezTo>
                  <a:lnTo>
                    <a:pt x="1302" y="690"/>
                  </a:lnTo>
                  <a:cubicBezTo>
                    <a:pt x="821" y="550"/>
                    <a:pt x="387" y="349"/>
                    <a:pt x="14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0"/>
            <p:cNvSpPr/>
            <p:nvPr/>
          </p:nvSpPr>
          <p:spPr>
            <a:xfrm>
              <a:off x="2860225" y="2746000"/>
              <a:ext cx="138450" cy="131125"/>
            </a:xfrm>
            <a:custGeom>
              <a:avLst/>
              <a:gdLst/>
              <a:ahLst/>
              <a:cxnLst/>
              <a:rect l="l" t="t" r="r" b="b"/>
              <a:pathLst>
                <a:path w="5538" h="5245" extrusionOk="0">
                  <a:moveTo>
                    <a:pt x="47" y="1"/>
                  </a:moveTo>
                  <a:cubicBezTo>
                    <a:pt x="47" y="1"/>
                    <a:pt x="31" y="1118"/>
                    <a:pt x="0" y="2141"/>
                  </a:cubicBezTo>
                  <a:lnTo>
                    <a:pt x="0" y="2839"/>
                  </a:lnTo>
                  <a:lnTo>
                    <a:pt x="0" y="3429"/>
                  </a:lnTo>
                  <a:cubicBezTo>
                    <a:pt x="0" y="4297"/>
                    <a:pt x="31" y="5011"/>
                    <a:pt x="109" y="5057"/>
                  </a:cubicBezTo>
                  <a:cubicBezTo>
                    <a:pt x="248" y="5146"/>
                    <a:pt x="3527" y="5244"/>
                    <a:pt x="4829" y="5244"/>
                  </a:cubicBezTo>
                  <a:cubicBezTo>
                    <a:pt x="5126" y="5244"/>
                    <a:pt x="5319" y="5239"/>
                    <a:pt x="5351" y="5228"/>
                  </a:cubicBezTo>
                  <a:cubicBezTo>
                    <a:pt x="5537" y="5166"/>
                    <a:pt x="5398" y="4669"/>
                    <a:pt x="5227" y="4514"/>
                  </a:cubicBezTo>
                  <a:cubicBezTo>
                    <a:pt x="5025" y="4359"/>
                    <a:pt x="3164" y="3491"/>
                    <a:pt x="3164" y="3491"/>
                  </a:cubicBezTo>
                  <a:lnTo>
                    <a:pt x="3180" y="2901"/>
                  </a:lnTo>
                  <a:lnTo>
                    <a:pt x="3211" y="2203"/>
                  </a:lnTo>
                  <a:lnTo>
                    <a:pt x="3242" y="48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0"/>
            <p:cNvSpPr/>
            <p:nvPr/>
          </p:nvSpPr>
          <p:spPr>
            <a:xfrm>
              <a:off x="2860225" y="2799525"/>
              <a:ext cx="138450" cy="77600"/>
            </a:xfrm>
            <a:custGeom>
              <a:avLst/>
              <a:gdLst/>
              <a:ahLst/>
              <a:cxnLst/>
              <a:rect l="l" t="t" r="r" b="b"/>
              <a:pathLst>
                <a:path w="5538" h="3104" extrusionOk="0">
                  <a:moveTo>
                    <a:pt x="0" y="0"/>
                  </a:moveTo>
                  <a:lnTo>
                    <a:pt x="0" y="698"/>
                  </a:lnTo>
                  <a:lnTo>
                    <a:pt x="0" y="1288"/>
                  </a:lnTo>
                  <a:cubicBezTo>
                    <a:pt x="0" y="2156"/>
                    <a:pt x="31" y="2870"/>
                    <a:pt x="109" y="2916"/>
                  </a:cubicBezTo>
                  <a:cubicBezTo>
                    <a:pt x="248" y="3005"/>
                    <a:pt x="3527" y="3103"/>
                    <a:pt x="4829" y="3103"/>
                  </a:cubicBezTo>
                  <a:cubicBezTo>
                    <a:pt x="5126" y="3103"/>
                    <a:pt x="5319" y="3098"/>
                    <a:pt x="5351" y="3087"/>
                  </a:cubicBezTo>
                  <a:cubicBezTo>
                    <a:pt x="5537" y="3025"/>
                    <a:pt x="5398" y="2528"/>
                    <a:pt x="5227" y="2373"/>
                  </a:cubicBezTo>
                  <a:cubicBezTo>
                    <a:pt x="5025" y="2218"/>
                    <a:pt x="3164" y="1350"/>
                    <a:pt x="3164" y="1350"/>
                  </a:cubicBezTo>
                  <a:lnTo>
                    <a:pt x="3180" y="760"/>
                  </a:lnTo>
                  <a:lnTo>
                    <a:pt x="3211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0"/>
            <p:cNvSpPr/>
            <p:nvPr/>
          </p:nvSpPr>
          <p:spPr>
            <a:xfrm>
              <a:off x="2859450" y="2816975"/>
              <a:ext cx="139600" cy="60200"/>
            </a:xfrm>
            <a:custGeom>
              <a:avLst/>
              <a:gdLst/>
              <a:ahLst/>
              <a:cxnLst/>
              <a:rect l="l" t="t" r="r" b="b"/>
              <a:pathLst>
                <a:path w="5584" h="2408" extrusionOk="0">
                  <a:moveTo>
                    <a:pt x="16" y="0"/>
                  </a:moveTo>
                  <a:cubicBezTo>
                    <a:pt x="0" y="1101"/>
                    <a:pt x="31" y="2156"/>
                    <a:pt x="109" y="2218"/>
                  </a:cubicBezTo>
                  <a:cubicBezTo>
                    <a:pt x="155" y="2249"/>
                    <a:pt x="404" y="2265"/>
                    <a:pt x="760" y="2296"/>
                  </a:cubicBezTo>
                  <a:cubicBezTo>
                    <a:pt x="1008" y="2296"/>
                    <a:pt x="1334" y="2311"/>
                    <a:pt x="1691" y="2327"/>
                  </a:cubicBezTo>
                  <a:cubicBezTo>
                    <a:pt x="2769" y="2371"/>
                    <a:pt x="4149" y="2408"/>
                    <a:pt x="4891" y="2408"/>
                  </a:cubicBezTo>
                  <a:cubicBezTo>
                    <a:pt x="5184" y="2408"/>
                    <a:pt x="5378" y="2402"/>
                    <a:pt x="5413" y="2389"/>
                  </a:cubicBezTo>
                  <a:cubicBezTo>
                    <a:pt x="5584" y="2327"/>
                    <a:pt x="5429" y="1846"/>
                    <a:pt x="5274" y="1691"/>
                  </a:cubicBezTo>
                  <a:cubicBezTo>
                    <a:pt x="5072" y="1536"/>
                    <a:pt x="3211" y="652"/>
                    <a:pt x="3211" y="652"/>
                  </a:cubicBezTo>
                  <a:lnTo>
                    <a:pt x="3242" y="6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0"/>
            <p:cNvSpPr/>
            <p:nvPr/>
          </p:nvSpPr>
          <p:spPr>
            <a:xfrm>
              <a:off x="2867975" y="2869275"/>
              <a:ext cx="125225" cy="2950"/>
            </a:xfrm>
            <a:custGeom>
              <a:avLst/>
              <a:gdLst/>
              <a:ahLst/>
              <a:cxnLst/>
              <a:rect l="l" t="t" r="r" b="b"/>
              <a:pathLst>
                <a:path w="5009" h="118" extrusionOk="0">
                  <a:moveTo>
                    <a:pt x="275" y="0"/>
                  </a:moveTo>
                  <a:cubicBezTo>
                    <a:pt x="166" y="0"/>
                    <a:pt x="73" y="1"/>
                    <a:pt x="0" y="2"/>
                  </a:cubicBezTo>
                  <a:cubicBezTo>
                    <a:pt x="716" y="70"/>
                    <a:pt x="3337" y="114"/>
                    <a:pt x="4556" y="114"/>
                  </a:cubicBezTo>
                  <a:cubicBezTo>
                    <a:pt x="4737" y="114"/>
                    <a:pt x="4886" y="113"/>
                    <a:pt x="4995" y="111"/>
                  </a:cubicBezTo>
                  <a:cubicBezTo>
                    <a:pt x="4231" y="68"/>
                    <a:pt x="1394" y="0"/>
                    <a:pt x="275" y="0"/>
                  </a:cubicBezTo>
                  <a:close/>
                  <a:moveTo>
                    <a:pt x="4995" y="111"/>
                  </a:moveTo>
                  <a:cubicBezTo>
                    <a:pt x="5000" y="116"/>
                    <a:pt x="5003" y="118"/>
                    <a:pt x="5005" y="118"/>
                  </a:cubicBezTo>
                  <a:cubicBezTo>
                    <a:pt x="5008" y="118"/>
                    <a:pt x="5005" y="111"/>
                    <a:pt x="4995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0"/>
            <p:cNvSpPr/>
            <p:nvPr/>
          </p:nvSpPr>
          <p:spPr>
            <a:xfrm>
              <a:off x="2917600" y="2828125"/>
              <a:ext cx="25225" cy="5925"/>
            </a:xfrm>
            <a:custGeom>
              <a:avLst/>
              <a:gdLst/>
              <a:ahLst/>
              <a:cxnLst/>
              <a:rect l="l" t="t" r="r" b="b"/>
              <a:pathLst>
                <a:path w="1009" h="237" extrusionOk="0">
                  <a:moveTo>
                    <a:pt x="727" y="1"/>
                  </a:moveTo>
                  <a:cubicBezTo>
                    <a:pt x="464" y="1"/>
                    <a:pt x="201" y="59"/>
                    <a:pt x="16" y="221"/>
                  </a:cubicBezTo>
                  <a:cubicBezTo>
                    <a:pt x="1" y="221"/>
                    <a:pt x="16" y="237"/>
                    <a:pt x="32" y="237"/>
                  </a:cubicBezTo>
                  <a:cubicBezTo>
                    <a:pt x="342" y="144"/>
                    <a:pt x="683" y="82"/>
                    <a:pt x="1009" y="66"/>
                  </a:cubicBezTo>
                  <a:cubicBezTo>
                    <a:pt x="993" y="66"/>
                    <a:pt x="993" y="51"/>
                    <a:pt x="993" y="20"/>
                  </a:cubicBezTo>
                  <a:cubicBezTo>
                    <a:pt x="906" y="8"/>
                    <a:pt x="817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0"/>
            <p:cNvSpPr/>
            <p:nvPr/>
          </p:nvSpPr>
          <p:spPr>
            <a:xfrm>
              <a:off x="2923025" y="2831450"/>
              <a:ext cx="25225" cy="6100"/>
            </a:xfrm>
            <a:custGeom>
              <a:avLst/>
              <a:gdLst/>
              <a:ahLst/>
              <a:cxnLst/>
              <a:rect l="l" t="t" r="r" b="b"/>
              <a:pathLst>
                <a:path w="1009" h="244" extrusionOk="0">
                  <a:moveTo>
                    <a:pt x="709" y="1"/>
                  </a:moveTo>
                  <a:cubicBezTo>
                    <a:pt x="456" y="1"/>
                    <a:pt x="199" y="68"/>
                    <a:pt x="16" y="228"/>
                  </a:cubicBezTo>
                  <a:cubicBezTo>
                    <a:pt x="1" y="228"/>
                    <a:pt x="16" y="243"/>
                    <a:pt x="32" y="243"/>
                  </a:cubicBezTo>
                  <a:cubicBezTo>
                    <a:pt x="342" y="150"/>
                    <a:pt x="668" y="88"/>
                    <a:pt x="1009" y="73"/>
                  </a:cubicBezTo>
                  <a:lnTo>
                    <a:pt x="978" y="26"/>
                  </a:lnTo>
                  <a:lnTo>
                    <a:pt x="978" y="26"/>
                  </a:lnTo>
                  <a:cubicBezTo>
                    <a:pt x="988" y="31"/>
                    <a:pt x="995" y="33"/>
                    <a:pt x="999" y="33"/>
                  </a:cubicBezTo>
                  <a:cubicBezTo>
                    <a:pt x="1006" y="33"/>
                    <a:pt x="999" y="26"/>
                    <a:pt x="978" y="26"/>
                  </a:cubicBezTo>
                  <a:cubicBezTo>
                    <a:pt x="891" y="10"/>
                    <a:pt x="801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0"/>
            <p:cNvSpPr/>
            <p:nvPr/>
          </p:nvSpPr>
          <p:spPr>
            <a:xfrm>
              <a:off x="2928850" y="2835325"/>
              <a:ext cx="25225" cy="6100"/>
            </a:xfrm>
            <a:custGeom>
              <a:avLst/>
              <a:gdLst/>
              <a:ahLst/>
              <a:cxnLst/>
              <a:rect l="l" t="t" r="r" b="b"/>
              <a:pathLst>
                <a:path w="1009" h="244" extrusionOk="0">
                  <a:moveTo>
                    <a:pt x="709" y="1"/>
                  </a:moveTo>
                  <a:cubicBezTo>
                    <a:pt x="456" y="1"/>
                    <a:pt x="198" y="68"/>
                    <a:pt x="16" y="228"/>
                  </a:cubicBezTo>
                  <a:cubicBezTo>
                    <a:pt x="0" y="228"/>
                    <a:pt x="16" y="243"/>
                    <a:pt x="31" y="243"/>
                  </a:cubicBezTo>
                  <a:cubicBezTo>
                    <a:pt x="342" y="150"/>
                    <a:pt x="667" y="88"/>
                    <a:pt x="1009" y="73"/>
                  </a:cubicBezTo>
                  <a:cubicBezTo>
                    <a:pt x="1009" y="73"/>
                    <a:pt x="1009" y="42"/>
                    <a:pt x="978" y="26"/>
                  </a:cubicBezTo>
                  <a:cubicBezTo>
                    <a:pt x="891" y="10"/>
                    <a:pt x="800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0"/>
            <p:cNvSpPr/>
            <p:nvPr/>
          </p:nvSpPr>
          <p:spPr>
            <a:xfrm>
              <a:off x="2934275" y="2838825"/>
              <a:ext cx="25625" cy="6075"/>
            </a:xfrm>
            <a:custGeom>
              <a:avLst/>
              <a:gdLst/>
              <a:ahLst/>
              <a:cxnLst/>
              <a:rect l="l" t="t" r="r" b="b"/>
              <a:pathLst>
                <a:path w="1025" h="243" extrusionOk="0">
                  <a:moveTo>
                    <a:pt x="720" y="0"/>
                  </a:moveTo>
                  <a:cubicBezTo>
                    <a:pt x="468" y="0"/>
                    <a:pt x="213" y="65"/>
                    <a:pt x="32" y="212"/>
                  </a:cubicBezTo>
                  <a:cubicBezTo>
                    <a:pt x="1" y="212"/>
                    <a:pt x="32" y="243"/>
                    <a:pt x="47" y="243"/>
                  </a:cubicBezTo>
                  <a:cubicBezTo>
                    <a:pt x="357" y="134"/>
                    <a:pt x="683" y="88"/>
                    <a:pt x="1024" y="57"/>
                  </a:cubicBezTo>
                  <a:lnTo>
                    <a:pt x="993" y="26"/>
                  </a:lnTo>
                  <a:lnTo>
                    <a:pt x="993" y="26"/>
                  </a:lnTo>
                  <a:cubicBezTo>
                    <a:pt x="1004" y="31"/>
                    <a:pt x="1010" y="33"/>
                    <a:pt x="1014" y="33"/>
                  </a:cubicBezTo>
                  <a:cubicBezTo>
                    <a:pt x="1021" y="33"/>
                    <a:pt x="1014" y="26"/>
                    <a:pt x="993" y="26"/>
                  </a:cubicBezTo>
                  <a:cubicBezTo>
                    <a:pt x="905" y="9"/>
                    <a:pt x="813" y="0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0"/>
            <p:cNvSpPr/>
            <p:nvPr/>
          </p:nvSpPr>
          <p:spPr>
            <a:xfrm>
              <a:off x="2931575" y="2807175"/>
              <a:ext cx="28700" cy="22725"/>
            </a:xfrm>
            <a:custGeom>
              <a:avLst/>
              <a:gdLst/>
              <a:ahLst/>
              <a:cxnLst/>
              <a:rect l="l" t="t" r="r" b="b"/>
              <a:pathLst>
                <a:path w="1148" h="909" extrusionOk="0">
                  <a:moveTo>
                    <a:pt x="842" y="119"/>
                  </a:moveTo>
                  <a:cubicBezTo>
                    <a:pt x="931" y="119"/>
                    <a:pt x="998" y="170"/>
                    <a:pt x="977" y="330"/>
                  </a:cubicBezTo>
                  <a:cubicBezTo>
                    <a:pt x="931" y="516"/>
                    <a:pt x="620" y="625"/>
                    <a:pt x="450" y="687"/>
                  </a:cubicBezTo>
                  <a:cubicBezTo>
                    <a:pt x="310" y="749"/>
                    <a:pt x="171" y="780"/>
                    <a:pt x="62" y="842"/>
                  </a:cubicBezTo>
                  <a:cubicBezTo>
                    <a:pt x="155" y="702"/>
                    <a:pt x="248" y="547"/>
                    <a:pt x="372" y="408"/>
                  </a:cubicBezTo>
                  <a:lnTo>
                    <a:pt x="543" y="237"/>
                  </a:lnTo>
                  <a:cubicBezTo>
                    <a:pt x="594" y="195"/>
                    <a:pt x="734" y="119"/>
                    <a:pt x="842" y="119"/>
                  </a:cubicBezTo>
                  <a:close/>
                  <a:moveTo>
                    <a:pt x="822" y="1"/>
                  </a:moveTo>
                  <a:cubicBezTo>
                    <a:pt x="719" y="1"/>
                    <a:pt x="606" y="52"/>
                    <a:pt x="527" y="113"/>
                  </a:cubicBezTo>
                  <a:cubicBezTo>
                    <a:pt x="295" y="299"/>
                    <a:pt x="109" y="547"/>
                    <a:pt x="0" y="842"/>
                  </a:cubicBezTo>
                  <a:lnTo>
                    <a:pt x="0" y="858"/>
                  </a:lnTo>
                  <a:cubicBezTo>
                    <a:pt x="0" y="883"/>
                    <a:pt x="10" y="908"/>
                    <a:pt x="40" y="908"/>
                  </a:cubicBezTo>
                  <a:cubicBezTo>
                    <a:pt x="46" y="908"/>
                    <a:pt x="54" y="907"/>
                    <a:pt x="62" y="904"/>
                  </a:cubicBezTo>
                  <a:cubicBezTo>
                    <a:pt x="326" y="811"/>
                    <a:pt x="620" y="749"/>
                    <a:pt x="869" y="578"/>
                  </a:cubicBezTo>
                  <a:cubicBezTo>
                    <a:pt x="1008" y="470"/>
                    <a:pt x="1148" y="284"/>
                    <a:pt x="1024" y="113"/>
                  </a:cubicBezTo>
                  <a:cubicBezTo>
                    <a:pt x="976" y="32"/>
                    <a:pt x="902" y="1"/>
                    <a:pt x="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0"/>
            <p:cNvSpPr/>
            <p:nvPr/>
          </p:nvSpPr>
          <p:spPr>
            <a:xfrm>
              <a:off x="2902875" y="2811350"/>
              <a:ext cx="30650" cy="18450"/>
            </a:xfrm>
            <a:custGeom>
              <a:avLst/>
              <a:gdLst/>
              <a:ahLst/>
              <a:cxnLst/>
              <a:rect l="l" t="t" r="r" b="b"/>
              <a:pathLst>
                <a:path w="1226" h="738" extrusionOk="0">
                  <a:moveTo>
                    <a:pt x="330" y="117"/>
                  </a:moveTo>
                  <a:cubicBezTo>
                    <a:pt x="423" y="117"/>
                    <a:pt x="534" y="151"/>
                    <a:pt x="590" y="179"/>
                  </a:cubicBezTo>
                  <a:cubicBezTo>
                    <a:pt x="667" y="210"/>
                    <a:pt x="729" y="272"/>
                    <a:pt x="807" y="303"/>
                  </a:cubicBezTo>
                  <a:cubicBezTo>
                    <a:pt x="931" y="427"/>
                    <a:pt x="1070" y="535"/>
                    <a:pt x="1195" y="660"/>
                  </a:cubicBezTo>
                  <a:cubicBezTo>
                    <a:pt x="1055" y="644"/>
                    <a:pt x="915" y="613"/>
                    <a:pt x="760" y="597"/>
                  </a:cubicBezTo>
                  <a:cubicBezTo>
                    <a:pt x="605" y="582"/>
                    <a:pt x="280" y="535"/>
                    <a:pt x="202" y="349"/>
                  </a:cubicBezTo>
                  <a:cubicBezTo>
                    <a:pt x="125" y="169"/>
                    <a:pt x="214" y="117"/>
                    <a:pt x="330" y="117"/>
                  </a:cubicBezTo>
                  <a:close/>
                  <a:moveTo>
                    <a:pt x="341" y="0"/>
                  </a:moveTo>
                  <a:cubicBezTo>
                    <a:pt x="229" y="0"/>
                    <a:pt x="123" y="40"/>
                    <a:pt x="78" y="148"/>
                  </a:cubicBezTo>
                  <a:cubicBezTo>
                    <a:pt x="0" y="365"/>
                    <a:pt x="186" y="520"/>
                    <a:pt x="342" y="582"/>
                  </a:cubicBezTo>
                  <a:cubicBezTo>
                    <a:pt x="605" y="691"/>
                    <a:pt x="915" y="691"/>
                    <a:pt x="1195" y="737"/>
                  </a:cubicBezTo>
                  <a:cubicBezTo>
                    <a:pt x="1210" y="737"/>
                    <a:pt x="1226" y="706"/>
                    <a:pt x="1226" y="691"/>
                  </a:cubicBezTo>
                  <a:lnTo>
                    <a:pt x="1226" y="675"/>
                  </a:lnTo>
                  <a:lnTo>
                    <a:pt x="1226" y="660"/>
                  </a:lnTo>
                  <a:cubicBezTo>
                    <a:pt x="1070" y="396"/>
                    <a:pt x="838" y="194"/>
                    <a:pt x="574" y="55"/>
                  </a:cubicBezTo>
                  <a:cubicBezTo>
                    <a:pt x="509" y="22"/>
                    <a:pt x="42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0"/>
            <p:cNvSpPr/>
            <p:nvPr/>
          </p:nvSpPr>
          <p:spPr>
            <a:xfrm>
              <a:off x="2859450" y="2827050"/>
              <a:ext cx="72150" cy="49275"/>
            </a:xfrm>
            <a:custGeom>
              <a:avLst/>
              <a:gdLst/>
              <a:ahLst/>
              <a:cxnLst/>
              <a:rect l="l" t="t" r="r" b="b"/>
              <a:pathLst>
                <a:path w="2886" h="1971" extrusionOk="0">
                  <a:moveTo>
                    <a:pt x="0" y="1"/>
                  </a:moveTo>
                  <a:cubicBezTo>
                    <a:pt x="0" y="962"/>
                    <a:pt x="16" y="1753"/>
                    <a:pt x="93" y="1815"/>
                  </a:cubicBezTo>
                  <a:cubicBezTo>
                    <a:pt x="124" y="1846"/>
                    <a:pt x="388" y="1862"/>
                    <a:pt x="729" y="1893"/>
                  </a:cubicBezTo>
                  <a:cubicBezTo>
                    <a:pt x="993" y="1893"/>
                    <a:pt x="1319" y="1908"/>
                    <a:pt x="1660" y="1924"/>
                  </a:cubicBezTo>
                  <a:cubicBezTo>
                    <a:pt x="2048" y="1939"/>
                    <a:pt x="2482" y="1939"/>
                    <a:pt x="2885" y="1970"/>
                  </a:cubicBezTo>
                  <a:cubicBezTo>
                    <a:pt x="2156" y="1474"/>
                    <a:pt x="729" y="497"/>
                    <a:pt x="0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0"/>
            <p:cNvSpPr/>
            <p:nvPr/>
          </p:nvSpPr>
          <p:spPr>
            <a:xfrm>
              <a:off x="2805550" y="2424200"/>
              <a:ext cx="143875" cy="400150"/>
            </a:xfrm>
            <a:custGeom>
              <a:avLst/>
              <a:gdLst/>
              <a:ahLst/>
              <a:cxnLst/>
              <a:rect l="l" t="t" r="r" b="b"/>
              <a:pathLst>
                <a:path w="5755" h="16006" extrusionOk="0">
                  <a:moveTo>
                    <a:pt x="0" y="0"/>
                  </a:moveTo>
                  <a:cubicBezTo>
                    <a:pt x="0" y="0"/>
                    <a:pt x="2079" y="7228"/>
                    <a:pt x="2172" y="7693"/>
                  </a:cubicBezTo>
                  <a:cubicBezTo>
                    <a:pt x="2218" y="7879"/>
                    <a:pt x="2017" y="16006"/>
                    <a:pt x="2017" y="16006"/>
                  </a:cubicBezTo>
                  <a:lnTo>
                    <a:pt x="5429" y="16006"/>
                  </a:lnTo>
                  <a:cubicBezTo>
                    <a:pt x="5429" y="16006"/>
                    <a:pt x="5754" y="9197"/>
                    <a:pt x="5413" y="7259"/>
                  </a:cubicBezTo>
                  <a:cubicBezTo>
                    <a:pt x="5212" y="6157"/>
                    <a:pt x="3397" y="78"/>
                    <a:pt x="3397" y="78"/>
                  </a:cubicBezTo>
                  <a:lnTo>
                    <a:pt x="287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0"/>
            <p:cNvSpPr/>
            <p:nvPr/>
          </p:nvSpPr>
          <p:spPr>
            <a:xfrm>
              <a:off x="2860225" y="2808150"/>
              <a:ext cx="76400" cy="1825"/>
            </a:xfrm>
            <a:custGeom>
              <a:avLst/>
              <a:gdLst/>
              <a:ahLst/>
              <a:cxnLst/>
              <a:rect l="l" t="t" r="r" b="b"/>
              <a:pathLst>
                <a:path w="3056" h="73" extrusionOk="0">
                  <a:moveTo>
                    <a:pt x="959" y="1"/>
                  </a:moveTo>
                  <a:cubicBezTo>
                    <a:pt x="587" y="1"/>
                    <a:pt x="244" y="8"/>
                    <a:pt x="0" y="28"/>
                  </a:cubicBezTo>
                  <a:lnTo>
                    <a:pt x="0" y="43"/>
                  </a:lnTo>
                  <a:cubicBezTo>
                    <a:pt x="119" y="64"/>
                    <a:pt x="637" y="72"/>
                    <a:pt x="1221" y="72"/>
                  </a:cubicBezTo>
                  <a:cubicBezTo>
                    <a:pt x="1931" y="72"/>
                    <a:pt x="2741" y="60"/>
                    <a:pt x="3056" y="43"/>
                  </a:cubicBezTo>
                  <a:cubicBezTo>
                    <a:pt x="2666" y="33"/>
                    <a:pt x="1746" y="1"/>
                    <a:pt x="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0"/>
            <p:cNvSpPr/>
            <p:nvPr/>
          </p:nvSpPr>
          <p:spPr>
            <a:xfrm>
              <a:off x="2817950" y="2436200"/>
              <a:ext cx="51600" cy="366050"/>
            </a:xfrm>
            <a:custGeom>
              <a:avLst/>
              <a:gdLst/>
              <a:ahLst/>
              <a:cxnLst/>
              <a:rect l="l" t="t" r="r" b="b"/>
              <a:pathLst>
                <a:path w="2064" h="14642" extrusionOk="0">
                  <a:moveTo>
                    <a:pt x="1" y="1"/>
                  </a:moveTo>
                  <a:cubicBezTo>
                    <a:pt x="78" y="451"/>
                    <a:pt x="202" y="885"/>
                    <a:pt x="295" y="1319"/>
                  </a:cubicBezTo>
                  <a:cubicBezTo>
                    <a:pt x="388" y="1769"/>
                    <a:pt x="513" y="2188"/>
                    <a:pt x="621" y="2637"/>
                  </a:cubicBezTo>
                  <a:cubicBezTo>
                    <a:pt x="854" y="3506"/>
                    <a:pt x="1117" y="4375"/>
                    <a:pt x="1397" y="5259"/>
                  </a:cubicBezTo>
                  <a:cubicBezTo>
                    <a:pt x="1536" y="5677"/>
                    <a:pt x="1769" y="6577"/>
                    <a:pt x="1893" y="6996"/>
                  </a:cubicBezTo>
                  <a:cubicBezTo>
                    <a:pt x="2001" y="7430"/>
                    <a:pt x="1815" y="14502"/>
                    <a:pt x="1831" y="14611"/>
                  </a:cubicBezTo>
                  <a:cubicBezTo>
                    <a:pt x="1831" y="14642"/>
                    <a:pt x="1846" y="14642"/>
                    <a:pt x="1862" y="14642"/>
                  </a:cubicBezTo>
                  <a:cubicBezTo>
                    <a:pt x="1893" y="14642"/>
                    <a:pt x="1893" y="14611"/>
                    <a:pt x="1893" y="14611"/>
                  </a:cubicBezTo>
                  <a:cubicBezTo>
                    <a:pt x="1893" y="13758"/>
                    <a:pt x="2064" y="7476"/>
                    <a:pt x="1970" y="7042"/>
                  </a:cubicBezTo>
                  <a:cubicBezTo>
                    <a:pt x="1846" y="6592"/>
                    <a:pt x="1055" y="3832"/>
                    <a:pt x="807" y="2963"/>
                  </a:cubicBezTo>
                  <a:cubicBezTo>
                    <a:pt x="559" y="2095"/>
                    <a:pt x="326" y="1226"/>
                    <a:pt x="109" y="327"/>
                  </a:cubicBezTo>
                  <a:cubicBezTo>
                    <a:pt x="78" y="218"/>
                    <a:pt x="47" y="9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0"/>
            <p:cNvSpPr/>
            <p:nvPr/>
          </p:nvSpPr>
          <p:spPr>
            <a:xfrm>
              <a:off x="2805925" y="2424975"/>
              <a:ext cx="71775" cy="191950"/>
            </a:xfrm>
            <a:custGeom>
              <a:avLst/>
              <a:gdLst/>
              <a:ahLst/>
              <a:cxnLst/>
              <a:rect l="l" t="t" r="r" b="b"/>
              <a:pathLst>
                <a:path w="2871" h="7678" extrusionOk="0">
                  <a:moveTo>
                    <a:pt x="1" y="0"/>
                  </a:moveTo>
                  <a:lnTo>
                    <a:pt x="1" y="16"/>
                  </a:lnTo>
                  <a:cubicBezTo>
                    <a:pt x="125" y="434"/>
                    <a:pt x="2064" y="7228"/>
                    <a:pt x="2157" y="7677"/>
                  </a:cubicBezTo>
                  <a:cubicBezTo>
                    <a:pt x="2157" y="7677"/>
                    <a:pt x="2157" y="7678"/>
                    <a:pt x="2157" y="7678"/>
                  </a:cubicBezTo>
                  <a:cubicBezTo>
                    <a:pt x="2176" y="7678"/>
                    <a:pt x="2870" y="47"/>
                    <a:pt x="2870" y="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0"/>
            <p:cNvSpPr/>
            <p:nvPr/>
          </p:nvSpPr>
          <p:spPr>
            <a:xfrm>
              <a:off x="2766000" y="2756475"/>
              <a:ext cx="138050" cy="125550"/>
            </a:xfrm>
            <a:custGeom>
              <a:avLst/>
              <a:gdLst/>
              <a:ahLst/>
              <a:cxnLst/>
              <a:rect l="l" t="t" r="r" b="b"/>
              <a:pathLst>
                <a:path w="5522" h="5022" extrusionOk="0">
                  <a:moveTo>
                    <a:pt x="31" y="1"/>
                  </a:moveTo>
                  <a:cubicBezTo>
                    <a:pt x="31" y="1"/>
                    <a:pt x="16" y="900"/>
                    <a:pt x="0" y="1924"/>
                  </a:cubicBezTo>
                  <a:lnTo>
                    <a:pt x="0" y="2622"/>
                  </a:lnTo>
                  <a:lnTo>
                    <a:pt x="0" y="3196"/>
                  </a:lnTo>
                  <a:cubicBezTo>
                    <a:pt x="0" y="4080"/>
                    <a:pt x="16" y="4793"/>
                    <a:pt x="94" y="4824"/>
                  </a:cubicBezTo>
                  <a:cubicBezTo>
                    <a:pt x="237" y="4928"/>
                    <a:pt x="3703" y="5021"/>
                    <a:pt x="4931" y="5021"/>
                  </a:cubicBezTo>
                  <a:cubicBezTo>
                    <a:pt x="5168" y="5021"/>
                    <a:pt x="5321" y="5018"/>
                    <a:pt x="5351" y="5010"/>
                  </a:cubicBezTo>
                  <a:cubicBezTo>
                    <a:pt x="5522" y="4948"/>
                    <a:pt x="5382" y="4468"/>
                    <a:pt x="5212" y="4281"/>
                  </a:cubicBezTo>
                  <a:cubicBezTo>
                    <a:pt x="5010" y="4126"/>
                    <a:pt x="3149" y="3258"/>
                    <a:pt x="3149" y="3258"/>
                  </a:cubicBezTo>
                  <a:lnTo>
                    <a:pt x="3180" y="2684"/>
                  </a:lnTo>
                  <a:lnTo>
                    <a:pt x="3195" y="1970"/>
                  </a:lnTo>
                  <a:lnTo>
                    <a:pt x="3226" y="6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0"/>
            <p:cNvSpPr/>
            <p:nvPr/>
          </p:nvSpPr>
          <p:spPr>
            <a:xfrm>
              <a:off x="2766000" y="2804550"/>
              <a:ext cx="138050" cy="77475"/>
            </a:xfrm>
            <a:custGeom>
              <a:avLst/>
              <a:gdLst/>
              <a:ahLst/>
              <a:cxnLst/>
              <a:rect l="l" t="t" r="r" b="b"/>
              <a:pathLst>
                <a:path w="5522" h="3099" extrusionOk="0">
                  <a:moveTo>
                    <a:pt x="0" y="1"/>
                  </a:moveTo>
                  <a:lnTo>
                    <a:pt x="0" y="699"/>
                  </a:lnTo>
                  <a:lnTo>
                    <a:pt x="0" y="1273"/>
                  </a:lnTo>
                  <a:cubicBezTo>
                    <a:pt x="0" y="2157"/>
                    <a:pt x="16" y="2870"/>
                    <a:pt x="94" y="2901"/>
                  </a:cubicBezTo>
                  <a:cubicBezTo>
                    <a:pt x="237" y="3005"/>
                    <a:pt x="3703" y="3098"/>
                    <a:pt x="4931" y="3098"/>
                  </a:cubicBezTo>
                  <a:cubicBezTo>
                    <a:pt x="5168" y="3098"/>
                    <a:pt x="5321" y="3095"/>
                    <a:pt x="5351" y="3087"/>
                  </a:cubicBezTo>
                  <a:cubicBezTo>
                    <a:pt x="5522" y="3025"/>
                    <a:pt x="5382" y="2545"/>
                    <a:pt x="5212" y="2358"/>
                  </a:cubicBezTo>
                  <a:cubicBezTo>
                    <a:pt x="5010" y="2203"/>
                    <a:pt x="3149" y="1335"/>
                    <a:pt x="3149" y="1335"/>
                  </a:cubicBezTo>
                  <a:lnTo>
                    <a:pt x="3180" y="761"/>
                  </a:lnTo>
                  <a:lnTo>
                    <a:pt x="3195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0"/>
            <p:cNvSpPr/>
            <p:nvPr/>
          </p:nvSpPr>
          <p:spPr>
            <a:xfrm>
              <a:off x="2764825" y="2822000"/>
              <a:ext cx="139625" cy="60050"/>
            </a:xfrm>
            <a:custGeom>
              <a:avLst/>
              <a:gdLst/>
              <a:ahLst/>
              <a:cxnLst/>
              <a:rect l="l" t="t" r="r" b="b"/>
              <a:pathLst>
                <a:path w="5585" h="2402" extrusionOk="0">
                  <a:moveTo>
                    <a:pt x="16" y="1"/>
                  </a:moveTo>
                  <a:lnTo>
                    <a:pt x="16" y="1"/>
                  </a:lnTo>
                  <a:cubicBezTo>
                    <a:pt x="1" y="1102"/>
                    <a:pt x="47" y="2157"/>
                    <a:pt x="109" y="2203"/>
                  </a:cubicBezTo>
                  <a:cubicBezTo>
                    <a:pt x="156" y="2250"/>
                    <a:pt x="404" y="2265"/>
                    <a:pt x="761" y="2281"/>
                  </a:cubicBezTo>
                  <a:cubicBezTo>
                    <a:pt x="1009" y="2281"/>
                    <a:pt x="1335" y="2312"/>
                    <a:pt x="1691" y="2327"/>
                  </a:cubicBezTo>
                  <a:cubicBezTo>
                    <a:pt x="2793" y="2373"/>
                    <a:pt x="4210" y="2402"/>
                    <a:pt x="4939" y="2402"/>
                  </a:cubicBezTo>
                  <a:cubicBezTo>
                    <a:pt x="5206" y="2402"/>
                    <a:pt x="5381" y="2398"/>
                    <a:pt x="5414" y="2389"/>
                  </a:cubicBezTo>
                  <a:cubicBezTo>
                    <a:pt x="5584" y="2327"/>
                    <a:pt x="5429" y="1847"/>
                    <a:pt x="5274" y="1676"/>
                  </a:cubicBezTo>
                  <a:cubicBezTo>
                    <a:pt x="5088" y="1536"/>
                    <a:pt x="3227" y="637"/>
                    <a:pt x="3227" y="637"/>
                  </a:cubicBezTo>
                  <a:lnTo>
                    <a:pt x="3242" y="63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0"/>
            <p:cNvSpPr/>
            <p:nvPr/>
          </p:nvSpPr>
          <p:spPr>
            <a:xfrm>
              <a:off x="2773750" y="2874175"/>
              <a:ext cx="124825" cy="2700"/>
            </a:xfrm>
            <a:custGeom>
              <a:avLst/>
              <a:gdLst/>
              <a:ahLst/>
              <a:cxnLst/>
              <a:rect l="l" t="t" r="r" b="b"/>
              <a:pathLst>
                <a:path w="4993" h="108" extrusionOk="0">
                  <a:moveTo>
                    <a:pt x="557" y="1"/>
                  </a:moveTo>
                  <a:cubicBezTo>
                    <a:pt x="321" y="1"/>
                    <a:pt x="129" y="3"/>
                    <a:pt x="1" y="8"/>
                  </a:cubicBezTo>
                  <a:cubicBezTo>
                    <a:pt x="673" y="72"/>
                    <a:pt x="3111" y="105"/>
                    <a:pt x="4381" y="105"/>
                  </a:cubicBezTo>
                  <a:cubicBezTo>
                    <a:pt x="4635" y="105"/>
                    <a:pt x="4842" y="103"/>
                    <a:pt x="4979" y="101"/>
                  </a:cubicBezTo>
                  <a:cubicBezTo>
                    <a:pt x="4275" y="62"/>
                    <a:pt x="1805" y="1"/>
                    <a:pt x="557" y="1"/>
                  </a:cubicBezTo>
                  <a:close/>
                  <a:moveTo>
                    <a:pt x="4979" y="101"/>
                  </a:moveTo>
                  <a:cubicBezTo>
                    <a:pt x="4984" y="106"/>
                    <a:pt x="4988" y="108"/>
                    <a:pt x="4990" y="108"/>
                  </a:cubicBezTo>
                  <a:cubicBezTo>
                    <a:pt x="4993" y="108"/>
                    <a:pt x="4990" y="101"/>
                    <a:pt x="4979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0"/>
            <p:cNvSpPr/>
            <p:nvPr/>
          </p:nvSpPr>
          <p:spPr>
            <a:xfrm>
              <a:off x="2823000" y="2833000"/>
              <a:ext cx="25225" cy="6100"/>
            </a:xfrm>
            <a:custGeom>
              <a:avLst/>
              <a:gdLst/>
              <a:ahLst/>
              <a:cxnLst/>
              <a:rect l="l" t="t" r="r" b="b"/>
              <a:pathLst>
                <a:path w="1009" h="244" extrusionOk="0">
                  <a:moveTo>
                    <a:pt x="719" y="1"/>
                  </a:moveTo>
                  <a:cubicBezTo>
                    <a:pt x="467" y="1"/>
                    <a:pt x="208" y="65"/>
                    <a:pt x="16" y="212"/>
                  </a:cubicBezTo>
                  <a:cubicBezTo>
                    <a:pt x="0" y="212"/>
                    <a:pt x="16" y="243"/>
                    <a:pt x="47" y="243"/>
                  </a:cubicBezTo>
                  <a:cubicBezTo>
                    <a:pt x="357" y="135"/>
                    <a:pt x="683" y="88"/>
                    <a:pt x="1008" y="57"/>
                  </a:cubicBezTo>
                  <a:cubicBezTo>
                    <a:pt x="993" y="42"/>
                    <a:pt x="993" y="42"/>
                    <a:pt x="993" y="26"/>
                  </a:cubicBezTo>
                  <a:cubicBezTo>
                    <a:pt x="905" y="9"/>
                    <a:pt x="813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0"/>
            <p:cNvSpPr/>
            <p:nvPr/>
          </p:nvSpPr>
          <p:spPr>
            <a:xfrm>
              <a:off x="2828800" y="2836425"/>
              <a:ext cx="25625" cy="5775"/>
            </a:xfrm>
            <a:custGeom>
              <a:avLst/>
              <a:gdLst/>
              <a:ahLst/>
              <a:cxnLst/>
              <a:rect l="l" t="t" r="r" b="b"/>
              <a:pathLst>
                <a:path w="1025" h="231" extrusionOk="0">
                  <a:moveTo>
                    <a:pt x="698" y="1"/>
                  </a:moveTo>
                  <a:cubicBezTo>
                    <a:pt x="453" y="1"/>
                    <a:pt x="203" y="61"/>
                    <a:pt x="17" y="215"/>
                  </a:cubicBezTo>
                  <a:cubicBezTo>
                    <a:pt x="1" y="215"/>
                    <a:pt x="17" y="230"/>
                    <a:pt x="48" y="230"/>
                  </a:cubicBezTo>
                  <a:cubicBezTo>
                    <a:pt x="358" y="137"/>
                    <a:pt x="683" y="75"/>
                    <a:pt x="1009" y="60"/>
                  </a:cubicBezTo>
                  <a:cubicBezTo>
                    <a:pt x="1025" y="60"/>
                    <a:pt x="1025" y="44"/>
                    <a:pt x="1025" y="44"/>
                  </a:cubicBezTo>
                  <a:cubicBezTo>
                    <a:pt x="1009" y="44"/>
                    <a:pt x="994" y="29"/>
                    <a:pt x="994" y="29"/>
                  </a:cubicBezTo>
                  <a:cubicBezTo>
                    <a:pt x="899" y="11"/>
                    <a:pt x="799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0"/>
            <p:cNvSpPr/>
            <p:nvPr/>
          </p:nvSpPr>
          <p:spPr>
            <a:xfrm>
              <a:off x="2834625" y="2840300"/>
              <a:ext cx="25225" cy="5775"/>
            </a:xfrm>
            <a:custGeom>
              <a:avLst/>
              <a:gdLst/>
              <a:ahLst/>
              <a:cxnLst/>
              <a:rect l="l" t="t" r="r" b="b"/>
              <a:pathLst>
                <a:path w="1009" h="231" extrusionOk="0">
                  <a:moveTo>
                    <a:pt x="698" y="1"/>
                  </a:moveTo>
                  <a:cubicBezTo>
                    <a:pt x="452" y="1"/>
                    <a:pt x="203" y="61"/>
                    <a:pt x="16" y="215"/>
                  </a:cubicBezTo>
                  <a:cubicBezTo>
                    <a:pt x="1" y="215"/>
                    <a:pt x="16" y="230"/>
                    <a:pt x="47" y="230"/>
                  </a:cubicBezTo>
                  <a:cubicBezTo>
                    <a:pt x="357" y="137"/>
                    <a:pt x="683" y="75"/>
                    <a:pt x="993" y="60"/>
                  </a:cubicBezTo>
                  <a:cubicBezTo>
                    <a:pt x="1009" y="60"/>
                    <a:pt x="1009" y="60"/>
                    <a:pt x="1009" y="44"/>
                  </a:cubicBezTo>
                  <a:lnTo>
                    <a:pt x="993" y="29"/>
                  </a:lnTo>
                  <a:cubicBezTo>
                    <a:pt x="898" y="11"/>
                    <a:pt x="798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0"/>
            <p:cNvSpPr/>
            <p:nvPr/>
          </p:nvSpPr>
          <p:spPr>
            <a:xfrm>
              <a:off x="2840050" y="2843650"/>
              <a:ext cx="25225" cy="5925"/>
            </a:xfrm>
            <a:custGeom>
              <a:avLst/>
              <a:gdLst/>
              <a:ahLst/>
              <a:cxnLst/>
              <a:rect l="l" t="t" r="r" b="b"/>
              <a:pathLst>
                <a:path w="1009" h="237" extrusionOk="0">
                  <a:moveTo>
                    <a:pt x="727" y="0"/>
                  </a:moveTo>
                  <a:cubicBezTo>
                    <a:pt x="464" y="0"/>
                    <a:pt x="201" y="59"/>
                    <a:pt x="16" y="221"/>
                  </a:cubicBezTo>
                  <a:cubicBezTo>
                    <a:pt x="1" y="221"/>
                    <a:pt x="16" y="236"/>
                    <a:pt x="32" y="236"/>
                  </a:cubicBezTo>
                  <a:cubicBezTo>
                    <a:pt x="342" y="143"/>
                    <a:pt x="683" y="81"/>
                    <a:pt x="1009" y="65"/>
                  </a:cubicBezTo>
                  <a:lnTo>
                    <a:pt x="993" y="19"/>
                  </a:lnTo>
                  <a:lnTo>
                    <a:pt x="993" y="19"/>
                  </a:lnTo>
                  <a:cubicBezTo>
                    <a:pt x="999" y="24"/>
                    <a:pt x="1002" y="26"/>
                    <a:pt x="1004" y="26"/>
                  </a:cubicBezTo>
                  <a:cubicBezTo>
                    <a:pt x="1007" y="26"/>
                    <a:pt x="1004" y="19"/>
                    <a:pt x="993" y="19"/>
                  </a:cubicBezTo>
                  <a:cubicBezTo>
                    <a:pt x="907" y="7"/>
                    <a:pt x="817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0"/>
            <p:cNvSpPr/>
            <p:nvPr/>
          </p:nvSpPr>
          <p:spPr>
            <a:xfrm>
              <a:off x="2836950" y="2812125"/>
              <a:ext cx="28725" cy="22425"/>
            </a:xfrm>
            <a:custGeom>
              <a:avLst/>
              <a:gdLst/>
              <a:ahLst/>
              <a:cxnLst/>
              <a:rect l="l" t="t" r="r" b="b"/>
              <a:pathLst>
                <a:path w="1149" h="897" extrusionOk="0">
                  <a:moveTo>
                    <a:pt x="875" y="116"/>
                  </a:moveTo>
                  <a:cubicBezTo>
                    <a:pt x="960" y="116"/>
                    <a:pt x="1021" y="168"/>
                    <a:pt x="993" y="334"/>
                  </a:cubicBezTo>
                  <a:cubicBezTo>
                    <a:pt x="931" y="504"/>
                    <a:pt x="621" y="629"/>
                    <a:pt x="466" y="691"/>
                  </a:cubicBezTo>
                  <a:cubicBezTo>
                    <a:pt x="342" y="737"/>
                    <a:pt x="202" y="784"/>
                    <a:pt x="78" y="846"/>
                  </a:cubicBezTo>
                  <a:cubicBezTo>
                    <a:pt x="187" y="691"/>
                    <a:pt x="280" y="551"/>
                    <a:pt x="388" y="411"/>
                  </a:cubicBezTo>
                  <a:cubicBezTo>
                    <a:pt x="450" y="349"/>
                    <a:pt x="513" y="272"/>
                    <a:pt x="575" y="241"/>
                  </a:cubicBezTo>
                  <a:cubicBezTo>
                    <a:pt x="626" y="198"/>
                    <a:pt x="769" y="116"/>
                    <a:pt x="875" y="116"/>
                  </a:cubicBezTo>
                  <a:close/>
                  <a:moveTo>
                    <a:pt x="829" y="0"/>
                  </a:moveTo>
                  <a:cubicBezTo>
                    <a:pt x="722" y="0"/>
                    <a:pt x="607" y="48"/>
                    <a:pt x="528" y="101"/>
                  </a:cubicBezTo>
                  <a:cubicBezTo>
                    <a:pt x="295" y="303"/>
                    <a:pt x="125" y="551"/>
                    <a:pt x="1" y="846"/>
                  </a:cubicBezTo>
                  <a:lnTo>
                    <a:pt x="1" y="861"/>
                  </a:lnTo>
                  <a:cubicBezTo>
                    <a:pt x="1" y="874"/>
                    <a:pt x="21" y="896"/>
                    <a:pt x="45" y="896"/>
                  </a:cubicBezTo>
                  <a:cubicBezTo>
                    <a:pt x="51" y="896"/>
                    <a:pt x="57" y="895"/>
                    <a:pt x="63" y="892"/>
                  </a:cubicBezTo>
                  <a:cubicBezTo>
                    <a:pt x="342" y="799"/>
                    <a:pt x="621" y="737"/>
                    <a:pt x="885" y="566"/>
                  </a:cubicBezTo>
                  <a:cubicBezTo>
                    <a:pt x="1009" y="473"/>
                    <a:pt x="1148" y="272"/>
                    <a:pt x="1040" y="101"/>
                  </a:cubicBezTo>
                  <a:cubicBezTo>
                    <a:pt x="986" y="28"/>
                    <a:pt x="910" y="0"/>
                    <a:pt x="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0"/>
            <p:cNvSpPr/>
            <p:nvPr/>
          </p:nvSpPr>
          <p:spPr>
            <a:xfrm>
              <a:off x="2808650" y="2816025"/>
              <a:ext cx="30275" cy="18425"/>
            </a:xfrm>
            <a:custGeom>
              <a:avLst/>
              <a:gdLst/>
              <a:ahLst/>
              <a:cxnLst/>
              <a:rect l="l" t="t" r="r" b="b"/>
              <a:pathLst>
                <a:path w="1211" h="737" extrusionOk="0">
                  <a:moveTo>
                    <a:pt x="321" y="116"/>
                  </a:moveTo>
                  <a:cubicBezTo>
                    <a:pt x="415" y="116"/>
                    <a:pt x="526" y="150"/>
                    <a:pt x="574" y="178"/>
                  </a:cubicBezTo>
                  <a:cubicBezTo>
                    <a:pt x="652" y="224"/>
                    <a:pt x="714" y="271"/>
                    <a:pt x="791" y="317"/>
                  </a:cubicBezTo>
                  <a:cubicBezTo>
                    <a:pt x="931" y="426"/>
                    <a:pt x="1055" y="550"/>
                    <a:pt x="1179" y="659"/>
                  </a:cubicBezTo>
                  <a:cubicBezTo>
                    <a:pt x="1040" y="643"/>
                    <a:pt x="900" y="628"/>
                    <a:pt x="745" y="612"/>
                  </a:cubicBezTo>
                  <a:cubicBezTo>
                    <a:pt x="590" y="581"/>
                    <a:pt x="264" y="550"/>
                    <a:pt x="187" y="348"/>
                  </a:cubicBezTo>
                  <a:cubicBezTo>
                    <a:pt x="109" y="168"/>
                    <a:pt x="203" y="116"/>
                    <a:pt x="321" y="116"/>
                  </a:cubicBezTo>
                  <a:close/>
                  <a:moveTo>
                    <a:pt x="338" y="0"/>
                  </a:moveTo>
                  <a:cubicBezTo>
                    <a:pt x="228" y="0"/>
                    <a:pt x="124" y="44"/>
                    <a:pt x="78" y="162"/>
                  </a:cubicBezTo>
                  <a:cubicBezTo>
                    <a:pt x="1" y="348"/>
                    <a:pt x="171" y="535"/>
                    <a:pt x="326" y="581"/>
                  </a:cubicBezTo>
                  <a:cubicBezTo>
                    <a:pt x="590" y="705"/>
                    <a:pt x="900" y="705"/>
                    <a:pt x="1179" y="736"/>
                  </a:cubicBezTo>
                  <a:cubicBezTo>
                    <a:pt x="1210" y="736"/>
                    <a:pt x="1210" y="721"/>
                    <a:pt x="1210" y="690"/>
                  </a:cubicBezTo>
                  <a:lnTo>
                    <a:pt x="1210" y="659"/>
                  </a:lnTo>
                  <a:cubicBezTo>
                    <a:pt x="1055" y="410"/>
                    <a:pt x="823" y="193"/>
                    <a:pt x="559" y="54"/>
                  </a:cubicBezTo>
                  <a:cubicBezTo>
                    <a:pt x="495" y="22"/>
                    <a:pt x="415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0"/>
            <p:cNvSpPr/>
            <p:nvPr/>
          </p:nvSpPr>
          <p:spPr>
            <a:xfrm>
              <a:off x="2761350" y="2424575"/>
              <a:ext cx="122150" cy="407550"/>
            </a:xfrm>
            <a:custGeom>
              <a:avLst/>
              <a:gdLst/>
              <a:ahLst/>
              <a:cxnLst/>
              <a:rect l="l" t="t" r="r" b="b"/>
              <a:pathLst>
                <a:path w="4886" h="16302" extrusionOk="0">
                  <a:moveTo>
                    <a:pt x="1381" y="1"/>
                  </a:moveTo>
                  <a:cubicBezTo>
                    <a:pt x="838" y="605"/>
                    <a:pt x="683" y="1862"/>
                    <a:pt x="884" y="2963"/>
                  </a:cubicBezTo>
                  <a:cubicBezTo>
                    <a:pt x="993" y="3645"/>
                    <a:pt x="0" y="16239"/>
                    <a:pt x="0" y="16239"/>
                  </a:cubicBezTo>
                  <a:lnTo>
                    <a:pt x="3459" y="16301"/>
                  </a:lnTo>
                  <a:lnTo>
                    <a:pt x="4033" y="2389"/>
                  </a:lnTo>
                  <a:cubicBezTo>
                    <a:pt x="4188" y="2280"/>
                    <a:pt x="4529" y="2094"/>
                    <a:pt x="4529" y="2094"/>
                  </a:cubicBezTo>
                  <a:cubicBezTo>
                    <a:pt x="4886" y="1505"/>
                    <a:pt x="4839" y="63"/>
                    <a:pt x="4839" y="63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0"/>
            <p:cNvSpPr/>
            <p:nvPr/>
          </p:nvSpPr>
          <p:spPr>
            <a:xfrm>
              <a:off x="2768725" y="2814175"/>
              <a:ext cx="76775" cy="2425"/>
            </a:xfrm>
            <a:custGeom>
              <a:avLst/>
              <a:gdLst/>
              <a:ahLst/>
              <a:cxnLst/>
              <a:rect l="l" t="t" r="r" b="b"/>
              <a:pathLst>
                <a:path w="3071" h="97" extrusionOk="0">
                  <a:moveTo>
                    <a:pt x="187" y="1"/>
                  </a:moveTo>
                  <a:cubicBezTo>
                    <a:pt x="101" y="1"/>
                    <a:pt x="35" y="1"/>
                    <a:pt x="0" y="4"/>
                  </a:cubicBezTo>
                  <a:lnTo>
                    <a:pt x="0" y="19"/>
                  </a:lnTo>
                  <a:cubicBezTo>
                    <a:pt x="248" y="50"/>
                    <a:pt x="1970" y="97"/>
                    <a:pt x="2233" y="97"/>
                  </a:cubicBezTo>
                  <a:cubicBezTo>
                    <a:pt x="2776" y="97"/>
                    <a:pt x="2544" y="97"/>
                    <a:pt x="3071" y="81"/>
                  </a:cubicBezTo>
                  <a:cubicBezTo>
                    <a:pt x="2528" y="50"/>
                    <a:pt x="2745" y="50"/>
                    <a:pt x="2233" y="35"/>
                  </a:cubicBezTo>
                  <a:cubicBezTo>
                    <a:pt x="1994" y="35"/>
                    <a:pt x="706" y="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0"/>
            <p:cNvSpPr/>
            <p:nvPr/>
          </p:nvSpPr>
          <p:spPr>
            <a:xfrm>
              <a:off x="2774150" y="2440850"/>
              <a:ext cx="24050" cy="365000"/>
            </a:xfrm>
            <a:custGeom>
              <a:avLst/>
              <a:gdLst/>
              <a:ahLst/>
              <a:cxnLst/>
              <a:rect l="l" t="t" r="r" b="b"/>
              <a:pathLst>
                <a:path w="962" h="14600" extrusionOk="0">
                  <a:moveTo>
                    <a:pt x="962" y="1"/>
                  </a:moveTo>
                  <a:cubicBezTo>
                    <a:pt x="948" y="64"/>
                    <a:pt x="935" y="128"/>
                    <a:pt x="923" y="192"/>
                  </a:cubicBezTo>
                  <a:lnTo>
                    <a:pt x="923" y="192"/>
                  </a:lnTo>
                  <a:cubicBezTo>
                    <a:pt x="936" y="128"/>
                    <a:pt x="949" y="65"/>
                    <a:pt x="962" y="1"/>
                  </a:cubicBezTo>
                  <a:close/>
                  <a:moveTo>
                    <a:pt x="923" y="192"/>
                  </a:moveTo>
                  <a:cubicBezTo>
                    <a:pt x="849" y="575"/>
                    <a:pt x="793" y="951"/>
                    <a:pt x="807" y="1350"/>
                  </a:cubicBezTo>
                  <a:cubicBezTo>
                    <a:pt x="838" y="1800"/>
                    <a:pt x="884" y="2234"/>
                    <a:pt x="884" y="2684"/>
                  </a:cubicBezTo>
                  <a:cubicBezTo>
                    <a:pt x="884" y="3134"/>
                    <a:pt x="853" y="3584"/>
                    <a:pt x="807" y="4033"/>
                  </a:cubicBezTo>
                  <a:cubicBezTo>
                    <a:pt x="776" y="4483"/>
                    <a:pt x="729" y="4949"/>
                    <a:pt x="698" y="5398"/>
                  </a:cubicBezTo>
                  <a:cubicBezTo>
                    <a:pt x="543" y="7213"/>
                    <a:pt x="403" y="9043"/>
                    <a:pt x="248" y="10858"/>
                  </a:cubicBezTo>
                  <a:cubicBezTo>
                    <a:pt x="217" y="11369"/>
                    <a:pt x="171" y="11881"/>
                    <a:pt x="124" y="12393"/>
                  </a:cubicBezTo>
                  <a:cubicBezTo>
                    <a:pt x="93" y="12905"/>
                    <a:pt x="31" y="14037"/>
                    <a:pt x="0" y="14564"/>
                  </a:cubicBezTo>
                  <a:cubicBezTo>
                    <a:pt x="0" y="14588"/>
                    <a:pt x="16" y="14599"/>
                    <a:pt x="33" y="14599"/>
                  </a:cubicBezTo>
                  <a:cubicBezTo>
                    <a:pt x="51" y="14599"/>
                    <a:pt x="70" y="14588"/>
                    <a:pt x="78" y="14564"/>
                  </a:cubicBezTo>
                  <a:cubicBezTo>
                    <a:pt x="171" y="13649"/>
                    <a:pt x="248" y="12129"/>
                    <a:pt x="326" y="11199"/>
                  </a:cubicBezTo>
                  <a:cubicBezTo>
                    <a:pt x="403" y="10284"/>
                    <a:pt x="465" y="9369"/>
                    <a:pt x="543" y="8454"/>
                  </a:cubicBezTo>
                  <a:cubicBezTo>
                    <a:pt x="621" y="7554"/>
                    <a:pt x="683" y="6639"/>
                    <a:pt x="760" y="5724"/>
                  </a:cubicBezTo>
                  <a:cubicBezTo>
                    <a:pt x="791" y="5274"/>
                    <a:pt x="838" y="4809"/>
                    <a:pt x="853" y="4375"/>
                  </a:cubicBezTo>
                  <a:cubicBezTo>
                    <a:pt x="884" y="3925"/>
                    <a:pt x="931" y="3460"/>
                    <a:pt x="946" y="3010"/>
                  </a:cubicBezTo>
                  <a:cubicBezTo>
                    <a:pt x="946" y="2762"/>
                    <a:pt x="931" y="2529"/>
                    <a:pt x="931" y="2281"/>
                  </a:cubicBezTo>
                  <a:cubicBezTo>
                    <a:pt x="915" y="2017"/>
                    <a:pt x="869" y="1769"/>
                    <a:pt x="853" y="1521"/>
                  </a:cubicBezTo>
                  <a:cubicBezTo>
                    <a:pt x="813" y="1074"/>
                    <a:pt x="843" y="628"/>
                    <a:pt x="923" y="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0"/>
            <p:cNvSpPr/>
            <p:nvPr/>
          </p:nvSpPr>
          <p:spPr>
            <a:xfrm>
              <a:off x="2802825" y="2453650"/>
              <a:ext cx="45000" cy="26825"/>
            </a:xfrm>
            <a:custGeom>
              <a:avLst/>
              <a:gdLst/>
              <a:ahLst/>
              <a:cxnLst/>
              <a:rect l="l" t="t" r="r" b="b"/>
              <a:pathLst>
                <a:path w="1800" h="1073" extrusionOk="0">
                  <a:moveTo>
                    <a:pt x="1800" y="1"/>
                  </a:moveTo>
                  <a:lnTo>
                    <a:pt x="1800" y="1"/>
                  </a:lnTo>
                  <a:cubicBezTo>
                    <a:pt x="1598" y="264"/>
                    <a:pt x="1366" y="528"/>
                    <a:pt x="1087" y="699"/>
                  </a:cubicBezTo>
                  <a:cubicBezTo>
                    <a:pt x="730" y="916"/>
                    <a:pt x="265" y="1009"/>
                    <a:pt x="16" y="1040"/>
                  </a:cubicBezTo>
                  <a:cubicBezTo>
                    <a:pt x="1" y="1040"/>
                    <a:pt x="1" y="1071"/>
                    <a:pt x="16" y="1071"/>
                  </a:cubicBezTo>
                  <a:cubicBezTo>
                    <a:pt x="38" y="1072"/>
                    <a:pt x="60" y="1073"/>
                    <a:pt x="83" y="1073"/>
                  </a:cubicBezTo>
                  <a:cubicBezTo>
                    <a:pt x="344" y="1073"/>
                    <a:pt x="703" y="991"/>
                    <a:pt x="1102" y="792"/>
                  </a:cubicBezTo>
                  <a:cubicBezTo>
                    <a:pt x="1676" y="451"/>
                    <a:pt x="1800" y="78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0"/>
            <p:cNvSpPr/>
            <p:nvPr/>
          </p:nvSpPr>
          <p:spPr>
            <a:xfrm>
              <a:off x="2853625" y="2475375"/>
              <a:ext cx="24075" cy="11275"/>
            </a:xfrm>
            <a:custGeom>
              <a:avLst/>
              <a:gdLst/>
              <a:ahLst/>
              <a:cxnLst/>
              <a:rect l="l" t="t" r="r" b="b"/>
              <a:pathLst>
                <a:path w="963" h="451" extrusionOk="0">
                  <a:moveTo>
                    <a:pt x="931" y="0"/>
                  </a:moveTo>
                  <a:cubicBezTo>
                    <a:pt x="621" y="124"/>
                    <a:pt x="311" y="248"/>
                    <a:pt x="16" y="435"/>
                  </a:cubicBezTo>
                  <a:cubicBezTo>
                    <a:pt x="1" y="435"/>
                    <a:pt x="16" y="450"/>
                    <a:pt x="16" y="450"/>
                  </a:cubicBezTo>
                  <a:cubicBezTo>
                    <a:pt x="326" y="310"/>
                    <a:pt x="637" y="202"/>
                    <a:pt x="947" y="47"/>
                  </a:cubicBezTo>
                  <a:cubicBezTo>
                    <a:pt x="947" y="47"/>
                    <a:pt x="962" y="16"/>
                    <a:pt x="947" y="16"/>
                  </a:cubicBezTo>
                  <a:cubicBezTo>
                    <a:pt x="947" y="0"/>
                    <a:pt x="931" y="0"/>
                    <a:pt x="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0"/>
            <p:cNvSpPr/>
            <p:nvPr/>
          </p:nvSpPr>
          <p:spPr>
            <a:xfrm>
              <a:off x="2861375" y="2426225"/>
              <a:ext cx="19025" cy="47700"/>
            </a:xfrm>
            <a:custGeom>
              <a:avLst/>
              <a:gdLst/>
              <a:ahLst/>
              <a:cxnLst/>
              <a:rect l="l" t="t" r="r" b="b"/>
              <a:pathLst>
                <a:path w="761" h="1908" extrusionOk="0">
                  <a:moveTo>
                    <a:pt x="706" y="0"/>
                  </a:moveTo>
                  <a:cubicBezTo>
                    <a:pt x="703" y="0"/>
                    <a:pt x="699" y="4"/>
                    <a:pt x="699" y="12"/>
                  </a:cubicBezTo>
                  <a:cubicBezTo>
                    <a:pt x="699" y="322"/>
                    <a:pt x="668" y="648"/>
                    <a:pt x="637" y="958"/>
                  </a:cubicBezTo>
                  <a:cubicBezTo>
                    <a:pt x="622" y="1109"/>
                    <a:pt x="489" y="1860"/>
                    <a:pt x="226" y="1860"/>
                  </a:cubicBezTo>
                  <a:cubicBezTo>
                    <a:pt x="218" y="1860"/>
                    <a:pt x="210" y="1859"/>
                    <a:pt x="202" y="1858"/>
                  </a:cubicBezTo>
                  <a:cubicBezTo>
                    <a:pt x="171" y="1827"/>
                    <a:pt x="140" y="1796"/>
                    <a:pt x="140" y="1734"/>
                  </a:cubicBezTo>
                  <a:cubicBezTo>
                    <a:pt x="140" y="1656"/>
                    <a:pt x="156" y="1563"/>
                    <a:pt x="171" y="1486"/>
                  </a:cubicBezTo>
                  <a:cubicBezTo>
                    <a:pt x="202" y="1315"/>
                    <a:pt x="233" y="1129"/>
                    <a:pt x="249" y="974"/>
                  </a:cubicBezTo>
                  <a:cubicBezTo>
                    <a:pt x="280" y="664"/>
                    <a:pt x="280" y="338"/>
                    <a:pt x="249" y="28"/>
                  </a:cubicBezTo>
                  <a:cubicBezTo>
                    <a:pt x="249" y="477"/>
                    <a:pt x="233" y="927"/>
                    <a:pt x="156" y="1346"/>
                  </a:cubicBezTo>
                  <a:cubicBezTo>
                    <a:pt x="109" y="1563"/>
                    <a:pt x="1" y="1873"/>
                    <a:pt x="233" y="1904"/>
                  </a:cubicBezTo>
                  <a:cubicBezTo>
                    <a:pt x="243" y="1906"/>
                    <a:pt x="252" y="1907"/>
                    <a:pt x="262" y="1907"/>
                  </a:cubicBezTo>
                  <a:cubicBezTo>
                    <a:pt x="480" y="1907"/>
                    <a:pt x="637" y="1402"/>
                    <a:pt x="652" y="1268"/>
                  </a:cubicBezTo>
                  <a:cubicBezTo>
                    <a:pt x="730" y="865"/>
                    <a:pt x="761" y="431"/>
                    <a:pt x="714" y="12"/>
                  </a:cubicBezTo>
                  <a:cubicBezTo>
                    <a:pt x="714" y="4"/>
                    <a:pt x="710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0"/>
            <p:cNvSpPr/>
            <p:nvPr/>
          </p:nvSpPr>
          <p:spPr>
            <a:xfrm>
              <a:off x="2865250" y="2471875"/>
              <a:ext cx="3525" cy="9625"/>
            </a:xfrm>
            <a:custGeom>
              <a:avLst/>
              <a:gdLst/>
              <a:ahLst/>
              <a:cxnLst/>
              <a:rect l="l" t="t" r="r" b="b"/>
              <a:pathLst>
                <a:path w="141" h="385" extrusionOk="0">
                  <a:moveTo>
                    <a:pt x="109" y="1"/>
                  </a:moveTo>
                  <a:cubicBezTo>
                    <a:pt x="94" y="47"/>
                    <a:pt x="78" y="47"/>
                    <a:pt x="78" y="47"/>
                  </a:cubicBezTo>
                  <a:lnTo>
                    <a:pt x="16" y="218"/>
                  </a:lnTo>
                  <a:cubicBezTo>
                    <a:pt x="1" y="264"/>
                    <a:pt x="1" y="311"/>
                    <a:pt x="1" y="373"/>
                  </a:cubicBezTo>
                  <a:cubicBezTo>
                    <a:pt x="1" y="381"/>
                    <a:pt x="5" y="385"/>
                    <a:pt x="9" y="385"/>
                  </a:cubicBezTo>
                  <a:cubicBezTo>
                    <a:pt x="13" y="385"/>
                    <a:pt x="16" y="381"/>
                    <a:pt x="16" y="373"/>
                  </a:cubicBezTo>
                  <a:cubicBezTo>
                    <a:pt x="32" y="342"/>
                    <a:pt x="78" y="280"/>
                    <a:pt x="78" y="218"/>
                  </a:cubicBezTo>
                  <a:lnTo>
                    <a:pt x="140" y="47"/>
                  </a:lnTo>
                  <a:cubicBezTo>
                    <a:pt x="140" y="32"/>
                    <a:pt x="109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0"/>
            <p:cNvSpPr/>
            <p:nvPr/>
          </p:nvSpPr>
          <p:spPr>
            <a:xfrm>
              <a:off x="2778400" y="2287475"/>
              <a:ext cx="123725" cy="164950"/>
            </a:xfrm>
            <a:custGeom>
              <a:avLst/>
              <a:gdLst/>
              <a:ahLst/>
              <a:cxnLst/>
              <a:rect l="l" t="t" r="r" b="b"/>
              <a:pathLst>
                <a:path w="4949" h="6598" extrusionOk="0">
                  <a:moveTo>
                    <a:pt x="2916" y="0"/>
                  </a:moveTo>
                  <a:cubicBezTo>
                    <a:pt x="2753" y="0"/>
                    <a:pt x="2602" y="40"/>
                    <a:pt x="2498" y="134"/>
                  </a:cubicBezTo>
                  <a:cubicBezTo>
                    <a:pt x="1614" y="925"/>
                    <a:pt x="1412" y="1623"/>
                    <a:pt x="1179" y="2181"/>
                  </a:cubicBezTo>
                  <a:cubicBezTo>
                    <a:pt x="1009" y="2600"/>
                    <a:pt x="792" y="3313"/>
                    <a:pt x="606" y="4027"/>
                  </a:cubicBezTo>
                  <a:cubicBezTo>
                    <a:pt x="280" y="5236"/>
                    <a:pt x="1" y="6477"/>
                    <a:pt x="47" y="6508"/>
                  </a:cubicBezTo>
                  <a:cubicBezTo>
                    <a:pt x="60" y="6521"/>
                    <a:pt x="3330" y="6597"/>
                    <a:pt x="4487" y="6597"/>
                  </a:cubicBezTo>
                  <a:cubicBezTo>
                    <a:pt x="4731" y="6597"/>
                    <a:pt x="4881" y="6594"/>
                    <a:pt x="4886" y="6586"/>
                  </a:cubicBezTo>
                  <a:cubicBezTo>
                    <a:pt x="4948" y="6508"/>
                    <a:pt x="4514" y="1468"/>
                    <a:pt x="3723" y="351"/>
                  </a:cubicBezTo>
                  <a:cubicBezTo>
                    <a:pt x="3599" y="155"/>
                    <a:pt x="3236" y="0"/>
                    <a:pt x="2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0"/>
            <p:cNvSpPr/>
            <p:nvPr/>
          </p:nvSpPr>
          <p:spPr>
            <a:xfrm>
              <a:off x="2770275" y="2295950"/>
              <a:ext cx="79700" cy="182925"/>
            </a:xfrm>
            <a:custGeom>
              <a:avLst/>
              <a:gdLst/>
              <a:ahLst/>
              <a:cxnLst/>
              <a:rect l="l" t="t" r="r" b="b"/>
              <a:pathLst>
                <a:path w="3188" h="7317" extrusionOk="0">
                  <a:moveTo>
                    <a:pt x="2736" y="1"/>
                  </a:moveTo>
                  <a:cubicBezTo>
                    <a:pt x="2585" y="1"/>
                    <a:pt x="2346" y="197"/>
                    <a:pt x="2125" y="477"/>
                  </a:cubicBezTo>
                  <a:cubicBezTo>
                    <a:pt x="1132" y="1671"/>
                    <a:pt x="0" y="3858"/>
                    <a:pt x="155" y="4308"/>
                  </a:cubicBezTo>
                  <a:cubicBezTo>
                    <a:pt x="558" y="5533"/>
                    <a:pt x="946" y="6603"/>
                    <a:pt x="1334" y="7255"/>
                  </a:cubicBezTo>
                  <a:cubicBezTo>
                    <a:pt x="1362" y="7298"/>
                    <a:pt x="1417" y="7316"/>
                    <a:pt x="1492" y="7316"/>
                  </a:cubicBezTo>
                  <a:cubicBezTo>
                    <a:pt x="1962" y="7316"/>
                    <a:pt x="3187" y="6576"/>
                    <a:pt x="3040" y="6309"/>
                  </a:cubicBezTo>
                  <a:cubicBezTo>
                    <a:pt x="2699" y="5704"/>
                    <a:pt x="2016" y="4230"/>
                    <a:pt x="1923" y="4044"/>
                  </a:cubicBezTo>
                  <a:cubicBezTo>
                    <a:pt x="1861" y="3920"/>
                    <a:pt x="2420" y="1951"/>
                    <a:pt x="2776" y="865"/>
                  </a:cubicBezTo>
                  <a:cubicBezTo>
                    <a:pt x="2963" y="239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0"/>
            <p:cNvSpPr/>
            <p:nvPr/>
          </p:nvSpPr>
          <p:spPr>
            <a:xfrm>
              <a:off x="2767550" y="2293425"/>
              <a:ext cx="77950" cy="173450"/>
            </a:xfrm>
            <a:custGeom>
              <a:avLst/>
              <a:gdLst/>
              <a:ahLst/>
              <a:cxnLst/>
              <a:rect l="l" t="t" r="r" b="b"/>
              <a:pathLst>
                <a:path w="3118" h="6938" extrusionOk="0">
                  <a:moveTo>
                    <a:pt x="2843" y="1"/>
                  </a:moveTo>
                  <a:cubicBezTo>
                    <a:pt x="2669" y="1"/>
                    <a:pt x="2390" y="186"/>
                    <a:pt x="2001" y="656"/>
                  </a:cubicBezTo>
                  <a:cubicBezTo>
                    <a:pt x="1117" y="1741"/>
                    <a:pt x="202" y="3494"/>
                    <a:pt x="109" y="3928"/>
                  </a:cubicBezTo>
                  <a:cubicBezTo>
                    <a:pt x="0" y="4347"/>
                    <a:pt x="869" y="6937"/>
                    <a:pt x="869" y="6937"/>
                  </a:cubicBezTo>
                  <a:lnTo>
                    <a:pt x="2963" y="5898"/>
                  </a:lnTo>
                  <a:cubicBezTo>
                    <a:pt x="2963" y="5898"/>
                    <a:pt x="2125" y="4068"/>
                    <a:pt x="2125" y="3866"/>
                  </a:cubicBezTo>
                  <a:cubicBezTo>
                    <a:pt x="2125" y="3680"/>
                    <a:pt x="2808" y="1447"/>
                    <a:pt x="2994" y="733"/>
                  </a:cubicBezTo>
                  <a:cubicBezTo>
                    <a:pt x="3117" y="320"/>
                    <a:pt x="3070" y="1"/>
                    <a:pt x="2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0"/>
            <p:cNvSpPr/>
            <p:nvPr/>
          </p:nvSpPr>
          <p:spPr>
            <a:xfrm>
              <a:off x="2820675" y="2329400"/>
              <a:ext cx="21725" cy="111475"/>
            </a:xfrm>
            <a:custGeom>
              <a:avLst/>
              <a:gdLst/>
              <a:ahLst/>
              <a:cxnLst/>
              <a:rect l="l" t="t" r="r" b="b"/>
              <a:pathLst>
                <a:path w="869" h="4459" extrusionOk="0">
                  <a:moveTo>
                    <a:pt x="737" y="1"/>
                  </a:moveTo>
                  <a:cubicBezTo>
                    <a:pt x="733" y="1"/>
                    <a:pt x="729" y="3"/>
                    <a:pt x="729" y="8"/>
                  </a:cubicBezTo>
                  <a:cubicBezTo>
                    <a:pt x="683" y="147"/>
                    <a:pt x="621" y="271"/>
                    <a:pt x="559" y="426"/>
                  </a:cubicBezTo>
                  <a:cubicBezTo>
                    <a:pt x="497" y="582"/>
                    <a:pt x="31" y="2179"/>
                    <a:pt x="16" y="2272"/>
                  </a:cubicBezTo>
                  <a:cubicBezTo>
                    <a:pt x="0" y="2396"/>
                    <a:pt x="16" y="2520"/>
                    <a:pt x="62" y="2644"/>
                  </a:cubicBezTo>
                  <a:cubicBezTo>
                    <a:pt x="93" y="2784"/>
                    <a:pt x="155" y="2892"/>
                    <a:pt x="186" y="3032"/>
                  </a:cubicBezTo>
                  <a:cubicBezTo>
                    <a:pt x="264" y="3265"/>
                    <a:pt x="373" y="3513"/>
                    <a:pt x="481" y="3746"/>
                  </a:cubicBezTo>
                  <a:cubicBezTo>
                    <a:pt x="605" y="3994"/>
                    <a:pt x="714" y="4211"/>
                    <a:pt x="853" y="4443"/>
                  </a:cubicBezTo>
                  <a:lnTo>
                    <a:pt x="791" y="4459"/>
                  </a:lnTo>
                  <a:lnTo>
                    <a:pt x="791" y="4459"/>
                  </a:lnTo>
                  <a:lnTo>
                    <a:pt x="869" y="4443"/>
                  </a:lnTo>
                  <a:cubicBezTo>
                    <a:pt x="729" y="4195"/>
                    <a:pt x="621" y="3916"/>
                    <a:pt x="497" y="3652"/>
                  </a:cubicBezTo>
                  <a:cubicBezTo>
                    <a:pt x="388" y="3420"/>
                    <a:pt x="295" y="3172"/>
                    <a:pt x="217" y="2939"/>
                  </a:cubicBezTo>
                  <a:cubicBezTo>
                    <a:pt x="171" y="2815"/>
                    <a:pt x="140" y="2675"/>
                    <a:pt x="93" y="2567"/>
                  </a:cubicBezTo>
                  <a:cubicBezTo>
                    <a:pt x="62" y="2489"/>
                    <a:pt x="62" y="2427"/>
                    <a:pt x="62" y="2350"/>
                  </a:cubicBezTo>
                  <a:cubicBezTo>
                    <a:pt x="78" y="2288"/>
                    <a:pt x="528" y="659"/>
                    <a:pt x="543" y="628"/>
                  </a:cubicBezTo>
                  <a:cubicBezTo>
                    <a:pt x="605" y="535"/>
                    <a:pt x="652" y="426"/>
                    <a:pt x="714" y="318"/>
                  </a:cubicBezTo>
                  <a:lnTo>
                    <a:pt x="714" y="318"/>
                  </a:lnTo>
                  <a:cubicBezTo>
                    <a:pt x="652" y="411"/>
                    <a:pt x="621" y="489"/>
                    <a:pt x="559" y="582"/>
                  </a:cubicBezTo>
                  <a:cubicBezTo>
                    <a:pt x="621" y="395"/>
                    <a:pt x="683" y="194"/>
                    <a:pt x="760" y="8"/>
                  </a:cubicBezTo>
                  <a:cubicBezTo>
                    <a:pt x="760" y="8"/>
                    <a:pt x="746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0"/>
            <p:cNvSpPr/>
            <p:nvPr/>
          </p:nvSpPr>
          <p:spPr>
            <a:xfrm>
              <a:off x="2788500" y="2432325"/>
              <a:ext cx="45375" cy="19800"/>
            </a:xfrm>
            <a:custGeom>
              <a:avLst/>
              <a:gdLst/>
              <a:ahLst/>
              <a:cxnLst/>
              <a:rect l="l" t="t" r="r" b="b"/>
              <a:pathLst>
                <a:path w="1815" h="792" extrusionOk="0">
                  <a:moveTo>
                    <a:pt x="1784" y="1"/>
                  </a:moveTo>
                  <a:cubicBezTo>
                    <a:pt x="1629" y="63"/>
                    <a:pt x="1504" y="140"/>
                    <a:pt x="1349" y="187"/>
                  </a:cubicBezTo>
                  <a:cubicBezTo>
                    <a:pt x="1194" y="249"/>
                    <a:pt x="1055" y="326"/>
                    <a:pt x="900" y="388"/>
                  </a:cubicBezTo>
                  <a:cubicBezTo>
                    <a:pt x="744" y="451"/>
                    <a:pt x="605" y="528"/>
                    <a:pt x="450" y="575"/>
                  </a:cubicBezTo>
                  <a:cubicBezTo>
                    <a:pt x="372" y="621"/>
                    <a:pt x="295" y="637"/>
                    <a:pt x="233" y="683"/>
                  </a:cubicBezTo>
                  <a:lnTo>
                    <a:pt x="0" y="792"/>
                  </a:lnTo>
                  <a:cubicBezTo>
                    <a:pt x="78" y="776"/>
                    <a:pt x="155" y="730"/>
                    <a:pt x="264" y="730"/>
                  </a:cubicBezTo>
                  <a:cubicBezTo>
                    <a:pt x="341" y="714"/>
                    <a:pt x="419" y="699"/>
                    <a:pt x="496" y="652"/>
                  </a:cubicBezTo>
                  <a:cubicBezTo>
                    <a:pt x="651" y="606"/>
                    <a:pt x="775" y="528"/>
                    <a:pt x="931" y="466"/>
                  </a:cubicBezTo>
                  <a:cubicBezTo>
                    <a:pt x="1070" y="388"/>
                    <a:pt x="1210" y="326"/>
                    <a:pt x="1365" y="249"/>
                  </a:cubicBezTo>
                  <a:cubicBezTo>
                    <a:pt x="1504" y="171"/>
                    <a:pt x="1660" y="94"/>
                    <a:pt x="1784" y="16"/>
                  </a:cubicBezTo>
                  <a:cubicBezTo>
                    <a:pt x="1815" y="1"/>
                    <a:pt x="1784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0"/>
            <p:cNvSpPr/>
            <p:nvPr/>
          </p:nvSpPr>
          <p:spPr>
            <a:xfrm>
              <a:off x="2839675" y="2265225"/>
              <a:ext cx="31825" cy="43550"/>
            </a:xfrm>
            <a:custGeom>
              <a:avLst/>
              <a:gdLst/>
              <a:ahLst/>
              <a:cxnLst/>
              <a:rect l="l" t="t" r="r" b="b"/>
              <a:pathLst>
                <a:path w="1273" h="1742" extrusionOk="0">
                  <a:moveTo>
                    <a:pt x="0" y="0"/>
                  </a:moveTo>
                  <a:cubicBezTo>
                    <a:pt x="16" y="171"/>
                    <a:pt x="16" y="388"/>
                    <a:pt x="16" y="558"/>
                  </a:cubicBezTo>
                  <a:cubicBezTo>
                    <a:pt x="16" y="853"/>
                    <a:pt x="0" y="1101"/>
                    <a:pt x="16" y="1117"/>
                  </a:cubicBezTo>
                  <a:cubicBezTo>
                    <a:pt x="219" y="1422"/>
                    <a:pt x="669" y="1741"/>
                    <a:pt x="903" y="1741"/>
                  </a:cubicBezTo>
                  <a:cubicBezTo>
                    <a:pt x="918" y="1741"/>
                    <a:pt x="933" y="1740"/>
                    <a:pt x="946" y="1737"/>
                  </a:cubicBezTo>
                  <a:cubicBezTo>
                    <a:pt x="1272" y="1675"/>
                    <a:pt x="1179" y="1101"/>
                    <a:pt x="1163" y="962"/>
                  </a:cubicBezTo>
                  <a:lnTo>
                    <a:pt x="1163" y="946"/>
                  </a:lnTo>
                  <a:cubicBezTo>
                    <a:pt x="1132" y="931"/>
                    <a:pt x="1132" y="884"/>
                    <a:pt x="1132" y="869"/>
                  </a:cubicBezTo>
                  <a:cubicBezTo>
                    <a:pt x="1117" y="620"/>
                    <a:pt x="1132" y="388"/>
                    <a:pt x="1179" y="1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0"/>
            <p:cNvSpPr/>
            <p:nvPr/>
          </p:nvSpPr>
          <p:spPr>
            <a:xfrm>
              <a:off x="2840825" y="2265600"/>
              <a:ext cx="27950" cy="24150"/>
            </a:xfrm>
            <a:custGeom>
              <a:avLst/>
              <a:gdLst/>
              <a:ahLst/>
              <a:cxnLst/>
              <a:rect l="l" t="t" r="r" b="b"/>
              <a:pathLst>
                <a:path w="1118" h="96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225"/>
                    <a:pt x="293" y="966"/>
                    <a:pt x="905" y="966"/>
                  </a:cubicBezTo>
                  <a:cubicBezTo>
                    <a:pt x="928" y="966"/>
                    <a:pt x="953" y="965"/>
                    <a:pt x="978" y="962"/>
                  </a:cubicBezTo>
                  <a:cubicBezTo>
                    <a:pt x="1009" y="947"/>
                    <a:pt x="1055" y="947"/>
                    <a:pt x="1086" y="931"/>
                  </a:cubicBezTo>
                  <a:cubicBezTo>
                    <a:pt x="1086" y="916"/>
                    <a:pt x="1071" y="885"/>
                    <a:pt x="1071" y="869"/>
                  </a:cubicBezTo>
                  <a:cubicBezTo>
                    <a:pt x="1055" y="621"/>
                    <a:pt x="1071" y="388"/>
                    <a:pt x="1117" y="1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0"/>
            <p:cNvSpPr/>
            <p:nvPr/>
          </p:nvSpPr>
          <p:spPr>
            <a:xfrm>
              <a:off x="2831150" y="2210725"/>
              <a:ext cx="56225" cy="70025"/>
            </a:xfrm>
            <a:custGeom>
              <a:avLst/>
              <a:gdLst/>
              <a:ahLst/>
              <a:cxnLst/>
              <a:rect l="l" t="t" r="r" b="b"/>
              <a:pathLst>
                <a:path w="2249" h="2801" extrusionOk="0">
                  <a:moveTo>
                    <a:pt x="1089" y="0"/>
                  </a:moveTo>
                  <a:cubicBezTo>
                    <a:pt x="690" y="0"/>
                    <a:pt x="275" y="238"/>
                    <a:pt x="140" y="645"/>
                  </a:cubicBezTo>
                  <a:cubicBezTo>
                    <a:pt x="0" y="1048"/>
                    <a:pt x="202" y="2227"/>
                    <a:pt x="496" y="2506"/>
                  </a:cubicBezTo>
                  <a:cubicBezTo>
                    <a:pt x="694" y="2696"/>
                    <a:pt x="963" y="2801"/>
                    <a:pt x="1225" y="2801"/>
                  </a:cubicBezTo>
                  <a:cubicBezTo>
                    <a:pt x="1495" y="2801"/>
                    <a:pt x="1757" y="2688"/>
                    <a:pt x="1923" y="2444"/>
                  </a:cubicBezTo>
                  <a:cubicBezTo>
                    <a:pt x="2249" y="1963"/>
                    <a:pt x="1970" y="428"/>
                    <a:pt x="1629" y="179"/>
                  </a:cubicBezTo>
                  <a:cubicBezTo>
                    <a:pt x="1476" y="57"/>
                    <a:pt x="1284" y="0"/>
                    <a:pt x="1089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0"/>
            <p:cNvSpPr/>
            <p:nvPr/>
          </p:nvSpPr>
          <p:spPr>
            <a:xfrm>
              <a:off x="2862925" y="2245050"/>
              <a:ext cx="2350" cy="5450"/>
            </a:xfrm>
            <a:custGeom>
              <a:avLst/>
              <a:gdLst/>
              <a:ahLst/>
              <a:cxnLst/>
              <a:rect l="l" t="t" r="r" b="b"/>
              <a:pathLst>
                <a:path w="94" h="218" extrusionOk="0">
                  <a:moveTo>
                    <a:pt x="47" y="1"/>
                  </a:moveTo>
                  <a:lnTo>
                    <a:pt x="47" y="1"/>
                  </a:lnTo>
                  <a:cubicBezTo>
                    <a:pt x="78" y="78"/>
                    <a:pt x="78" y="187"/>
                    <a:pt x="1" y="218"/>
                  </a:cubicBezTo>
                  <a:cubicBezTo>
                    <a:pt x="94" y="202"/>
                    <a:pt x="94" y="78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0"/>
            <p:cNvSpPr/>
            <p:nvPr/>
          </p:nvSpPr>
          <p:spPr>
            <a:xfrm>
              <a:off x="2859150" y="2243125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21" y="0"/>
                  </a:moveTo>
                  <a:cubicBezTo>
                    <a:pt x="1" y="30"/>
                    <a:pt x="26" y="264"/>
                    <a:pt x="141" y="264"/>
                  </a:cubicBezTo>
                  <a:cubicBezTo>
                    <a:pt x="144" y="264"/>
                    <a:pt x="148" y="264"/>
                    <a:pt x="152" y="264"/>
                  </a:cubicBezTo>
                  <a:cubicBezTo>
                    <a:pt x="260" y="264"/>
                    <a:pt x="229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0"/>
            <p:cNvSpPr/>
            <p:nvPr/>
          </p:nvSpPr>
          <p:spPr>
            <a:xfrm>
              <a:off x="2875350" y="2243125"/>
              <a:ext cx="3500" cy="5075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6" y="0"/>
                  </a:moveTo>
                  <a:lnTo>
                    <a:pt x="16" y="0"/>
                  </a:lnTo>
                  <a:cubicBezTo>
                    <a:pt x="1" y="74"/>
                    <a:pt x="42" y="203"/>
                    <a:pt x="126" y="203"/>
                  </a:cubicBezTo>
                  <a:cubicBezTo>
                    <a:pt x="130" y="203"/>
                    <a:pt x="135" y="202"/>
                    <a:pt x="140" y="202"/>
                  </a:cubicBezTo>
                  <a:cubicBezTo>
                    <a:pt x="62" y="186"/>
                    <a:pt x="47" y="78"/>
                    <a:pt x="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0"/>
            <p:cNvSpPr/>
            <p:nvPr/>
          </p:nvSpPr>
          <p:spPr>
            <a:xfrm>
              <a:off x="2874725" y="2240775"/>
              <a:ext cx="6775" cy="6300"/>
            </a:xfrm>
            <a:custGeom>
              <a:avLst/>
              <a:gdLst/>
              <a:ahLst/>
              <a:cxnLst/>
              <a:rect l="l" t="t" r="r" b="b"/>
              <a:pathLst>
                <a:path w="271" h="252" extrusionOk="0">
                  <a:moveTo>
                    <a:pt x="115" y="0"/>
                  </a:moveTo>
                  <a:cubicBezTo>
                    <a:pt x="111" y="0"/>
                    <a:pt x="107" y="1"/>
                    <a:pt x="103" y="1"/>
                  </a:cubicBezTo>
                  <a:cubicBezTo>
                    <a:pt x="1" y="45"/>
                    <a:pt x="35" y="252"/>
                    <a:pt x="143" y="252"/>
                  </a:cubicBezTo>
                  <a:cubicBezTo>
                    <a:pt x="150" y="252"/>
                    <a:pt x="157" y="251"/>
                    <a:pt x="165" y="249"/>
                  </a:cubicBezTo>
                  <a:cubicBezTo>
                    <a:pt x="270" y="234"/>
                    <a:pt x="24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0"/>
            <p:cNvSpPr/>
            <p:nvPr/>
          </p:nvSpPr>
          <p:spPr>
            <a:xfrm>
              <a:off x="2857500" y="2235550"/>
              <a:ext cx="6625" cy="5275"/>
            </a:xfrm>
            <a:custGeom>
              <a:avLst/>
              <a:gdLst/>
              <a:ahLst/>
              <a:cxnLst/>
              <a:rect l="l" t="t" r="r" b="b"/>
              <a:pathLst>
                <a:path w="265" h="211" extrusionOk="0">
                  <a:moveTo>
                    <a:pt x="185" y="1"/>
                  </a:moveTo>
                  <a:cubicBezTo>
                    <a:pt x="160" y="1"/>
                    <a:pt x="133" y="8"/>
                    <a:pt x="109" y="24"/>
                  </a:cubicBezTo>
                  <a:cubicBezTo>
                    <a:pt x="78" y="39"/>
                    <a:pt x="32" y="70"/>
                    <a:pt x="16" y="117"/>
                  </a:cubicBezTo>
                  <a:cubicBezTo>
                    <a:pt x="1" y="148"/>
                    <a:pt x="16" y="179"/>
                    <a:pt x="63" y="194"/>
                  </a:cubicBezTo>
                  <a:cubicBezTo>
                    <a:pt x="32" y="210"/>
                    <a:pt x="63" y="210"/>
                    <a:pt x="78" y="210"/>
                  </a:cubicBezTo>
                  <a:cubicBezTo>
                    <a:pt x="109" y="194"/>
                    <a:pt x="140" y="179"/>
                    <a:pt x="171" y="148"/>
                  </a:cubicBezTo>
                  <a:cubicBezTo>
                    <a:pt x="218" y="132"/>
                    <a:pt x="233" y="117"/>
                    <a:pt x="264" y="70"/>
                  </a:cubicBezTo>
                  <a:cubicBezTo>
                    <a:pt x="264" y="55"/>
                    <a:pt x="264" y="24"/>
                    <a:pt x="249" y="24"/>
                  </a:cubicBezTo>
                  <a:cubicBezTo>
                    <a:pt x="233" y="8"/>
                    <a:pt x="210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0"/>
            <p:cNvSpPr/>
            <p:nvPr/>
          </p:nvSpPr>
          <p:spPr>
            <a:xfrm>
              <a:off x="2873400" y="2234275"/>
              <a:ext cx="7775" cy="4200"/>
            </a:xfrm>
            <a:custGeom>
              <a:avLst/>
              <a:gdLst/>
              <a:ahLst/>
              <a:cxnLst/>
              <a:rect l="l" t="t" r="r" b="b"/>
              <a:pathLst>
                <a:path w="311" h="168" extrusionOk="0">
                  <a:moveTo>
                    <a:pt x="108" y="0"/>
                  </a:moveTo>
                  <a:cubicBezTo>
                    <a:pt x="74" y="0"/>
                    <a:pt x="49" y="22"/>
                    <a:pt x="16" y="44"/>
                  </a:cubicBezTo>
                  <a:cubicBezTo>
                    <a:pt x="1" y="75"/>
                    <a:pt x="1" y="90"/>
                    <a:pt x="16" y="106"/>
                  </a:cubicBezTo>
                  <a:cubicBezTo>
                    <a:pt x="47" y="121"/>
                    <a:pt x="78" y="152"/>
                    <a:pt x="125" y="152"/>
                  </a:cubicBezTo>
                  <a:cubicBezTo>
                    <a:pt x="140" y="168"/>
                    <a:pt x="171" y="168"/>
                    <a:pt x="218" y="168"/>
                  </a:cubicBezTo>
                  <a:cubicBezTo>
                    <a:pt x="233" y="168"/>
                    <a:pt x="249" y="152"/>
                    <a:pt x="295" y="152"/>
                  </a:cubicBezTo>
                  <a:cubicBezTo>
                    <a:pt x="311" y="121"/>
                    <a:pt x="311" y="90"/>
                    <a:pt x="295" y="75"/>
                  </a:cubicBezTo>
                  <a:cubicBezTo>
                    <a:pt x="249" y="28"/>
                    <a:pt x="218" y="13"/>
                    <a:pt x="156" y="13"/>
                  </a:cubicBezTo>
                  <a:cubicBezTo>
                    <a:pt x="138" y="4"/>
                    <a:pt x="122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0"/>
            <p:cNvSpPr/>
            <p:nvPr/>
          </p:nvSpPr>
          <p:spPr>
            <a:xfrm>
              <a:off x="2864100" y="2264050"/>
              <a:ext cx="4675" cy="1975"/>
            </a:xfrm>
            <a:custGeom>
              <a:avLst/>
              <a:gdLst/>
              <a:ahLst/>
              <a:cxnLst/>
              <a:rect l="l" t="t" r="r" b="b"/>
              <a:pathLst>
                <a:path w="187" h="79" extrusionOk="0">
                  <a:moveTo>
                    <a:pt x="31" y="1"/>
                  </a:moveTo>
                  <a:cubicBezTo>
                    <a:pt x="36" y="5"/>
                    <a:pt x="40" y="10"/>
                    <a:pt x="45" y="16"/>
                  </a:cubicBezTo>
                  <a:lnTo>
                    <a:pt x="155" y="16"/>
                  </a:lnTo>
                  <a:cubicBezTo>
                    <a:pt x="161" y="10"/>
                    <a:pt x="167" y="5"/>
                    <a:pt x="171" y="1"/>
                  </a:cubicBezTo>
                  <a:close/>
                  <a:moveTo>
                    <a:pt x="0" y="16"/>
                  </a:moveTo>
                  <a:cubicBezTo>
                    <a:pt x="31" y="63"/>
                    <a:pt x="47" y="78"/>
                    <a:pt x="78" y="78"/>
                  </a:cubicBezTo>
                  <a:cubicBezTo>
                    <a:pt x="124" y="78"/>
                    <a:pt x="155" y="63"/>
                    <a:pt x="186" y="16"/>
                  </a:cubicBezTo>
                  <a:lnTo>
                    <a:pt x="155" y="16"/>
                  </a:lnTo>
                  <a:cubicBezTo>
                    <a:pt x="138" y="31"/>
                    <a:pt x="116" y="47"/>
                    <a:pt x="93" y="47"/>
                  </a:cubicBezTo>
                  <a:cubicBezTo>
                    <a:pt x="71" y="47"/>
                    <a:pt x="57" y="31"/>
                    <a:pt x="45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0"/>
            <p:cNvSpPr/>
            <p:nvPr/>
          </p:nvSpPr>
          <p:spPr>
            <a:xfrm>
              <a:off x="2865650" y="2235350"/>
              <a:ext cx="11700" cy="24850"/>
            </a:xfrm>
            <a:custGeom>
              <a:avLst/>
              <a:gdLst/>
              <a:ahLst/>
              <a:cxnLst/>
              <a:rect l="l" t="t" r="r" b="b"/>
              <a:pathLst>
                <a:path w="468" h="994" extrusionOk="0">
                  <a:moveTo>
                    <a:pt x="218" y="1"/>
                  </a:moveTo>
                  <a:cubicBezTo>
                    <a:pt x="249" y="265"/>
                    <a:pt x="357" y="513"/>
                    <a:pt x="388" y="761"/>
                  </a:cubicBezTo>
                  <a:cubicBezTo>
                    <a:pt x="357" y="745"/>
                    <a:pt x="295" y="745"/>
                    <a:pt x="249" y="745"/>
                  </a:cubicBezTo>
                  <a:cubicBezTo>
                    <a:pt x="249" y="745"/>
                    <a:pt x="295" y="916"/>
                    <a:pt x="295" y="947"/>
                  </a:cubicBezTo>
                  <a:cubicBezTo>
                    <a:pt x="281" y="950"/>
                    <a:pt x="265" y="951"/>
                    <a:pt x="248" y="951"/>
                  </a:cubicBezTo>
                  <a:cubicBezTo>
                    <a:pt x="173" y="951"/>
                    <a:pt x="76" y="926"/>
                    <a:pt x="0" y="900"/>
                  </a:cubicBezTo>
                  <a:lnTo>
                    <a:pt x="0" y="900"/>
                  </a:lnTo>
                  <a:cubicBezTo>
                    <a:pt x="62" y="962"/>
                    <a:pt x="124" y="993"/>
                    <a:pt x="202" y="993"/>
                  </a:cubicBezTo>
                  <a:cubicBezTo>
                    <a:pt x="233" y="993"/>
                    <a:pt x="249" y="993"/>
                    <a:pt x="295" y="978"/>
                  </a:cubicBezTo>
                  <a:lnTo>
                    <a:pt x="326" y="978"/>
                  </a:lnTo>
                  <a:lnTo>
                    <a:pt x="357" y="947"/>
                  </a:lnTo>
                  <a:cubicBezTo>
                    <a:pt x="357" y="900"/>
                    <a:pt x="326" y="792"/>
                    <a:pt x="326" y="792"/>
                  </a:cubicBezTo>
                  <a:cubicBezTo>
                    <a:pt x="353" y="792"/>
                    <a:pt x="448" y="826"/>
                    <a:pt x="464" y="826"/>
                  </a:cubicBezTo>
                  <a:cubicBezTo>
                    <a:pt x="467" y="826"/>
                    <a:pt x="468" y="825"/>
                    <a:pt x="466" y="823"/>
                  </a:cubicBezTo>
                  <a:cubicBezTo>
                    <a:pt x="435" y="544"/>
                    <a:pt x="357" y="280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0"/>
            <p:cNvSpPr/>
            <p:nvPr/>
          </p:nvSpPr>
          <p:spPr>
            <a:xfrm>
              <a:off x="2865250" y="2257850"/>
              <a:ext cx="6625" cy="4675"/>
            </a:xfrm>
            <a:custGeom>
              <a:avLst/>
              <a:gdLst/>
              <a:ahLst/>
              <a:cxnLst/>
              <a:rect l="l" t="t" r="r" b="b"/>
              <a:pathLst>
                <a:path w="265" h="187" extrusionOk="0">
                  <a:moveTo>
                    <a:pt x="16" y="0"/>
                  </a:moveTo>
                  <a:cubicBezTo>
                    <a:pt x="1" y="16"/>
                    <a:pt x="1" y="62"/>
                    <a:pt x="1" y="78"/>
                  </a:cubicBezTo>
                  <a:cubicBezTo>
                    <a:pt x="1" y="140"/>
                    <a:pt x="16" y="187"/>
                    <a:pt x="78" y="187"/>
                  </a:cubicBezTo>
                  <a:cubicBezTo>
                    <a:pt x="94" y="187"/>
                    <a:pt x="125" y="187"/>
                    <a:pt x="156" y="171"/>
                  </a:cubicBezTo>
                  <a:cubicBezTo>
                    <a:pt x="218" y="156"/>
                    <a:pt x="249" y="109"/>
                    <a:pt x="265" y="62"/>
                  </a:cubicBezTo>
                  <a:lnTo>
                    <a:pt x="265" y="62"/>
                  </a:lnTo>
                  <a:cubicBezTo>
                    <a:pt x="254" y="65"/>
                    <a:pt x="243" y="66"/>
                    <a:pt x="232" y="66"/>
                  </a:cubicBezTo>
                  <a:cubicBezTo>
                    <a:pt x="162" y="66"/>
                    <a:pt x="83" y="27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0"/>
            <p:cNvSpPr/>
            <p:nvPr/>
          </p:nvSpPr>
          <p:spPr>
            <a:xfrm>
              <a:off x="2865250" y="2259775"/>
              <a:ext cx="3900" cy="2750"/>
            </a:xfrm>
            <a:custGeom>
              <a:avLst/>
              <a:gdLst/>
              <a:ahLst/>
              <a:cxnLst/>
              <a:rect l="l" t="t" r="r" b="b"/>
              <a:pathLst>
                <a:path w="156" h="110" extrusionOk="0">
                  <a:moveTo>
                    <a:pt x="1" y="1"/>
                  </a:moveTo>
                  <a:cubicBezTo>
                    <a:pt x="1" y="63"/>
                    <a:pt x="16" y="110"/>
                    <a:pt x="78" y="110"/>
                  </a:cubicBezTo>
                  <a:cubicBezTo>
                    <a:pt x="94" y="110"/>
                    <a:pt x="140" y="110"/>
                    <a:pt x="156" y="94"/>
                  </a:cubicBezTo>
                  <a:cubicBezTo>
                    <a:pt x="140" y="32"/>
                    <a:pt x="78" y="1"/>
                    <a:pt x="1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0"/>
            <p:cNvSpPr/>
            <p:nvPr/>
          </p:nvSpPr>
          <p:spPr>
            <a:xfrm>
              <a:off x="2833075" y="2210150"/>
              <a:ext cx="45775" cy="42350"/>
            </a:xfrm>
            <a:custGeom>
              <a:avLst/>
              <a:gdLst/>
              <a:ahLst/>
              <a:cxnLst/>
              <a:rect l="l" t="t" r="r" b="b"/>
              <a:pathLst>
                <a:path w="1831" h="1694" extrusionOk="0">
                  <a:moveTo>
                    <a:pt x="1082" y="0"/>
                  </a:moveTo>
                  <a:cubicBezTo>
                    <a:pt x="668" y="0"/>
                    <a:pt x="212" y="204"/>
                    <a:pt x="78" y="606"/>
                  </a:cubicBezTo>
                  <a:cubicBezTo>
                    <a:pt x="1" y="792"/>
                    <a:pt x="47" y="1210"/>
                    <a:pt x="109" y="1567"/>
                  </a:cubicBezTo>
                  <a:cubicBezTo>
                    <a:pt x="109" y="1598"/>
                    <a:pt x="125" y="1614"/>
                    <a:pt x="125" y="1614"/>
                  </a:cubicBezTo>
                  <a:cubicBezTo>
                    <a:pt x="147" y="1669"/>
                    <a:pt x="180" y="1694"/>
                    <a:pt x="217" y="1694"/>
                  </a:cubicBezTo>
                  <a:cubicBezTo>
                    <a:pt x="336" y="1694"/>
                    <a:pt x="501" y="1444"/>
                    <a:pt x="512" y="1148"/>
                  </a:cubicBezTo>
                  <a:cubicBezTo>
                    <a:pt x="528" y="776"/>
                    <a:pt x="621" y="559"/>
                    <a:pt x="838" y="497"/>
                  </a:cubicBezTo>
                  <a:cubicBezTo>
                    <a:pt x="883" y="481"/>
                    <a:pt x="931" y="475"/>
                    <a:pt x="979" y="475"/>
                  </a:cubicBezTo>
                  <a:cubicBezTo>
                    <a:pt x="1121" y="475"/>
                    <a:pt x="1268" y="528"/>
                    <a:pt x="1384" y="528"/>
                  </a:cubicBezTo>
                  <a:cubicBezTo>
                    <a:pt x="1417" y="528"/>
                    <a:pt x="1447" y="523"/>
                    <a:pt x="1474" y="513"/>
                  </a:cubicBezTo>
                  <a:cubicBezTo>
                    <a:pt x="1583" y="466"/>
                    <a:pt x="1614" y="373"/>
                    <a:pt x="1676" y="373"/>
                  </a:cubicBezTo>
                  <a:cubicBezTo>
                    <a:pt x="1707" y="373"/>
                    <a:pt x="1815" y="606"/>
                    <a:pt x="1831" y="652"/>
                  </a:cubicBezTo>
                  <a:cubicBezTo>
                    <a:pt x="1831" y="451"/>
                    <a:pt x="1753" y="280"/>
                    <a:pt x="1629" y="156"/>
                  </a:cubicBezTo>
                  <a:cubicBezTo>
                    <a:pt x="1489" y="52"/>
                    <a:pt x="1291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0"/>
            <p:cNvSpPr/>
            <p:nvPr/>
          </p:nvSpPr>
          <p:spPr>
            <a:xfrm>
              <a:off x="2828025" y="2243925"/>
              <a:ext cx="16700" cy="18500"/>
            </a:xfrm>
            <a:custGeom>
              <a:avLst/>
              <a:gdLst/>
              <a:ahLst/>
              <a:cxnLst/>
              <a:rect l="l" t="t" r="r" b="b"/>
              <a:pathLst>
                <a:path w="668" h="740" extrusionOk="0">
                  <a:moveTo>
                    <a:pt x="230" y="0"/>
                  </a:moveTo>
                  <a:cubicBezTo>
                    <a:pt x="209" y="0"/>
                    <a:pt x="190" y="5"/>
                    <a:pt x="172" y="15"/>
                  </a:cubicBezTo>
                  <a:cubicBezTo>
                    <a:pt x="1" y="108"/>
                    <a:pt x="203" y="650"/>
                    <a:pt x="404" y="728"/>
                  </a:cubicBezTo>
                  <a:cubicBezTo>
                    <a:pt x="427" y="736"/>
                    <a:pt x="454" y="740"/>
                    <a:pt x="480" y="740"/>
                  </a:cubicBezTo>
                  <a:cubicBezTo>
                    <a:pt x="560" y="740"/>
                    <a:pt x="645" y="705"/>
                    <a:pt x="668" y="635"/>
                  </a:cubicBezTo>
                  <a:lnTo>
                    <a:pt x="621" y="309"/>
                  </a:lnTo>
                  <a:cubicBezTo>
                    <a:pt x="621" y="309"/>
                    <a:pt x="399" y="0"/>
                    <a:pt x="230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0"/>
            <p:cNvSpPr/>
            <p:nvPr/>
          </p:nvSpPr>
          <p:spPr>
            <a:xfrm>
              <a:off x="2833850" y="2248550"/>
              <a:ext cx="8175" cy="11825"/>
            </a:xfrm>
            <a:custGeom>
              <a:avLst/>
              <a:gdLst/>
              <a:ahLst/>
              <a:cxnLst/>
              <a:rect l="l" t="t" r="r" b="b"/>
              <a:pathLst>
                <a:path w="327" h="473" extrusionOk="0">
                  <a:moveTo>
                    <a:pt x="1" y="0"/>
                  </a:moveTo>
                  <a:lnTo>
                    <a:pt x="1" y="0"/>
                  </a:lnTo>
                  <a:cubicBezTo>
                    <a:pt x="125" y="62"/>
                    <a:pt x="202" y="202"/>
                    <a:pt x="264" y="326"/>
                  </a:cubicBezTo>
                  <a:cubicBezTo>
                    <a:pt x="244" y="296"/>
                    <a:pt x="211" y="272"/>
                    <a:pt x="173" y="272"/>
                  </a:cubicBezTo>
                  <a:cubicBezTo>
                    <a:pt x="152" y="272"/>
                    <a:pt x="131" y="279"/>
                    <a:pt x="109" y="295"/>
                  </a:cubicBezTo>
                  <a:cubicBezTo>
                    <a:pt x="109" y="295"/>
                    <a:pt x="94" y="295"/>
                    <a:pt x="94" y="310"/>
                  </a:cubicBezTo>
                  <a:cubicBezTo>
                    <a:pt x="105" y="307"/>
                    <a:pt x="118" y="305"/>
                    <a:pt x="131" y="305"/>
                  </a:cubicBezTo>
                  <a:cubicBezTo>
                    <a:pt x="168" y="305"/>
                    <a:pt x="206" y="322"/>
                    <a:pt x="218" y="357"/>
                  </a:cubicBezTo>
                  <a:cubicBezTo>
                    <a:pt x="249" y="388"/>
                    <a:pt x="280" y="434"/>
                    <a:pt x="280" y="465"/>
                  </a:cubicBezTo>
                  <a:cubicBezTo>
                    <a:pt x="280" y="471"/>
                    <a:pt x="285" y="472"/>
                    <a:pt x="291" y="472"/>
                  </a:cubicBezTo>
                  <a:cubicBezTo>
                    <a:pt x="304" y="472"/>
                    <a:pt x="321" y="465"/>
                    <a:pt x="311" y="465"/>
                  </a:cubicBezTo>
                  <a:cubicBezTo>
                    <a:pt x="326" y="279"/>
                    <a:pt x="187" y="1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0"/>
            <p:cNvSpPr/>
            <p:nvPr/>
          </p:nvSpPr>
          <p:spPr>
            <a:xfrm>
              <a:off x="2835025" y="2287325"/>
              <a:ext cx="41125" cy="38450"/>
            </a:xfrm>
            <a:custGeom>
              <a:avLst/>
              <a:gdLst/>
              <a:ahLst/>
              <a:cxnLst/>
              <a:rect l="l" t="t" r="r" b="b"/>
              <a:pathLst>
                <a:path w="1645" h="1538" extrusionOk="0">
                  <a:moveTo>
                    <a:pt x="217" y="0"/>
                  </a:moveTo>
                  <a:lnTo>
                    <a:pt x="0" y="310"/>
                  </a:lnTo>
                  <a:cubicBezTo>
                    <a:pt x="0" y="310"/>
                    <a:pt x="961" y="1538"/>
                    <a:pt x="992" y="1538"/>
                  </a:cubicBezTo>
                  <a:cubicBezTo>
                    <a:pt x="993" y="1538"/>
                    <a:pt x="993" y="1537"/>
                    <a:pt x="993" y="1536"/>
                  </a:cubicBezTo>
                  <a:lnTo>
                    <a:pt x="1287" y="900"/>
                  </a:lnTo>
                  <a:lnTo>
                    <a:pt x="1644" y="1287"/>
                  </a:lnTo>
                  <a:lnTo>
                    <a:pt x="1644" y="1287"/>
                  </a:lnTo>
                  <a:lnTo>
                    <a:pt x="1536" y="403"/>
                  </a:lnTo>
                  <a:lnTo>
                    <a:pt x="1365" y="171"/>
                  </a:lnTo>
                  <a:lnTo>
                    <a:pt x="1241" y="76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0"/>
            <p:cNvSpPr/>
            <p:nvPr/>
          </p:nvSpPr>
          <p:spPr>
            <a:xfrm>
              <a:off x="2836575" y="2297000"/>
              <a:ext cx="41125" cy="29900"/>
            </a:xfrm>
            <a:custGeom>
              <a:avLst/>
              <a:gdLst/>
              <a:ahLst/>
              <a:cxnLst/>
              <a:rect l="l" t="t" r="r" b="b"/>
              <a:pathLst>
                <a:path w="1645" h="1196" extrusionOk="0">
                  <a:moveTo>
                    <a:pt x="1246" y="532"/>
                  </a:moveTo>
                  <a:cubicBezTo>
                    <a:pt x="1270" y="553"/>
                    <a:pt x="1309" y="589"/>
                    <a:pt x="1353" y="630"/>
                  </a:cubicBezTo>
                  <a:lnTo>
                    <a:pt x="1353" y="630"/>
                  </a:lnTo>
                  <a:cubicBezTo>
                    <a:pt x="1308" y="584"/>
                    <a:pt x="1269" y="548"/>
                    <a:pt x="1246" y="532"/>
                  </a:cubicBezTo>
                  <a:close/>
                  <a:moveTo>
                    <a:pt x="1474" y="16"/>
                  </a:moveTo>
                  <a:cubicBezTo>
                    <a:pt x="1458" y="187"/>
                    <a:pt x="1551" y="683"/>
                    <a:pt x="1567" y="838"/>
                  </a:cubicBezTo>
                  <a:cubicBezTo>
                    <a:pt x="1558" y="821"/>
                    <a:pt x="1446" y="716"/>
                    <a:pt x="1353" y="630"/>
                  </a:cubicBezTo>
                  <a:lnTo>
                    <a:pt x="1353" y="630"/>
                  </a:lnTo>
                  <a:cubicBezTo>
                    <a:pt x="1473" y="751"/>
                    <a:pt x="1635" y="932"/>
                    <a:pt x="1644" y="932"/>
                  </a:cubicBezTo>
                  <a:cubicBezTo>
                    <a:pt x="1644" y="932"/>
                    <a:pt x="1644" y="932"/>
                    <a:pt x="1644" y="931"/>
                  </a:cubicBezTo>
                  <a:cubicBezTo>
                    <a:pt x="1613" y="745"/>
                    <a:pt x="1598" y="559"/>
                    <a:pt x="1551" y="373"/>
                  </a:cubicBezTo>
                  <a:cubicBezTo>
                    <a:pt x="1520" y="203"/>
                    <a:pt x="1536" y="203"/>
                    <a:pt x="1489" y="16"/>
                  </a:cubicBezTo>
                  <a:close/>
                  <a:moveTo>
                    <a:pt x="0" y="1"/>
                  </a:moveTo>
                  <a:cubicBezTo>
                    <a:pt x="140" y="218"/>
                    <a:pt x="946" y="1195"/>
                    <a:pt x="946" y="1195"/>
                  </a:cubicBezTo>
                  <a:cubicBezTo>
                    <a:pt x="1070" y="994"/>
                    <a:pt x="1163" y="761"/>
                    <a:pt x="1241" y="528"/>
                  </a:cubicBezTo>
                  <a:cubicBezTo>
                    <a:pt x="1243" y="529"/>
                    <a:pt x="1244" y="530"/>
                    <a:pt x="1246" y="532"/>
                  </a:cubicBezTo>
                  <a:lnTo>
                    <a:pt x="1246" y="532"/>
                  </a:lnTo>
                  <a:cubicBezTo>
                    <a:pt x="1233" y="520"/>
                    <a:pt x="1225" y="513"/>
                    <a:pt x="1225" y="513"/>
                  </a:cubicBezTo>
                  <a:cubicBezTo>
                    <a:pt x="1163" y="606"/>
                    <a:pt x="931" y="1087"/>
                    <a:pt x="931" y="1133"/>
                  </a:cubicBezTo>
                  <a:cubicBezTo>
                    <a:pt x="776" y="931"/>
                    <a:pt x="171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0"/>
            <p:cNvSpPr/>
            <p:nvPr/>
          </p:nvSpPr>
          <p:spPr>
            <a:xfrm>
              <a:off x="3436025" y="2525875"/>
              <a:ext cx="29875" cy="228975"/>
            </a:xfrm>
            <a:custGeom>
              <a:avLst/>
              <a:gdLst/>
              <a:ahLst/>
              <a:cxnLst/>
              <a:rect l="l" t="t" r="r" b="b"/>
              <a:pathLst>
                <a:path w="1195" h="9159" extrusionOk="0">
                  <a:moveTo>
                    <a:pt x="23" y="0"/>
                  </a:moveTo>
                  <a:cubicBezTo>
                    <a:pt x="12" y="0"/>
                    <a:pt x="0" y="4"/>
                    <a:pt x="0" y="12"/>
                  </a:cubicBezTo>
                  <a:cubicBezTo>
                    <a:pt x="620" y="2339"/>
                    <a:pt x="1132" y="4727"/>
                    <a:pt x="1086" y="7131"/>
                  </a:cubicBezTo>
                  <a:cubicBezTo>
                    <a:pt x="1070" y="7813"/>
                    <a:pt x="993" y="8465"/>
                    <a:pt x="931" y="9147"/>
                  </a:cubicBezTo>
                  <a:cubicBezTo>
                    <a:pt x="931" y="9155"/>
                    <a:pt x="938" y="9159"/>
                    <a:pt x="948" y="9159"/>
                  </a:cubicBezTo>
                  <a:cubicBezTo>
                    <a:pt x="958" y="9159"/>
                    <a:pt x="969" y="9155"/>
                    <a:pt x="977" y="9147"/>
                  </a:cubicBezTo>
                  <a:cubicBezTo>
                    <a:pt x="1086" y="8589"/>
                    <a:pt x="1148" y="7999"/>
                    <a:pt x="1163" y="7410"/>
                  </a:cubicBezTo>
                  <a:cubicBezTo>
                    <a:pt x="1194" y="6805"/>
                    <a:pt x="1194" y="6216"/>
                    <a:pt x="1148" y="5627"/>
                  </a:cubicBezTo>
                  <a:cubicBezTo>
                    <a:pt x="1055" y="4401"/>
                    <a:pt x="884" y="3192"/>
                    <a:pt x="589" y="1997"/>
                  </a:cubicBezTo>
                  <a:cubicBezTo>
                    <a:pt x="434" y="1315"/>
                    <a:pt x="233" y="679"/>
                    <a:pt x="47" y="12"/>
                  </a:cubicBezTo>
                  <a:cubicBezTo>
                    <a:pt x="47" y="4"/>
                    <a:pt x="35" y="0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0"/>
            <p:cNvSpPr/>
            <p:nvPr/>
          </p:nvSpPr>
          <p:spPr>
            <a:xfrm>
              <a:off x="3412750" y="2526950"/>
              <a:ext cx="51975" cy="169075"/>
            </a:xfrm>
            <a:custGeom>
              <a:avLst/>
              <a:gdLst/>
              <a:ahLst/>
              <a:cxnLst/>
              <a:rect l="l" t="t" r="r" b="b"/>
              <a:pathLst>
                <a:path w="2079" h="6763" extrusionOk="0">
                  <a:moveTo>
                    <a:pt x="931" y="0"/>
                  </a:moveTo>
                  <a:cubicBezTo>
                    <a:pt x="931" y="0"/>
                    <a:pt x="0" y="2358"/>
                    <a:pt x="218" y="2916"/>
                  </a:cubicBezTo>
                  <a:cubicBezTo>
                    <a:pt x="435" y="3490"/>
                    <a:pt x="853" y="3598"/>
                    <a:pt x="853" y="3598"/>
                  </a:cubicBezTo>
                  <a:cubicBezTo>
                    <a:pt x="853" y="3598"/>
                    <a:pt x="295" y="4420"/>
                    <a:pt x="683" y="5165"/>
                  </a:cubicBezTo>
                  <a:cubicBezTo>
                    <a:pt x="1086" y="5925"/>
                    <a:pt x="1970" y="5909"/>
                    <a:pt x="2017" y="6762"/>
                  </a:cubicBezTo>
                  <a:cubicBezTo>
                    <a:pt x="2017" y="6762"/>
                    <a:pt x="2079" y="3133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0"/>
            <p:cNvSpPr/>
            <p:nvPr/>
          </p:nvSpPr>
          <p:spPr>
            <a:xfrm>
              <a:off x="3432525" y="2539350"/>
              <a:ext cx="29500" cy="134950"/>
            </a:xfrm>
            <a:custGeom>
              <a:avLst/>
              <a:gdLst/>
              <a:ahLst/>
              <a:cxnLst/>
              <a:rect l="l" t="t" r="r" b="b"/>
              <a:pathLst>
                <a:path w="1180" h="5398" extrusionOk="0">
                  <a:moveTo>
                    <a:pt x="218" y="0"/>
                  </a:moveTo>
                  <a:lnTo>
                    <a:pt x="218" y="0"/>
                  </a:lnTo>
                  <a:cubicBezTo>
                    <a:pt x="419" y="698"/>
                    <a:pt x="574" y="1396"/>
                    <a:pt x="714" y="2094"/>
                  </a:cubicBezTo>
                  <a:cubicBezTo>
                    <a:pt x="590" y="1970"/>
                    <a:pt x="435" y="1908"/>
                    <a:pt x="264" y="1846"/>
                  </a:cubicBezTo>
                  <a:lnTo>
                    <a:pt x="264" y="1846"/>
                  </a:lnTo>
                  <a:cubicBezTo>
                    <a:pt x="435" y="1908"/>
                    <a:pt x="590" y="2017"/>
                    <a:pt x="729" y="2156"/>
                  </a:cubicBezTo>
                  <a:cubicBezTo>
                    <a:pt x="745" y="2296"/>
                    <a:pt x="791" y="2420"/>
                    <a:pt x="807" y="2559"/>
                  </a:cubicBezTo>
                  <a:cubicBezTo>
                    <a:pt x="590" y="2327"/>
                    <a:pt x="295" y="2218"/>
                    <a:pt x="1" y="2094"/>
                  </a:cubicBezTo>
                  <a:lnTo>
                    <a:pt x="1" y="2094"/>
                  </a:lnTo>
                  <a:cubicBezTo>
                    <a:pt x="295" y="2218"/>
                    <a:pt x="605" y="2373"/>
                    <a:pt x="822" y="2637"/>
                  </a:cubicBezTo>
                  <a:cubicBezTo>
                    <a:pt x="900" y="3025"/>
                    <a:pt x="962" y="3428"/>
                    <a:pt x="1009" y="3816"/>
                  </a:cubicBezTo>
                  <a:cubicBezTo>
                    <a:pt x="853" y="3661"/>
                    <a:pt x="667" y="3552"/>
                    <a:pt x="450" y="3506"/>
                  </a:cubicBezTo>
                  <a:cubicBezTo>
                    <a:pt x="450" y="3506"/>
                    <a:pt x="435" y="3506"/>
                    <a:pt x="450" y="3537"/>
                  </a:cubicBezTo>
                  <a:cubicBezTo>
                    <a:pt x="667" y="3583"/>
                    <a:pt x="853" y="3723"/>
                    <a:pt x="1009" y="3893"/>
                  </a:cubicBezTo>
                  <a:cubicBezTo>
                    <a:pt x="1040" y="4033"/>
                    <a:pt x="1055" y="4172"/>
                    <a:pt x="1071" y="4328"/>
                  </a:cubicBezTo>
                  <a:cubicBezTo>
                    <a:pt x="962" y="4235"/>
                    <a:pt x="823" y="4157"/>
                    <a:pt x="683" y="4095"/>
                  </a:cubicBezTo>
                  <a:lnTo>
                    <a:pt x="683" y="4095"/>
                  </a:lnTo>
                  <a:cubicBezTo>
                    <a:pt x="823" y="4157"/>
                    <a:pt x="962" y="4250"/>
                    <a:pt x="1071" y="4343"/>
                  </a:cubicBezTo>
                  <a:cubicBezTo>
                    <a:pt x="1086" y="4483"/>
                    <a:pt x="1117" y="4622"/>
                    <a:pt x="1117" y="4746"/>
                  </a:cubicBezTo>
                  <a:cubicBezTo>
                    <a:pt x="900" y="4498"/>
                    <a:pt x="621" y="4312"/>
                    <a:pt x="311" y="4188"/>
                  </a:cubicBezTo>
                  <a:lnTo>
                    <a:pt x="311" y="4188"/>
                  </a:lnTo>
                  <a:cubicBezTo>
                    <a:pt x="621" y="4328"/>
                    <a:pt x="884" y="4545"/>
                    <a:pt x="1086" y="4793"/>
                  </a:cubicBezTo>
                  <a:cubicBezTo>
                    <a:pt x="1117" y="4777"/>
                    <a:pt x="1117" y="4777"/>
                    <a:pt x="1133" y="4777"/>
                  </a:cubicBezTo>
                  <a:cubicBezTo>
                    <a:pt x="1009" y="3149"/>
                    <a:pt x="714" y="1551"/>
                    <a:pt x="218" y="0"/>
                  </a:cubicBezTo>
                  <a:close/>
                  <a:moveTo>
                    <a:pt x="1133" y="4785"/>
                  </a:moveTo>
                  <a:cubicBezTo>
                    <a:pt x="1133" y="4984"/>
                    <a:pt x="1149" y="5199"/>
                    <a:pt x="1179" y="5398"/>
                  </a:cubicBezTo>
                  <a:cubicBezTo>
                    <a:pt x="1149" y="5183"/>
                    <a:pt x="1133" y="4984"/>
                    <a:pt x="1133" y="47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0"/>
            <p:cNvSpPr/>
            <p:nvPr/>
          </p:nvSpPr>
          <p:spPr>
            <a:xfrm>
              <a:off x="3428250" y="2574625"/>
              <a:ext cx="14375" cy="4675"/>
            </a:xfrm>
            <a:custGeom>
              <a:avLst/>
              <a:gdLst/>
              <a:ahLst/>
              <a:cxnLst/>
              <a:rect l="l" t="t" r="r" b="b"/>
              <a:pathLst>
                <a:path w="575" h="187" extrusionOk="0">
                  <a:moveTo>
                    <a:pt x="1" y="1"/>
                  </a:moveTo>
                  <a:cubicBezTo>
                    <a:pt x="202" y="63"/>
                    <a:pt x="373" y="125"/>
                    <a:pt x="575" y="187"/>
                  </a:cubicBezTo>
                  <a:cubicBezTo>
                    <a:pt x="389" y="78"/>
                    <a:pt x="20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0"/>
            <p:cNvSpPr/>
            <p:nvPr/>
          </p:nvSpPr>
          <p:spPr>
            <a:xfrm>
              <a:off x="3434075" y="2638600"/>
              <a:ext cx="10875" cy="3525"/>
            </a:xfrm>
            <a:custGeom>
              <a:avLst/>
              <a:gdLst/>
              <a:ahLst/>
              <a:cxnLst/>
              <a:rect l="l" t="t" r="r" b="b"/>
              <a:pathLst>
                <a:path w="435" h="141" extrusionOk="0">
                  <a:moveTo>
                    <a:pt x="1" y="1"/>
                  </a:moveTo>
                  <a:cubicBezTo>
                    <a:pt x="156" y="32"/>
                    <a:pt x="295" y="78"/>
                    <a:pt x="435" y="140"/>
                  </a:cubicBezTo>
                  <a:cubicBezTo>
                    <a:pt x="295" y="63"/>
                    <a:pt x="156" y="3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0"/>
            <p:cNvSpPr/>
            <p:nvPr/>
          </p:nvSpPr>
          <p:spPr>
            <a:xfrm>
              <a:off x="3465875" y="2600600"/>
              <a:ext cx="62050" cy="175675"/>
            </a:xfrm>
            <a:custGeom>
              <a:avLst/>
              <a:gdLst/>
              <a:ahLst/>
              <a:cxnLst/>
              <a:rect l="l" t="t" r="r" b="b"/>
              <a:pathLst>
                <a:path w="2482" h="7027" extrusionOk="0">
                  <a:moveTo>
                    <a:pt x="2420" y="1"/>
                  </a:moveTo>
                  <a:cubicBezTo>
                    <a:pt x="2032" y="265"/>
                    <a:pt x="1660" y="575"/>
                    <a:pt x="1334" y="947"/>
                  </a:cubicBezTo>
                  <a:cubicBezTo>
                    <a:pt x="1008" y="1304"/>
                    <a:pt x="745" y="1753"/>
                    <a:pt x="574" y="2219"/>
                  </a:cubicBezTo>
                  <a:cubicBezTo>
                    <a:pt x="233" y="3211"/>
                    <a:pt x="31" y="4235"/>
                    <a:pt x="16" y="5290"/>
                  </a:cubicBezTo>
                  <a:cubicBezTo>
                    <a:pt x="0" y="5864"/>
                    <a:pt x="47" y="6453"/>
                    <a:pt x="186" y="7011"/>
                  </a:cubicBezTo>
                  <a:lnTo>
                    <a:pt x="202" y="7027"/>
                  </a:lnTo>
                  <a:cubicBezTo>
                    <a:pt x="202" y="7027"/>
                    <a:pt x="233" y="7027"/>
                    <a:pt x="233" y="7011"/>
                  </a:cubicBezTo>
                  <a:cubicBezTo>
                    <a:pt x="78" y="6003"/>
                    <a:pt x="78" y="4995"/>
                    <a:pt x="248" y="3987"/>
                  </a:cubicBezTo>
                  <a:cubicBezTo>
                    <a:pt x="404" y="3010"/>
                    <a:pt x="652" y="1955"/>
                    <a:pt x="1272" y="1149"/>
                  </a:cubicBezTo>
                  <a:cubicBezTo>
                    <a:pt x="1598" y="730"/>
                    <a:pt x="2032" y="373"/>
                    <a:pt x="2451" y="32"/>
                  </a:cubicBezTo>
                  <a:cubicBezTo>
                    <a:pt x="2482" y="16"/>
                    <a:pt x="2451" y="1"/>
                    <a:pt x="24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0"/>
            <p:cNvSpPr/>
            <p:nvPr/>
          </p:nvSpPr>
          <p:spPr>
            <a:xfrm>
              <a:off x="3470125" y="2599050"/>
              <a:ext cx="58575" cy="116350"/>
            </a:xfrm>
            <a:custGeom>
              <a:avLst/>
              <a:gdLst/>
              <a:ahLst/>
              <a:cxnLst/>
              <a:rect l="l" t="t" r="r" b="b"/>
              <a:pathLst>
                <a:path w="2343" h="4654" extrusionOk="0">
                  <a:moveTo>
                    <a:pt x="2343" y="1"/>
                  </a:moveTo>
                  <a:lnTo>
                    <a:pt x="2343" y="1"/>
                  </a:lnTo>
                  <a:cubicBezTo>
                    <a:pt x="2343" y="1"/>
                    <a:pt x="1164" y="838"/>
                    <a:pt x="621" y="2017"/>
                  </a:cubicBezTo>
                  <a:cubicBezTo>
                    <a:pt x="32" y="3196"/>
                    <a:pt x="1" y="4654"/>
                    <a:pt x="1" y="4654"/>
                  </a:cubicBezTo>
                  <a:cubicBezTo>
                    <a:pt x="234" y="4282"/>
                    <a:pt x="482" y="3956"/>
                    <a:pt x="792" y="3646"/>
                  </a:cubicBezTo>
                  <a:cubicBezTo>
                    <a:pt x="1257" y="3180"/>
                    <a:pt x="1645" y="2855"/>
                    <a:pt x="1707" y="2544"/>
                  </a:cubicBezTo>
                  <a:cubicBezTo>
                    <a:pt x="1769" y="2234"/>
                    <a:pt x="1242" y="2002"/>
                    <a:pt x="1242" y="2002"/>
                  </a:cubicBezTo>
                  <a:lnTo>
                    <a:pt x="1242" y="2002"/>
                  </a:lnTo>
                  <a:cubicBezTo>
                    <a:pt x="1242" y="2002"/>
                    <a:pt x="1371" y="2024"/>
                    <a:pt x="1532" y="2024"/>
                  </a:cubicBezTo>
                  <a:cubicBezTo>
                    <a:pt x="1727" y="2024"/>
                    <a:pt x="1969" y="1991"/>
                    <a:pt x="2079" y="1847"/>
                  </a:cubicBezTo>
                  <a:cubicBezTo>
                    <a:pt x="2265" y="1567"/>
                    <a:pt x="2343" y="1"/>
                    <a:pt x="2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0"/>
            <p:cNvSpPr/>
            <p:nvPr/>
          </p:nvSpPr>
          <p:spPr>
            <a:xfrm>
              <a:off x="3470525" y="2609525"/>
              <a:ext cx="47725" cy="98125"/>
            </a:xfrm>
            <a:custGeom>
              <a:avLst/>
              <a:gdLst/>
              <a:ahLst/>
              <a:cxnLst/>
              <a:rect l="l" t="t" r="r" b="b"/>
              <a:pathLst>
                <a:path w="1909" h="3925" extrusionOk="0">
                  <a:moveTo>
                    <a:pt x="1808" y="105"/>
                  </a:moveTo>
                  <a:lnTo>
                    <a:pt x="1474" y="756"/>
                  </a:lnTo>
                  <a:lnTo>
                    <a:pt x="1474" y="756"/>
                  </a:lnTo>
                  <a:cubicBezTo>
                    <a:pt x="1376" y="761"/>
                    <a:pt x="1278" y="778"/>
                    <a:pt x="1179" y="807"/>
                  </a:cubicBezTo>
                  <a:cubicBezTo>
                    <a:pt x="1375" y="555"/>
                    <a:pt x="1596" y="329"/>
                    <a:pt x="1808" y="105"/>
                  </a:cubicBezTo>
                  <a:close/>
                  <a:moveTo>
                    <a:pt x="1468" y="768"/>
                  </a:moveTo>
                  <a:lnTo>
                    <a:pt x="1393" y="915"/>
                  </a:lnTo>
                  <a:lnTo>
                    <a:pt x="1393" y="915"/>
                  </a:lnTo>
                  <a:cubicBezTo>
                    <a:pt x="1294" y="927"/>
                    <a:pt x="1192" y="945"/>
                    <a:pt x="1086" y="962"/>
                  </a:cubicBezTo>
                  <a:cubicBezTo>
                    <a:pt x="1102" y="916"/>
                    <a:pt x="1148" y="885"/>
                    <a:pt x="1164" y="838"/>
                  </a:cubicBezTo>
                  <a:cubicBezTo>
                    <a:pt x="1261" y="799"/>
                    <a:pt x="1366" y="778"/>
                    <a:pt x="1468" y="768"/>
                  </a:cubicBezTo>
                  <a:close/>
                  <a:moveTo>
                    <a:pt x="1387" y="927"/>
                  </a:moveTo>
                  <a:lnTo>
                    <a:pt x="1226" y="1241"/>
                  </a:lnTo>
                  <a:cubicBezTo>
                    <a:pt x="1102" y="1241"/>
                    <a:pt x="993" y="1241"/>
                    <a:pt x="869" y="1288"/>
                  </a:cubicBezTo>
                  <a:cubicBezTo>
                    <a:pt x="931" y="1195"/>
                    <a:pt x="1008" y="1086"/>
                    <a:pt x="1071" y="993"/>
                  </a:cubicBezTo>
                  <a:cubicBezTo>
                    <a:pt x="1176" y="968"/>
                    <a:pt x="1281" y="944"/>
                    <a:pt x="1387" y="927"/>
                  </a:cubicBezTo>
                  <a:close/>
                  <a:moveTo>
                    <a:pt x="1862" y="1"/>
                  </a:moveTo>
                  <a:lnTo>
                    <a:pt x="1812" y="97"/>
                  </a:lnTo>
                  <a:lnTo>
                    <a:pt x="1812" y="97"/>
                  </a:lnTo>
                  <a:cubicBezTo>
                    <a:pt x="1349" y="563"/>
                    <a:pt x="896" y="1051"/>
                    <a:pt x="621" y="1660"/>
                  </a:cubicBezTo>
                  <a:cubicBezTo>
                    <a:pt x="528" y="1862"/>
                    <a:pt x="435" y="2094"/>
                    <a:pt x="373" y="2327"/>
                  </a:cubicBezTo>
                  <a:cubicBezTo>
                    <a:pt x="342" y="2374"/>
                    <a:pt x="326" y="2436"/>
                    <a:pt x="326" y="2467"/>
                  </a:cubicBezTo>
                  <a:cubicBezTo>
                    <a:pt x="202" y="2947"/>
                    <a:pt x="78" y="3444"/>
                    <a:pt x="0" y="3925"/>
                  </a:cubicBezTo>
                  <a:cubicBezTo>
                    <a:pt x="62" y="3676"/>
                    <a:pt x="93" y="3444"/>
                    <a:pt x="171" y="3180"/>
                  </a:cubicBezTo>
                  <a:cubicBezTo>
                    <a:pt x="264" y="3149"/>
                    <a:pt x="373" y="3103"/>
                    <a:pt x="481" y="3103"/>
                  </a:cubicBezTo>
                  <a:lnTo>
                    <a:pt x="481" y="3087"/>
                  </a:lnTo>
                  <a:cubicBezTo>
                    <a:pt x="388" y="3087"/>
                    <a:pt x="264" y="3103"/>
                    <a:pt x="171" y="3149"/>
                  </a:cubicBezTo>
                  <a:cubicBezTo>
                    <a:pt x="233" y="2916"/>
                    <a:pt x="295" y="2699"/>
                    <a:pt x="373" y="2482"/>
                  </a:cubicBezTo>
                  <a:cubicBezTo>
                    <a:pt x="605" y="2436"/>
                    <a:pt x="838" y="2405"/>
                    <a:pt x="1071" y="2389"/>
                  </a:cubicBezTo>
                  <a:cubicBezTo>
                    <a:pt x="1016" y="2385"/>
                    <a:pt x="961" y="2384"/>
                    <a:pt x="906" y="2384"/>
                  </a:cubicBezTo>
                  <a:cubicBezTo>
                    <a:pt x="729" y="2384"/>
                    <a:pt x="554" y="2404"/>
                    <a:pt x="388" y="2451"/>
                  </a:cubicBezTo>
                  <a:cubicBezTo>
                    <a:pt x="404" y="2405"/>
                    <a:pt x="404" y="2374"/>
                    <a:pt x="435" y="2327"/>
                  </a:cubicBezTo>
                  <a:cubicBezTo>
                    <a:pt x="590" y="2296"/>
                    <a:pt x="745" y="2281"/>
                    <a:pt x="884" y="2250"/>
                  </a:cubicBezTo>
                  <a:cubicBezTo>
                    <a:pt x="729" y="2250"/>
                    <a:pt x="574" y="2281"/>
                    <a:pt x="450" y="2312"/>
                  </a:cubicBezTo>
                  <a:cubicBezTo>
                    <a:pt x="497" y="2125"/>
                    <a:pt x="574" y="1939"/>
                    <a:pt x="652" y="1753"/>
                  </a:cubicBezTo>
                  <a:cubicBezTo>
                    <a:pt x="714" y="1598"/>
                    <a:pt x="791" y="1459"/>
                    <a:pt x="884" y="1319"/>
                  </a:cubicBezTo>
                  <a:cubicBezTo>
                    <a:pt x="1008" y="1288"/>
                    <a:pt x="1148" y="1272"/>
                    <a:pt x="1257" y="1272"/>
                  </a:cubicBezTo>
                  <a:lnTo>
                    <a:pt x="1438" y="919"/>
                  </a:lnTo>
                  <a:lnTo>
                    <a:pt x="1438" y="919"/>
                  </a:lnTo>
                  <a:cubicBezTo>
                    <a:pt x="1502" y="911"/>
                    <a:pt x="1566" y="906"/>
                    <a:pt x="1630" y="906"/>
                  </a:cubicBezTo>
                  <a:cubicBezTo>
                    <a:pt x="1707" y="906"/>
                    <a:pt x="1784" y="913"/>
                    <a:pt x="1862" y="931"/>
                  </a:cubicBezTo>
                  <a:cubicBezTo>
                    <a:pt x="1776" y="910"/>
                    <a:pt x="1690" y="901"/>
                    <a:pt x="1603" y="901"/>
                  </a:cubicBezTo>
                  <a:cubicBezTo>
                    <a:pt x="1550" y="901"/>
                    <a:pt x="1497" y="904"/>
                    <a:pt x="1442" y="910"/>
                  </a:cubicBezTo>
                  <a:lnTo>
                    <a:pt x="1442" y="910"/>
                  </a:lnTo>
                  <a:lnTo>
                    <a:pt x="1517" y="765"/>
                  </a:lnTo>
                  <a:lnTo>
                    <a:pt x="1517" y="765"/>
                  </a:lnTo>
                  <a:cubicBezTo>
                    <a:pt x="1560" y="762"/>
                    <a:pt x="1603" y="761"/>
                    <a:pt x="1644" y="761"/>
                  </a:cubicBezTo>
                  <a:cubicBezTo>
                    <a:pt x="1606" y="757"/>
                    <a:pt x="1567" y="755"/>
                    <a:pt x="1528" y="755"/>
                  </a:cubicBezTo>
                  <a:cubicBezTo>
                    <a:pt x="1526" y="755"/>
                    <a:pt x="1524" y="755"/>
                    <a:pt x="1522" y="755"/>
                  </a:cubicBezTo>
                  <a:lnTo>
                    <a:pt x="1522" y="755"/>
                  </a:lnTo>
                  <a:lnTo>
                    <a:pt x="1908" y="1"/>
                  </a:lnTo>
                  <a:lnTo>
                    <a:pt x="1908" y="1"/>
                  </a:lnTo>
                  <a:cubicBezTo>
                    <a:pt x="1898" y="11"/>
                    <a:pt x="1887" y="22"/>
                    <a:pt x="1877" y="32"/>
                  </a:cubicBezTo>
                  <a:lnTo>
                    <a:pt x="1877" y="32"/>
                  </a:lnTo>
                  <a:cubicBezTo>
                    <a:pt x="1877" y="32"/>
                    <a:pt x="1877" y="32"/>
                    <a:pt x="1877" y="32"/>
                  </a:cubicBezTo>
                  <a:cubicBezTo>
                    <a:pt x="1877" y="1"/>
                    <a:pt x="1877" y="1"/>
                    <a:pt x="1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0"/>
            <p:cNvSpPr/>
            <p:nvPr/>
          </p:nvSpPr>
          <p:spPr>
            <a:xfrm>
              <a:off x="3511625" y="2636000"/>
              <a:ext cx="5850" cy="700"/>
            </a:xfrm>
            <a:custGeom>
              <a:avLst/>
              <a:gdLst/>
              <a:ahLst/>
              <a:cxnLst/>
              <a:rect l="l" t="t" r="r" b="b"/>
              <a:pathLst>
                <a:path w="234" h="28" extrusionOk="0">
                  <a:moveTo>
                    <a:pt x="117" y="0"/>
                  </a:moveTo>
                  <a:cubicBezTo>
                    <a:pt x="78" y="0"/>
                    <a:pt x="39" y="4"/>
                    <a:pt x="0" y="12"/>
                  </a:cubicBezTo>
                  <a:lnTo>
                    <a:pt x="0" y="27"/>
                  </a:lnTo>
                  <a:cubicBezTo>
                    <a:pt x="78" y="12"/>
                    <a:pt x="155" y="12"/>
                    <a:pt x="233" y="12"/>
                  </a:cubicBezTo>
                  <a:cubicBezTo>
                    <a:pt x="194" y="4"/>
                    <a:pt x="15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0"/>
            <p:cNvSpPr/>
            <p:nvPr/>
          </p:nvSpPr>
          <p:spPr>
            <a:xfrm>
              <a:off x="3487200" y="2674275"/>
              <a:ext cx="9725" cy="1975"/>
            </a:xfrm>
            <a:custGeom>
              <a:avLst/>
              <a:gdLst/>
              <a:ahLst/>
              <a:cxnLst/>
              <a:rect l="l" t="t" r="r" b="b"/>
              <a:pathLst>
                <a:path w="389" h="79" extrusionOk="0">
                  <a:moveTo>
                    <a:pt x="357" y="1"/>
                  </a:moveTo>
                  <a:cubicBezTo>
                    <a:pt x="248" y="1"/>
                    <a:pt x="109" y="16"/>
                    <a:pt x="0" y="78"/>
                  </a:cubicBezTo>
                  <a:cubicBezTo>
                    <a:pt x="109" y="47"/>
                    <a:pt x="233" y="32"/>
                    <a:pt x="357" y="16"/>
                  </a:cubicBezTo>
                  <a:cubicBezTo>
                    <a:pt x="388" y="16"/>
                    <a:pt x="38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0"/>
            <p:cNvSpPr/>
            <p:nvPr/>
          </p:nvSpPr>
          <p:spPr>
            <a:xfrm>
              <a:off x="3486025" y="2661100"/>
              <a:ext cx="4100" cy="575"/>
            </a:xfrm>
            <a:custGeom>
              <a:avLst/>
              <a:gdLst/>
              <a:ahLst/>
              <a:cxnLst/>
              <a:rect l="l" t="t" r="r" b="b"/>
              <a:pathLst>
                <a:path w="164" h="23" extrusionOk="0">
                  <a:moveTo>
                    <a:pt x="156" y="0"/>
                  </a:moveTo>
                  <a:cubicBezTo>
                    <a:pt x="156" y="8"/>
                    <a:pt x="160" y="12"/>
                    <a:pt x="162" y="12"/>
                  </a:cubicBezTo>
                  <a:cubicBezTo>
                    <a:pt x="164" y="12"/>
                    <a:pt x="164" y="8"/>
                    <a:pt x="156" y="0"/>
                  </a:cubicBezTo>
                  <a:close/>
                  <a:moveTo>
                    <a:pt x="156" y="0"/>
                  </a:moveTo>
                  <a:cubicBezTo>
                    <a:pt x="94" y="0"/>
                    <a:pt x="63" y="0"/>
                    <a:pt x="1" y="16"/>
                  </a:cubicBezTo>
                  <a:cubicBezTo>
                    <a:pt x="19" y="20"/>
                    <a:pt x="37" y="22"/>
                    <a:pt x="54" y="22"/>
                  </a:cubicBezTo>
                  <a:cubicBezTo>
                    <a:pt x="96" y="22"/>
                    <a:pt x="134" y="11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0"/>
            <p:cNvSpPr/>
            <p:nvPr/>
          </p:nvSpPr>
          <p:spPr>
            <a:xfrm>
              <a:off x="3382900" y="2642100"/>
              <a:ext cx="86875" cy="129925"/>
            </a:xfrm>
            <a:custGeom>
              <a:avLst/>
              <a:gdLst/>
              <a:ahLst/>
              <a:cxnLst/>
              <a:rect l="l" t="t" r="r" b="b"/>
              <a:pathLst>
                <a:path w="3475" h="5197" extrusionOk="0">
                  <a:moveTo>
                    <a:pt x="31" y="0"/>
                  </a:moveTo>
                  <a:cubicBezTo>
                    <a:pt x="20" y="0"/>
                    <a:pt x="8" y="26"/>
                    <a:pt x="3" y="33"/>
                  </a:cubicBezTo>
                  <a:lnTo>
                    <a:pt x="3" y="33"/>
                  </a:lnTo>
                  <a:cubicBezTo>
                    <a:pt x="2" y="32"/>
                    <a:pt x="1" y="32"/>
                    <a:pt x="0" y="31"/>
                  </a:cubicBezTo>
                  <a:lnTo>
                    <a:pt x="0" y="31"/>
                  </a:lnTo>
                  <a:cubicBezTo>
                    <a:pt x="0" y="34"/>
                    <a:pt x="1" y="35"/>
                    <a:pt x="1" y="35"/>
                  </a:cubicBezTo>
                  <a:cubicBezTo>
                    <a:pt x="2" y="35"/>
                    <a:pt x="2" y="34"/>
                    <a:pt x="3" y="33"/>
                  </a:cubicBezTo>
                  <a:lnTo>
                    <a:pt x="3" y="33"/>
                  </a:lnTo>
                  <a:cubicBezTo>
                    <a:pt x="421" y="234"/>
                    <a:pt x="854" y="404"/>
                    <a:pt x="1225" y="683"/>
                  </a:cubicBezTo>
                  <a:cubicBezTo>
                    <a:pt x="1892" y="1179"/>
                    <a:pt x="2358" y="1970"/>
                    <a:pt x="2714" y="2730"/>
                  </a:cubicBezTo>
                  <a:cubicBezTo>
                    <a:pt x="3071" y="3506"/>
                    <a:pt x="3304" y="4328"/>
                    <a:pt x="3428" y="5181"/>
                  </a:cubicBezTo>
                  <a:lnTo>
                    <a:pt x="3443" y="5196"/>
                  </a:lnTo>
                  <a:cubicBezTo>
                    <a:pt x="3474" y="5196"/>
                    <a:pt x="3474" y="5181"/>
                    <a:pt x="3474" y="5181"/>
                  </a:cubicBezTo>
                  <a:cubicBezTo>
                    <a:pt x="3428" y="4684"/>
                    <a:pt x="3335" y="4204"/>
                    <a:pt x="3195" y="3738"/>
                  </a:cubicBezTo>
                  <a:cubicBezTo>
                    <a:pt x="2947" y="2916"/>
                    <a:pt x="2559" y="2110"/>
                    <a:pt x="2032" y="1396"/>
                  </a:cubicBezTo>
                  <a:cubicBezTo>
                    <a:pt x="1784" y="1055"/>
                    <a:pt x="1474" y="760"/>
                    <a:pt x="1117" y="528"/>
                  </a:cubicBezTo>
                  <a:cubicBezTo>
                    <a:pt x="791" y="311"/>
                    <a:pt x="419" y="14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0"/>
            <p:cNvSpPr/>
            <p:nvPr/>
          </p:nvSpPr>
          <p:spPr>
            <a:xfrm>
              <a:off x="3381725" y="2641325"/>
              <a:ext cx="74475" cy="80675"/>
            </a:xfrm>
            <a:custGeom>
              <a:avLst/>
              <a:gdLst/>
              <a:ahLst/>
              <a:cxnLst/>
              <a:rect l="l" t="t" r="r" b="b"/>
              <a:pathLst>
                <a:path w="2979" h="322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435" y="1257"/>
                    <a:pt x="652" y="1427"/>
                  </a:cubicBezTo>
                  <a:cubicBezTo>
                    <a:pt x="702" y="1473"/>
                    <a:pt x="775" y="1490"/>
                    <a:pt x="856" y="1490"/>
                  </a:cubicBezTo>
                  <a:cubicBezTo>
                    <a:pt x="1076" y="1490"/>
                    <a:pt x="1350" y="1365"/>
                    <a:pt x="1350" y="1365"/>
                  </a:cubicBezTo>
                  <a:lnTo>
                    <a:pt x="1350" y="1365"/>
                  </a:lnTo>
                  <a:cubicBezTo>
                    <a:pt x="1350" y="1365"/>
                    <a:pt x="978" y="1675"/>
                    <a:pt x="1086" y="1908"/>
                  </a:cubicBezTo>
                  <a:cubicBezTo>
                    <a:pt x="1226" y="2141"/>
                    <a:pt x="1614" y="2327"/>
                    <a:pt x="2094" y="2591"/>
                  </a:cubicBezTo>
                  <a:cubicBezTo>
                    <a:pt x="2405" y="2792"/>
                    <a:pt x="2699" y="2994"/>
                    <a:pt x="2979" y="3226"/>
                  </a:cubicBezTo>
                  <a:cubicBezTo>
                    <a:pt x="2979" y="3226"/>
                    <a:pt x="2606" y="2063"/>
                    <a:pt x="1862" y="1241"/>
                  </a:cubicBezTo>
                  <a:cubicBezTo>
                    <a:pt x="1148" y="4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0"/>
            <p:cNvSpPr/>
            <p:nvPr/>
          </p:nvSpPr>
          <p:spPr>
            <a:xfrm>
              <a:off x="3394900" y="2648300"/>
              <a:ext cx="60125" cy="67875"/>
            </a:xfrm>
            <a:custGeom>
              <a:avLst/>
              <a:gdLst/>
              <a:ahLst/>
              <a:cxnLst/>
              <a:rect l="l" t="t" r="r" b="b"/>
              <a:pathLst>
                <a:path w="2405" h="2715" extrusionOk="0">
                  <a:moveTo>
                    <a:pt x="1673" y="1676"/>
                  </a:moveTo>
                  <a:cubicBezTo>
                    <a:pt x="1538" y="1676"/>
                    <a:pt x="1391" y="1677"/>
                    <a:pt x="1257" y="1707"/>
                  </a:cubicBezTo>
                  <a:cubicBezTo>
                    <a:pt x="1396" y="1691"/>
                    <a:pt x="1534" y="1676"/>
                    <a:pt x="1673" y="1676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280" y="187"/>
                    <a:pt x="528" y="373"/>
                    <a:pt x="761" y="605"/>
                  </a:cubicBezTo>
                  <a:cubicBezTo>
                    <a:pt x="739" y="604"/>
                    <a:pt x="716" y="603"/>
                    <a:pt x="694" y="603"/>
                  </a:cubicBezTo>
                  <a:cubicBezTo>
                    <a:pt x="499" y="603"/>
                    <a:pt x="307" y="662"/>
                    <a:pt x="141" y="745"/>
                  </a:cubicBezTo>
                  <a:cubicBezTo>
                    <a:pt x="287" y="684"/>
                    <a:pt x="452" y="642"/>
                    <a:pt x="630" y="642"/>
                  </a:cubicBezTo>
                  <a:cubicBezTo>
                    <a:pt x="678" y="642"/>
                    <a:pt x="727" y="645"/>
                    <a:pt x="776" y="652"/>
                  </a:cubicBezTo>
                  <a:lnTo>
                    <a:pt x="901" y="761"/>
                  </a:lnTo>
                  <a:cubicBezTo>
                    <a:pt x="777" y="761"/>
                    <a:pt x="684" y="776"/>
                    <a:pt x="560" y="807"/>
                  </a:cubicBezTo>
                  <a:lnTo>
                    <a:pt x="560" y="807"/>
                  </a:lnTo>
                  <a:cubicBezTo>
                    <a:pt x="650" y="784"/>
                    <a:pt x="733" y="770"/>
                    <a:pt x="819" y="770"/>
                  </a:cubicBezTo>
                  <a:cubicBezTo>
                    <a:pt x="851" y="770"/>
                    <a:pt x="883" y="772"/>
                    <a:pt x="916" y="776"/>
                  </a:cubicBezTo>
                  <a:cubicBezTo>
                    <a:pt x="1102" y="978"/>
                    <a:pt x="1288" y="1195"/>
                    <a:pt x="1459" y="1396"/>
                  </a:cubicBezTo>
                  <a:cubicBezTo>
                    <a:pt x="1438" y="1392"/>
                    <a:pt x="1417" y="1390"/>
                    <a:pt x="1397" y="1390"/>
                  </a:cubicBezTo>
                  <a:cubicBezTo>
                    <a:pt x="1340" y="1390"/>
                    <a:pt x="1283" y="1405"/>
                    <a:pt x="1226" y="1427"/>
                  </a:cubicBezTo>
                  <a:cubicBezTo>
                    <a:pt x="1278" y="1427"/>
                    <a:pt x="1330" y="1414"/>
                    <a:pt x="1386" y="1414"/>
                  </a:cubicBezTo>
                  <a:cubicBezTo>
                    <a:pt x="1414" y="1414"/>
                    <a:pt x="1443" y="1417"/>
                    <a:pt x="1474" y="1427"/>
                  </a:cubicBezTo>
                  <a:cubicBezTo>
                    <a:pt x="1521" y="1458"/>
                    <a:pt x="1536" y="1505"/>
                    <a:pt x="1567" y="1536"/>
                  </a:cubicBezTo>
                  <a:cubicBezTo>
                    <a:pt x="1513" y="1532"/>
                    <a:pt x="1458" y="1530"/>
                    <a:pt x="1403" y="1530"/>
                  </a:cubicBezTo>
                  <a:cubicBezTo>
                    <a:pt x="1225" y="1530"/>
                    <a:pt x="1047" y="1551"/>
                    <a:pt x="870" y="1598"/>
                  </a:cubicBezTo>
                  <a:cubicBezTo>
                    <a:pt x="1044" y="1563"/>
                    <a:pt x="1218" y="1546"/>
                    <a:pt x="1406" y="1546"/>
                  </a:cubicBezTo>
                  <a:cubicBezTo>
                    <a:pt x="1469" y="1546"/>
                    <a:pt x="1533" y="1548"/>
                    <a:pt x="1598" y="1552"/>
                  </a:cubicBezTo>
                  <a:cubicBezTo>
                    <a:pt x="1630" y="1598"/>
                    <a:pt x="1645" y="1629"/>
                    <a:pt x="1676" y="1676"/>
                  </a:cubicBezTo>
                  <a:cubicBezTo>
                    <a:pt x="1675" y="1676"/>
                    <a:pt x="1674" y="1676"/>
                    <a:pt x="1673" y="1676"/>
                  </a:cubicBezTo>
                  <a:lnTo>
                    <a:pt x="1673" y="1676"/>
                  </a:lnTo>
                  <a:cubicBezTo>
                    <a:pt x="1679" y="1676"/>
                    <a:pt x="1685" y="1676"/>
                    <a:pt x="1692" y="1676"/>
                  </a:cubicBezTo>
                  <a:lnTo>
                    <a:pt x="2033" y="2203"/>
                  </a:lnTo>
                  <a:cubicBezTo>
                    <a:pt x="2018" y="2193"/>
                    <a:pt x="2002" y="2190"/>
                    <a:pt x="1985" y="2190"/>
                  </a:cubicBezTo>
                  <a:cubicBezTo>
                    <a:pt x="1948" y="2190"/>
                    <a:pt x="1905" y="2208"/>
                    <a:pt x="1862" y="2218"/>
                  </a:cubicBezTo>
                  <a:cubicBezTo>
                    <a:pt x="1924" y="2218"/>
                    <a:pt x="2002" y="2218"/>
                    <a:pt x="2064" y="2234"/>
                  </a:cubicBezTo>
                  <a:cubicBezTo>
                    <a:pt x="2157" y="2389"/>
                    <a:pt x="2250" y="2544"/>
                    <a:pt x="2343" y="2715"/>
                  </a:cubicBezTo>
                  <a:cubicBezTo>
                    <a:pt x="2389" y="2715"/>
                    <a:pt x="2405" y="2715"/>
                    <a:pt x="2389" y="2699"/>
                  </a:cubicBezTo>
                  <a:cubicBezTo>
                    <a:pt x="1800" y="1629"/>
                    <a:pt x="1056" y="65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0"/>
            <p:cNvSpPr/>
            <p:nvPr/>
          </p:nvSpPr>
          <p:spPr>
            <a:xfrm>
              <a:off x="3424000" y="2693675"/>
              <a:ext cx="8150" cy="800"/>
            </a:xfrm>
            <a:custGeom>
              <a:avLst/>
              <a:gdLst/>
              <a:ahLst/>
              <a:cxnLst/>
              <a:rect l="l" t="t" r="r" b="b"/>
              <a:pathLst>
                <a:path w="326" h="32" extrusionOk="0">
                  <a:moveTo>
                    <a:pt x="326" y="0"/>
                  </a:moveTo>
                  <a:cubicBezTo>
                    <a:pt x="217" y="0"/>
                    <a:pt x="93" y="0"/>
                    <a:pt x="0" y="31"/>
                  </a:cubicBezTo>
                  <a:cubicBezTo>
                    <a:pt x="124" y="16"/>
                    <a:pt x="233" y="16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0"/>
            <p:cNvSpPr/>
            <p:nvPr/>
          </p:nvSpPr>
          <p:spPr>
            <a:xfrm>
              <a:off x="3403825" y="2660700"/>
              <a:ext cx="3900" cy="325"/>
            </a:xfrm>
            <a:custGeom>
              <a:avLst/>
              <a:gdLst/>
              <a:ahLst/>
              <a:cxnLst/>
              <a:rect l="l" t="t" r="r" b="b"/>
              <a:pathLst>
                <a:path w="156" h="13" extrusionOk="0">
                  <a:moveTo>
                    <a:pt x="1" y="1"/>
                  </a:moveTo>
                  <a:cubicBezTo>
                    <a:pt x="24" y="9"/>
                    <a:pt x="47" y="13"/>
                    <a:pt x="72" y="13"/>
                  </a:cubicBezTo>
                  <a:cubicBezTo>
                    <a:pt x="98" y="13"/>
                    <a:pt x="125" y="9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0"/>
            <p:cNvSpPr/>
            <p:nvPr/>
          </p:nvSpPr>
          <p:spPr>
            <a:xfrm>
              <a:off x="3428250" y="2726625"/>
              <a:ext cx="64775" cy="84175"/>
            </a:xfrm>
            <a:custGeom>
              <a:avLst/>
              <a:gdLst/>
              <a:ahLst/>
              <a:cxnLst/>
              <a:rect l="l" t="t" r="r" b="b"/>
              <a:pathLst>
                <a:path w="2591" h="3367" extrusionOk="0">
                  <a:moveTo>
                    <a:pt x="466" y="1"/>
                  </a:moveTo>
                  <a:lnTo>
                    <a:pt x="373" y="667"/>
                  </a:lnTo>
                  <a:lnTo>
                    <a:pt x="1" y="3366"/>
                  </a:lnTo>
                  <a:lnTo>
                    <a:pt x="2591" y="3366"/>
                  </a:lnTo>
                  <a:lnTo>
                    <a:pt x="2219" y="667"/>
                  </a:lnTo>
                  <a:lnTo>
                    <a:pt x="2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0"/>
            <p:cNvSpPr/>
            <p:nvPr/>
          </p:nvSpPr>
          <p:spPr>
            <a:xfrm>
              <a:off x="3437575" y="2726625"/>
              <a:ext cx="46150" cy="16700"/>
            </a:xfrm>
            <a:custGeom>
              <a:avLst/>
              <a:gdLst/>
              <a:ahLst/>
              <a:cxnLst/>
              <a:rect l="l" t="t" r="r" b="b"/>
              <a:pathLst>
                <a:path w="1846" h="668" extrusionOk="0">
                  <a:moveTo>
                    <a:pt x="93" y="1"/>
                  </a:moveTo>
                  <a:lnTo>
                    <a:pt x="0" y="667"/>
                  </a:lnTo>
                  <a:lnTo>
                    <a:pt x="1846" y="667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0"/>
            <p:cNvSpPr/>
            <p:nvPr/>
          </p:nvSpPr>
          <p:spPr>
            <a:xfrm>
              <a:off x="3434075" y="2720025"/>
              <a:ext cx="53525" cy="14775"/>
            </a:xfrm>
            <a:custGeom>
              <a:avLst/>
              <a:gdLst/>
              <a:ahLst/>
              <a:cxnLst/>
              <a:rect l="l" t="t" r="r" b="b"/>
              <a:pathLst>
                <a:path w="2141" h="591" extrusionOk="0">
                  <a:moveTo>
                    <a:pt x="0" y="1"/>
                  </a:moveTo>
                  <a:lnTo>
                    <a:pt x="0" y="590"/>
                  </a:lnTo>
                  <a:lnTo>
                    <a:pt x="2141" y="590"/>
                  </a:lnTo>
                  <a:lnTo>
                    <a:pt x="2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7" name="Google Shape;2777;p50"/>
          <p:cNvGrpSpPr/>
          <p:nvPr/>
        </p:nvGrpSpPr>
        <p:grpSpPr>
          <a:xfrm>
            <a:off x="6789260" y="4055317"/>
            <a:ext cx="300770" cy="54726"/>
            <a:chOff x="4770650" y="685575"/>
            <a:chExt cx="158250" cy="28800"/>
          </a:xfrm>
        </p:grpSpPr>
        <p:sp>
          <p:nvSpPr>
            <p:cNvPr id="2778" name="Google Shape;2778;p5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4964AD15-93CF-2892-EF41-CDFC69636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7493" y="3069625"/>
            <a:ext cx="2771400" cy="764100"/>
          </a:xfrm>
        </p:spPr>
        <p:txBody>
          <a:bodyPr/>
          <a:lstStyle/>
          <a:p>
            <a:r>
              <a:rPr lang="en-US" sz="4400"/>
              <a:t>Problem</a:t>
            </a:r>
          </a:p>
        </p:txBody>
      </p:sp>
      <p:sp>
        <p:nvSpPr>
          <p:cNvPr id="6" name="Google Shape;1044;p37">
            <a:extLst>
              <a:ext uri="{FF2B5EF4-FFF2-40B4-BE49-F238E27FC236}">
                <a16:creationId xmlns:a16="http://schemas.microsoft.com/office/drawing/2014/main" id="{D1ABBCE3-C528-054A-1F0F-E0C95CADA630}"/>
              </a:ext>
            </a:extLst>
          </p:cNvPr>
          <p:cNvSpPr txBox="1">
            <a:spLocks/>
          </p:cNvSpPr>
          <p:nvPr/>
        </p:nvSpPr>
        <p:spPr>
          <a:xfrm>
            <a:off x="6526130" y="2218340"/>
            <a:ext cx="93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5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/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p53"/>
          <p:cNvSpPr txBox="1">
            <a:spLocks noGrp="1"/>
          </p:cNvSpPr>
          <p:nvPr>
            <p:ph type="title"/>
          </p:nvPr>
        </p:nvSpPr>
        <p:spPr>
          <a:xfrm>
            <a:off x="420729" y="58384"/>
            <a:ext cx="3111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2900" name="Google Shape;2900;p53"/>
          <p:cNvGrpSpPr/>
          <p:nvPr/>
        </p:nvGrpSpPr>
        <p:grpSpPr>
          <a:xfrm>
            <a:off x="7850958" y="821409"/>
            <a:ext cx="662152" cy="662152"/>
            <a:chOff x="3601710" y="-660170"/>
            <a:chExt cx="888556" cy="888556"/>
          </a:xfrm>
        </p:grpSpPr>
        <p:sp>
          <p:nvSpPr>
            <p:cNvPr id="2901" name="Google Shape;2901;p53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3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3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3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3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3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3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3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3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3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3289B2-F557-68F5-6E73-E1B5745848D9}"/>
              </a:ext>
            </a:extLst>
          </p:cNvPr>
          <p:cNvSpPr txBox="1"/>
          <p:nvPr/>
        </p:nvSpPr>
        <p:spPr>
          <a:xfrm>
            <a:off x="797169" y="821409"/>
            <a:ext cx="66179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Electrolize" panose="020B0604020202020204" charset="0"/>
              </a:rPr>
              <a:t>I.Description</a:t>
            </a:r>
          </a:p>
          <a:p>
            <a:r>
              <a:rPr lang="en-US" b="0" i="0">
                <a:solidFill>
                  <a:srgbClr val="201F1E"/>
                </a:solidFill>
                <a:effectLst/>
                <a:latin typeface="Electroliz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Similar the route planning, the intelligent vehicle can only travel</a:t>
            </a:r>
            <a:r>
              <a:rPr lang="en-US" b="0" i="0">
                <a:solidFill>
                  <a:srgbClr val="201F1E"/>
                </a:solidFill>
                <a:latin typeface="Electroliz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i="0">
                <a:solidFill>
                  <a:srgbClr val="201F1E"/>
                </a:solidFill>
                <a:effectLst/>
                <a:latin typeface="Electroliz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between 2 adjacent cities, and also additional time if it goes at peak hour. The objective is to minimize the distance between the two cities.</a:t>
            </a:r>
            <a:endParaRPr lang="en-US">
              <a:effectLst/>
              <a:latin typeface="Electroliz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>
              <a:latin typeface="Electrolize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04462-BF79-62F5-F063-3A8DCB4A97DA}"/>
              </a:ext>
            </a:extLst>
          </p:cNvPr>
          <p:cNvSpPr txBox="1"/>
          <p:nvPr/>
        </p:nvSpPr>
        <p:spPr>
          <a:xfrm>
            <a:off x="797169" y="1873508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Electrolize" panose="020B0604020202020204" charset="0"/>
              </a:rPr>
              <a:t>2.Presentation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5C103DC-6E3F-9797-6CEB-9FEE71FD2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87227"/>
              </p:ext>
            </p:extLst>
          </p:nvPr>
        </p:nvGraphicFramePr>
        <p:xfrm>
          <a:off x="850410" y="2383824"/>
          <a:ext cx="7053790" cy="1976900"/>
        </p:xfrm>
        <a:graphic>
          <a:graphicData uri="http://schemas.openxmlformats.org/drawingml/2006/table">
            <a:tbl>
              <a:tblPr firstRow="1" bandRow="1">
                <a:tableStyleId>{DE8A6D0D-A909-4EAA-8F1E-6FB1A2C8090B}</a:tableStyleId>
              </a:tblPr>
              <a:tblGrid>
                <a:gridCol w="1742832">
                  <a:extLst>
                    <a:ext uri="{9D8B030D-6E8A-4147-A177-3AD203B41FA5}">
                      <a16:colId xmlns:a16="http://schemas.microsoft.com/office/drawing/2014/main" val="2386750555"/>
                    </a:ext>
                  </a:extLst>
                </a:gridCol>
                <a:gridCol w="5310958">
                  <a:extLst>
                    <a:ext uri="{9D8B030D-6E8A-4147-A177-3AD203B41FA5}">
                      <a16:colId xmlns:a16="http://schemas.microsoft.com/office/drawing/2014/main" val="2627262767"/>
                    </a:ext>
                  </a:extLst>
                </a:gridCol>
              </a:tblGrid>
              <a:tr h="364685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Electrolize" panose="020B0604020202020204" charset="0"/>
                          <a:ea typeface="Arial"/>
                          <a:cs typeface="Arial"/>
                          <a:sym typeface="Arial"/>
                        </a:rPr>
                        <a:t>Initial problem</a:t>
                      </a:r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Electrolize" panose="020B0604020202020204" charset="0"/>
                          <a:ea typeface="Arial"/>
                          <a:cs typeface="Arial"/>
                          <a:sym typeface="Arial"/>
                        </a:rPr>
                        <a:t>Find a way to travel between two different cities</a:t>
                      </a:r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44656"/>
                  </a:ext>
                </a:extLst>
              </a:tr>
              <a:tr h="364685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Electrolize" panose="020B0604020202020204" charset="0"/>
                          <a:ea typeface="Arial"/>
                          <a:cs typeface="Arial"/>
                          <a:sym typeface="Arial"/>
                        </a:rPr>
                        <a:t>Goal</a:t>
                      </a:r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Electrolize" panose="020B0604020202020204" charset="0"/>
                          <a:ea typeface="Arial"/>
                          <a:cs typeface="Arial"/>
                          <a:sym typeface="Arial"/>
                        </a:rPr>
                        <a:t>The minimum distance needed to travel</a:t>
                      </a:r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50695"/>
                  </a:ext>
                </a:extLst>
              </a:tr>
              <a:tr h="364685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Electrolize" panose="020B0604020202020204" charset="0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Electrolize" panose="020B0604020202020204" charset="0"/>
                          <a:ea typeface="Arial"/>
                          <a:cs typeface="Arial"/>
                          <a:sym typeface="Arial"/>
                        </a:rPr>
                        <a:t>The starting city, the goal city, and the time start</a:t>
                      </a:r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06337"/>
                  </a:ext>
                </a:extLst>
              </a:tr>
              <a:tr h="364685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Electrolize" panose="020B0604020202020204" charset="0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Electrolize" panose="020B0604020202020204" charset="0"/>
                          <a:ea typeface="Arial"/>
                          <a:cs typeface="Arial"/>
                          <a:sym typeface="Arial"/>
                        </a:rPr>
                        <a:t>The distance cost (in km) of traveling or 0 if cannot find a way </a:t>
                      </a:r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78936"/>
                  </a:ext>
                </a:extLst>
              </a:tr>
              <a:tr h="364685">
                <a:tc>
                  <a:txBody>
                    <a:bodyPr/>
                    <a:lstStyle/>
                    <a:p>
                      <a:r>
                        <a:rPr lang="en-US">
                          <a:latin typeface="Electrolize" panose="020B0604020202020204" charset="0"/>
                        </a:rPr>
                        <a:t>Practical 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44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48"/>
          <p:cNvSpPr/>
          <p:nvPr/>
        </p:nvSpPr>
        <p:spPr>
          <a:xfrm rot="-1834141" flipH="1">
            <a:off x="3817317" y="-42612"/>
            <a:ext cx="5427044" cy="5411552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8" name="Google Shape;2018;p48"/>
          <p:cNvGrpSpPr/>
          <p:nvPr/>
        </p:nvGrpSpPr>
        <p:grpSpPr>
          <a:xfrm>
            <a:off x="4658881" y="513995"/>
            <a:ext cx="4087528" cy="4123207"/>
            <a:chOff x="2585300" y="350150"/>
            <a:chExt cx="934100" cy="942275"/>
          </a:xfrm>
        </p:grpSpPr>
        <p:sp>
          <p:nvSpPr>
            <p:cNvPr id="2019" name="Google Shape;2019;p48"/>
            <p:cNvSpPr/>
            <p:nvPr/>
          </p:nvSpPr>
          <p:spPr>
            <a:xfrm>
              <a:off x="2643475" y="1101225"/>
              <a:ext cx="76800" cy="24450"/>
            </a:xfrm>
            <a:custGeom>
              <a:avLst/>
              <a:gdLst/>
              <a:ahLst/>
              <a:cxnLst/>
              <a:rect l="l" t="t" r="r" b="b"/>
              <a:pathLst>
                <a:path w="3072" h="978" extrusionOk="0">
                  <a:moveTo>
                    <a:pt x="0" y="0"/>
                  </a:moveTo>
                  <a:lnTo>
                    <a:pt x="0" y="977"/>
                  </a:lnTo>
                  <a:lnTo>
                    <a:pt x="3071" y="977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3046325" y="478900"/>
              <a:ext cx="76800" cy="24450"/>
            </a:xfrm>
            <a:custGeom>
              <a:avLst/>
              <a:gdLst/>
              <a:ahLst/>
              <a:cxnLst/>
              <a:rect l="l" t="t" r="r" b="b"/>
              <a:pathLst>
                <a:path w="3072" h="978" extrusionOk="0">
                  <a:moveTo>
                    <a:pt x="1" y="0"/>
                  </a:moveTo>
                  <a:lnTo>
                    <a:pt x="1" y="978"/>
                  </a:lnTo>
                  <a:lnTo>
                    <a:pt x="3072" y="978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2599650" y="1131475"/>
              <a:ext cx="78350" cy="26000"/>
            </a:xfrm>
            <a:custGeom>
              <a:avLst/>
              <a:gdLst/>
              <a:ahLst/>
              <a:cxnLst/>
              <a:rect l="l" t="t" r="r" b="b"/>
              <a:pathLst>
                <a:path w="3134" h="1040" extrusionOk="0">
                  <a:moveTo>
                    <a:pt x="1" y="0"/>
                  </a:moveTo>
                  <a:lnTo>
                    <a:pt x="1" y="31"/>
                  </a:lnTo>
                  <a:lnTo>
                    <a:pt x="1" y="1008"/>
                  </a:lnTo>
                  <a:lnTo>
                    <a:pt x="1" y="1039"/>
                  </a:lnTo>
                  <a:lnTo>
                    <a:pt x="807" y="1039"/>
                  </a:lnTo>
                  <a:lnTo>
                    <a:pt x="1583" y="1024"/>
                  </a:lnTo>
                  <a:lnTo>
                    <a:pt x="3118" y="1008"/>
                  </a:lnTo>
                  <a:lnTo>
                    <a:pt x="1552" y="962"/>
                  </a:lnTo>
                  <a:lnTo>
                    <a:pt x="792" y="946"/>
                  </a:lnTo>
                  <a:lnTo>
                    <a:pt x="78" y="946"/>
                  </a:lnTo>
                  <a:lnTo>
                    <a:pt x="78" y="62"/>
                  </a:lnTo>
                  <a:lnTo>
                    <a:pt x="3103" y="62"/>
                  </a:lnTo>
                  <a:lnTo>
                    <a:pt x="3118" y="1008"/>
                  </a:lnTo>
                  <a:lnTo>
                    <a:pt x="3134" y="16"/>
                  </a:lnTo>
                  <a:lnTo>
                    <a:pt x="31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3181275" y="897275"/>
              <a:ext cx="78350" cy="26775"/>
            </a:xfrm>
            <a:custGeom>
              <a:avLst/>
              <a:gdLst/>
              <a:ahLst/>
              <a:cxnLst/>
              <a:rect l="l" t="t" r="r" b="b"/>
              <a:pathLst>
                <a:path w="3134" h="1071" extrusionOk="0">
                  <a:moveTo>
                    <a:pt x="0" y="0"/>
                  </a:moveTo>
                  <a:lnTo>
                    <a:pt x="0" y="62"/>
                  </a:lnTo>
                  <a:lnTo>
                    <a:pt x="0" y="1024"/>
                  </a:lnTo>
                  <a:lnTo>
                    <a:pt x="0" y="1070"/>
                  </a:lnTo>
                  <a:lnTo>
                    <a:pt x="807" y="1070"/>
                  </a:lnTo>
                  <a:lnTo>
                    <a:pt x="1582" y="1055"/>
                  </a:lnTo>
                  <a:lnTo>
                    <a:pt x="3118" y="1024"/>
                  </a:lnTo>
                  <a:lnTo>
                    <a:pt x="1551" y="993"/>
                  </a:lnTo>
                  <a:lnTo>
                    <a:pt x="791" y="977"/>
                  </a:lnTo>
                  <a:lnTo>
                    <a:pt x="78" y="977"/>
                  </a:lnTo>
                  <a:lnTo>
                    <a:pt x="78" y="78"/>
                  </a:lnTo>
                  <a:lnTo>
                    <a:pt x="3102" y="78"/>
                  </a:lnTo>
                  <a:lnTo>
                    <a:pt x="3118" y="1024"/>
                  </a:lnTo>
                  <a:lnTo>
                    <a:pt x="3133" y="16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3138625" y="928300"/>
              <a:ext cx="78350" cy="26000"/>
            </a:xfrm>
            <a:custGeom>
              <a:avLst/>
              <a:gdLst/>
              <a:ahLst/>
              <a:cxnLst/>
              <a:rect l="l" t="t" r="r" b="b"/>
              <a:pathLst>
                <a:path w="3134" h="1040" extrusionOk="0">
                  <a:moveTo>
                    <a:pt x="0" y="0"/>
                  </a:moveTo>
                  <a:lnTo>
                    <a:pt x="0" y="47"/>
                  </a:lnTo>
                  <a:lnTo>
                    <a:pt x="0" y="1008"/>
                  </a:lnTo>
                  <a:lnTo>
                    <a:pt x="0" y="1039"/>
                  </a:lnTo>
                  <a:lnTo>
                    <a:pt x="807" y="1039"/>
                  </a:lnTo>
                  <a:lnTo>
                    <a:pt x="1582" y="1024"/>
                  </a:lnTo>
                  <a:lnTo>
                    <a:pt x="3118" y="1008"/>
                  </a:lnTo>
                  <a:lnTo>
                    <a:pt x="1551" y="977"/>
                  </a:lnTo>
                  <a:lnTo>
                    <a:pt x="791" y="946"/>
                  </a:lnTo>
                  <a:lnTo>
                    <a:pt x="78" y="946"/>
                  </a:lnTo>
                  <a:lnTo>
                    <a:pt x="78" y="62"/>
                  </a:lnTo>
                  <a:lnTo>
                    <a:pt x="3102" y="62"/>
                  </a:lnTo>
                  <a:lnTo>
                    <a:pt x="3118" y="1008"/>
                  </a:lnTo>
                  <a:lnTo>
                    <a:pt x="3133" y="16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3096750" y="898050"/>
              <a:ext cx="76800" cy="24450"/>
            </a:xfrm>
            <a:custGeom>
              <a:avLst/>
              <a:gdLst/>
              <a:ahLst/>
              <a:cxnLst/>
              <a:rect l="l" t="t" r="r" b="b"/>
              <a:pathLst>
                <a:path w="3072" h="978" extrusionOk="0">
                  <a:moveTo>
                    <a:pt x="0" y="0"/>
                  </a:moveTo>
                  <a:lnTo>
                    <a:pt x="0" y="977"/>
                  </a:lnTo>
                  <a:lnTo>
                    <a:pt x="3071" y="977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3427475" y="1132250"/>
              <a:ext cx="76425" cy="24450"/>
            </a:xfrm>
            <a:custGeom>
              <a:avLst/>
              <a:gdLst/>
              <a:ahLst/>
              <a:cxnLst/>
              <a:rect l="l" t="t" r="r" b="b"/>
              <a:pathLst>
                <a:path w="3057" h="978" extrusionOk="0">
                  <a:moveTo>
                    <a:pt x="1" y="0"/>
                  </a:moveTo>
                  <a:lnTo>
                    <a:pt x="1" y="977"/>
                  </a:lnTo>
                  <a:lnTo>
                    <a:pt x="3056" y="977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3384825" y="375375"/>
              <a:ext cx="76425" cy="24050"/>
            </a:xfrm>
            <a:custGeom>
              <a:avLst/>
              <a:gdLst/>
              <a:ahLst/>
              <a:cxnLst/>
              <a:rect l="l" t="t" r="r" b="b"/>
              <a:pathLst>
                <a:path w="3057" h="962" extrusionOk="0">
                  <a:moveTo>
                    <a:pt x="1" y="0"/>
                  </a:moveTo>
                  <a:lnTo>
                    <a:pt x="1" y="962"/>
                  </a:lnTo>
                  <a:lnTo>
                    <a:pt x="3056" y="962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3425925" y="405225"/>
              <a:ext cx="78750" cy="26400"/>
            </a:xfrm>
            <a:custGeom>
              <a:avLst/>
              <a:gdLst/>
              <a:ahLst/>
              <a:cxnLst/>
              <a:rect l="l" t="t" r="r" b="b"/>
              <a:pathLst>
                <a:path w="3150" h="1056" extrusionOk="0">
                  <a:moveTo>
                    <a:pt x="1" y="1"/>
                  </a:moveTo>
                  <a:lnTo>
                    <a:pt x="1" y="47"/>
                  </a:lnTo>
                  <a:lnTo>
                    <a:pt x="1" y="1009"/>
                  </a:lnTo>
                  <a:lnTo>
                    <a:pt x="1" y="1055"/>
                  </a:lnTo>
                  <a:lnTo>
                    <a:pt x="823" y="1055"/>
                  </a:lnTo>
                  <a:lnTo>
                    <a:pt x="1598" y="1040"/>
                  </a:lnTo>
                  <a:lnTo>
                    <a:pt x="3118" y="1009"/>
                  </a:lnTo>
                  <a:lnTo>
                    <a:pt x="3118" y="1009"/>
                  </a:lnTo>
                  <a:lnTo>
                    <a:pt x="3118" y="1009"/>
                  </a:lnTo>
                  <a:lnTo>
                    <a:pt x="1552" y="962"/>
                  </a:lnTo>
                  <a:lnTo>
                    <a:pt x="792" y="931"/>
                  </a:lnTo>
                  <a:lnTo>
                    <a:pt x="78" y="931"/>
                  </a:lnTo>
                  <a:lnTo>
                    <a:pt x="78" y="47"/>
                  </a:lnTo>
                  <a:lnTo>
                    <a:pt x="3103" y="47"/>
                  </a:lnTo>
                  <a:lnTo>
                    <a:pt x="3118" y="1009"/>
                  </a:lnTo>
                  <a:lnTo>
                    <a:pt x="3149" y="32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2642300" y="374200"/>
              <a:ext cx="78350" cy="26400"/>
            </a:xfrm>
            <a:custGeom>
              <a:avLst/>
              <a:gdLst/>
              <a:ahLst/>
              <a:cxnLst/>
              <a:rect l="l" t="t" r="r" b="b"/>
              <a:pathLst>
                <a:path w="3134" h="1056" extrusionOk="0">
                  <a:moveTo>
                    <a:pt x="1" y="1"/>
                  </a:moveTo>
                  <a:lnTo>
                    <a:pt x="1" y="47"/>
                  </a:lnTo>
                  <a:lnTo>
                    <a:pt x="1" y="1009"/>
                  </a:lnTo>
                  <a:lnTo>
                    <a:pt x="1" y="1056"/>
                  </a:lnTo>
                  <a:lnTo>
                    <a:pt x="807" y="1056"/>
                  </a:lnTo>
                  <a:lnTo>
                    <a:pt x="1583" y="1040"/>
                  </a:lnTo>
                  <a:lnTo>
                    <a:pt x="3118" y="1009"/>
                  </a:lnTo>
                  <a:lnTo>
                    <a:pt x="1552" y="978"/>
                  </a:lnTo>
                  <a:lnTo>
                    <a:pt x="792" y="962"/>
                  </a:lnTo>
                  <a:lnTo>
                    <a:pt x="78" y="962"/>
                  </a:lnTo>
                  <a:lnTo>
                    <a:pt x="78" y="63"/>
                  </a:lnTo>
                  <a:lnTo>
                    <a:pt x="3103" y="63"/>
                  </a:lnTo>
                  <a:lnTo>
                    <a:pt x="3118" y="1009"/>
                  </a:lnTo>
                  <a:lnTo>
                    <a:pt x="3134" y="32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3249125" y="369550"/>
              <a:ext cx="270275" cy="329600"/>
            </a:xfrm>
            <a:custGeom>
              <a:avLst/>
              <a:gdLst/>
              <a:ahLst/>
              <a:cxnLst/>
              <a:rect l="l" t="t" r="r" b="b"/>
              <a:pathLst>
                <a:path w="10811" h="13184" extrusionOk="0">
                  <a:moveTo>
                    <a:pt x="0" y="1"/>
                  </a:moveTo>
                  <a:lnTo>
                    <a:pt x="0" y="13184"/>
                  </a:lnTo>
                  <a:lnTo>
                    <a:pt x="10811" y="13184"/>
                  </a:lnTo>
                  <a:lnTo>
                    <a:pt x="10811" y="1086"/>
                  </a:lnTo>
                  <a:lnTo>
                    <a:pt x="96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3263075" y="383125"/>
              <a:ext cx="242750" cy="302475"/>
            </a:xfrm>
            <a:custGeom>
              <a:avLst/>
              <a:gdLst/>
              <a:ahLst/>
              <a:cxnLst/>
              <a:rect l="l" t="t" r="r" b="b"/>
              <a:pathLst>
                <a:path w="9710" h="12099" extrusionOk="0">
                  <a:moveTo>
                    <a:pt x="1" y="1"/>
                  </a:moveTo>
                  <a:lnTo>
                    <a:pt x="1" y="12098"/>
                  </a:lnTo>
                  <a:lnTo>
                    <a:pt x="9710" y="12098"/>
                  </a:lnTo>
                  <a:lnTo>
                    <a:pt x="97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8"/>
            <p:cNvSpPr/>
            <p:nvPr/>
          </p:nvSpPr>
          <p:spPr>
            <a:xfrm>
              <a:off x="3375925" y="383125"/>
              <a:ext cx="16300" cy="151250"/>
            </a:xfrm>
            <a:custGeom>
              <a:avLst/>
              <a:gdLst/>
              <a:ahLst/>
              <a:cxnLst/>
              <a:rect l="l" t="t" r="r" b="b"/>
              <a:pathLst>
                <a:path w="652" h="6050" extrusionOk="0">
                  <a:moveTo>
                    <a:pt x="0" y="1"/>
                  </a:moveTo>
                  <a:lnTo>
                    <a:pt x="341" y="6049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8"/>
            <p:cNvSpPr/>
            <p:nvPr/>
          </p:nvSpPr>
          <p:spPr>
            <a:xfrm>
              <a:off x="3334825" y="383125"/>
              <a:ext cx="49650" cy="151250"/>
            </a:xfrm>
            <a:custGeom>
              <a:avLst/>
              <a:gdLst/>
              <a:ahLst/>
              <a:cxnLst/>
              <a:rect l="l" t="t" r="r" b="b"/>
              <a:pathLst>
                <a:path w="1986" h="6050" extrusionOk="0">
                  <a:moveTo>
                    <a:pt x="0" y="1"/>
                  </a:moveTo>
                  <a:lnTo>
                    <a:pt x="1985" y="604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8"/>
            <p:cNvSpPr/>
            <p:nvPr/>
          </p:nvSpPr>
          <p:spPr>
            <a:xfrm>
              <a:off x="3285950" y="383125"/>
              <a:ext cx="98525" cy="151250"/>
            </a:xfrm>
            <a:custGeom>
              <a:avLst/>
              <a:gdLst/>
              <a:ahLst/>
              <a:cxnLst/>
              <a:rect l="l" t="t" r="r" b="b"/>
              <a:pathLst>
                <a:path w="3941" h="6050" extrusionOk="0">
                  <a:moveTo>
                    <a:pt x="1" y="1"/>
                  </a:moveTo>
                  <a:lnTo>
                    <a:pt x="3940" y="6049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8"/>
            <p:cNvSpPr/>
            <p:nvPr/>
          </p:nvSpPr>
          <p:spPr>
            <a:xfrm>
              <a:off x="3263075" y="399025"/>
              <a:ext cx="121400" cy="135350"/>
            </a:xfrm>
            <a:custGeom>
              <a:avLst/>
              <a:gdLst/>
              <a:ahLst/>
              <a:cxnLst/>
              <a:rect l="l" t="t" r="r" b="b"/>
              <a:pathLst>
                <a:path w="4856" h="5414" extrusionOk="0">
                  <a:moveTo>
                    <a:pt x="1" y="0"/>
                  </a:moveTo>
                  <a:lnTo>
                    <a:pt x="1" y="1055"/>
                  </a:lnTo>
                  <a:lnTo>
                    <a:pt x="4855" y="54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8"/>
            <p:cNvSpPr/>
            <p:nvPr/>
          </p:nvSpPr>
          <p:spPr>
            <a:xfrm>
              <a:off x="3263075" y="455250"/>
              <a:ext cx="121400" cy="79125"/>
            </a:xfrm>
            <a:custGeom>
              <a:avLst/>
              <a:gdLst/>
              <a:ahLst/>
              <a:cxnLst/>
              <a:rect l="l" t="t" r="r" b="b"/>
              <a:pathLst>
                <a:path w="4856" h="3165" extrusionOk="0">
                  <a:moveTo>
                    <a:pt x="1" y="0"/>
                  </a:moveTo>
                  <a:lnTo>
                    <a:pt x="1" y="683"/>
                  </a:lnTo>
                  <a:lnTo>
                    <a:pt x="4855" y="31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8"/>
            <p:cNvSpPr/>
            <p:nvPr/>
          </p:nvSpPr>
          <p:spPr>
            <a:xfrm>
              <a:off x="3263075" y="494400"/>
              <a:ext cx="121400" cy="39975"/>
            </a:xfrm>
            <a:custGeom>
              <a:avLst/>
              <a:gdLst/>
              <a:ahLst/>
              <a:cxnLst/>
              <a:rect l="l" t="t" r="r" b="b"/>
              <a:pathLst>
                <a:path w="4856" h="1599" extrusionOk="0">
                  <a:moveTo>
                    <a:pt x="1" y="1"/>
                  </a:moveTo>
                  <a:lnTo>
                    <a:pt x="1" y="575"/>
                  </a:lnTo>
                  <a:lnTo>
                    <a:pt x="4855" y="15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8"/>
            <p:cNvSpPr/>
            <p:nvPr/>
          </p:nvSpPr>
          <p:spPr>
            <a:xfrm>
              <a:off x="3263075" y="527375"/>
              <a:ext cx="121400" cy="13200"/>
            </a:xfrm>
            <a:custGeom>
              <a:avLst/>
              <a:gdLst/>
              <a:ahLst/>
              <a:cxnLst/>
              <a:rect l="l" t="t" r="r" b="b"/>
              <a:pathLst>
                <a:path w="4856" h="528" extrusionOk="0">
                  <a:moveTo>
                    <a:pt x="1" y="0"/>
                  </a:moveTo>
                  <a:lnTo>
                    <a:pt x="1" y="527"/>
                  </a:lnTo>
                  <a:lnTo>
                    <a:pt x="4855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8"/>
            <p:cNvSpPr/>
            <p:nvPr/>
          </p:nvSpPr>
          <p:spPr>
            <a:xfrm>
              <a:off x="3263075" y="534350"/>
              <a:ext cx="121400" cy="39175"/>
            </a:xfrm>
            <a:custGeom>
              <a:avLst/>
              <a:gdLst/>
              <a:ahLst/>
              <a:cxnLst/>
              <a:rect l="l" t="t" r="r" b="b"/>
              <a:pathLst>
                <a:path w="4856" h="1567" extrusionOk="0">
                  <a:moveTo>
                    <a:pt x="4855" y="0"/>
                  </a:moveTo>
                  <a:lnTo>
                    <a:pt x="1" y="1024"/>
                  </a:lnTo>
                  <a:lnTo>
                    <a:pt x="1" y="1567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8"/>
            <p:cNvSpPr/>
            <p:nvPr/>
          </p:nvSpPr>
          <p:spPr>
            <a:xfrm>
              <a:off x="3263075" y="534350"/>
              <a:ext cx="121400" cy="78350"/>
            </a:xfrm>
            <a:custGeom>
              <a:avLst/>
              <a:gdLst/>
              <a:ahLst/>
              <a:cxnLst/>
              <a:rect l="l" t="t" r="r" b="b"/>
              <a:pathLst>
                <a:path w="4856" h="3134" extrusionOk="0">
                  <a:moveTo>
                    <a:pt x="4855" y="0"/>
                  </a:moveTo>
                  <a:lnTo>
                    <a:pt x="1" y="2466"/>
                  </a:lnTo>
                  <a:lnTo>
                    <a:pt x="1" y="3133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8"/>
            <p:cNvSpPr/>
            <p:nvPr/>
          </p:nvSpPr>
          <p:spPr>
            <a:xfrm>
              <a:off x="3263075" y="534350"/>
              <a:ext cx="121400" cy="134575"/>
            </a:xfrm>
            <a:custGeom>
              <a:avLst/>
              <a:gdLst/>
              <a:ahLst/>
              <a:cxnLst/>
              <a:rect l="l" t="t" r="r" b="b"/>
              <a:pathLst>
                <a:path w="4856" h="5383" extrusionOk="0">
                  <a:moveTo>
                    <a:pt x="4855" y="0"/>
                  </a:moveTo>
                  <a:lnTo>
                    <a:pt x="1" y="4359"/>
                  </a:lnTo>
                  <a:lnTo>
                    <a:pt x="1" y="5382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8"/>
            <p:cNvSpPr/>
            <p:nvPr/>
          </p:nvSpPr>
          <p:spPr>
            <a:xfrm>
              <a:off x="3285950" y="534350"/>
              <a:ext cx="98525" cy="151250"/>
            </a:xfrm>
            <a:custGeom>
              <a:avLst/>
              <a:gdLst/>
              <a:ahLst/>
              <a:cxnLst/>
              <a:rect l="l" t="t" r="r" b="b"/>
              <a:pathLst>
                <a:path w="3941" h="6050" extrusionOk="0">
                  <a:moveTo>
                    <a:pt x="3940" y="0"/>
                  </a:moveTo>
                  <a:lnTo>
                    <a:pt x="1" y="6049"/>
                  </a:lnTo>
                  <a:lnTo>
                    <a:pt x="854" y="6049"/>
                  </a:lnTo>
                  <a:lnTo>
                    <a:pt x="394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8"/>
            <p:cNvSpPr/>
            <p:nvPr/>
          </p:nvSpPr>
          <p:spPr>
            <a:xfrm>
              <a:off x="3334825" y="534350"/>
              <a:ext cx="49650" cy="151250"/>
            </a:xfrm>
            <a:custGeom>
              <a:avLst/>
              <a:gdLst/>
              <a:ahLst/>
              <a:cxnLst/>
              <a:rect l="l" t="t" r="r" b="b"/>
              <a:pathLst>
                <a:path w="1986" h="6050" extrusionOk="0">
                  <a:moveTo>
                    <a:pt x="1985" y="0"/>
                  </a:moveTo>
                  <a:lnTo>
                    <a:pt x="0" y="6049"/>
                  </a:lnTo>
                  <a:lnTo>
                    <a:pt x="698" y="6049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8"/>
            <p:cNvSpPr/>
            <p:nvPr/>
          </p:nvSpPr>
          <p:spPr>
            <a:xfrm>
              <a:off x="3375925" y="534350"/>
              <a:ext cx="16300" cy="151250"/>
            </a:xfrm>
            <a:custGeom>
              <a:avLst/>
              <a:gdLst/>
              <a:ahLst/>
              <a:cxnLst/>
              <a:rect l="l" t="t" r="r" b="b"/>
              <a:pathLst>
                <a:path w="652" h="6050" extrusionOk="0">
                  <a:moveTo>
                    <a:pt x="341" y="0"/>
                  </a:moveTo>
                  <a:lnTo>
                    <a:pt x="0" y="6049"/>
                  </a:lnTo>
                  <a:lnTo>
                    <a:pt x="651" y="604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8"/>
            <p:cNvSpPr/>
            <p:nvPr/>
          </p:nvSpPr>
          <p:spPr>
            <a:xfrm>
              <a:off x="3384450" y="534350"/>
              <a:ext cx="48875" cy="151250"/>
            </a:xfrm>
            <a:custGeom>
              <a:avLst/>
              <a:gdLst/>
              <a:ahLst/>
              <a:cxnLst/>
              <a:rect l="l" t="t" r="r" b="b"/>
              <a:pathLst>
                <a:path w="1955" h="6050" extrusionOk="0">
                  <a:moveTo>
                    <a:pt x="0" y="0"/>
                  </a:moveTo>
                  <a:lnTo>
                    <a:pt x="1272" y="6049"/>
                  </a:lnTo>
                  <a:lnTo>
                    <a:pt x="1954" y="6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8"/>
            <p:cNvSpPr/>
            <p:nvPr/>
          </p:nvSpPr>
          <p:spPr>
            <a:xfrm>
              <a:off x="3384450" y="534350"/>
              <a:ext cx="98125" cy="151250"/>
            </a:xfrm>
            <a:custGeom>
              <a:avLst/>
              <a:gdLst/>
              <a:ahLst/>
              <a:cxnLst/>
              <a:rect l="l" t="t" r="r" b="b"/>
              <a:pathLst>
                <a:path w="3925" h="6050" extrusionOk="0">
                  <a:moveTo>
                    <a:pt x="0" y="0"/>
                  </a:moveTo>
                  <a:lnTo>
                    <a:pt x="3071" y="6049"/>
                  </a:lnTo>
                  <a:lnTo>
                    <a:pt x="3924" y="6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8"/>
            <p:cNvSpPr/>
            <p:nvPr/>
          </p:nvSpPr>
          <p:spPr>
            <a:xfrm>
              <a:off x="3384450" y="534350"/>
              <a:ext cx="121000" cy="134575"/>
            </a:xfrm>
            <a:custGeom>
              <a:avLst/>
              <a:gdLst/>
              <a:ahLst/>
              <a:cxnLst/>
              <a:rect l="l" t="t" r="r" b="b"/>
              <a:pathLst>
                <a:path w="4840" h="5383" extrusionOk="0">
                  <a:moveTo>
                    <a:pt x="0" y="0"/>
                  </a:moveTo>
                  <a:lnTo>
                    <a:pt x="4839" y="5382"/>
                  </a:lnTo>
                  <a:lnTo>
                    <a:pt x="4839" y="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8"/>
            <p:cNvSpPr/>
            <p:nvPr/>
          </p:nvSpPr>
          <p:spPr>
            <a:xfrm>
              <a:off x="3384450" y="534350"/>
              <a:ext cx="121000" cy="79125"/>
            </a:xfrm>
            <a:custGeom>
              <a:avLst/>
              <a:gdLst/>
              <a:ahLst/>
              <a:cxnLst/>
              <a:rect l="l" t="t" r="r" b="b"/>
              <a:pathLst>
                <a:path w="4840" h="3165" extrusionOk="0">
                  <a:moveTo>
                    <a:pt x="0" y="0"/>
                  </a:moveTo>
                  <a:lnTo>
                    <a:pt x="4839" y="3164"/>
                  </a:lnTo>
                  <a:lnTo>
                    <a:pt x="4839" y="2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8"/>
            <p:cNvSpPr/>
            <p:nvPr/>
          </p:nvSpPr>
          <p:spPr>
            <a:xfrm>
              <a:off x="3384450" y="534350"/>
              <a:ext cx="121000" cy="39175"/>
            </a:xfrm>
            <a:custGeom>
              <a:avLst/>
              <a:gdLst/>
              <a:ahLst/>
              <a:cxnLst/>
              <a:rect l="l" t="t" r="r" b="b"/>
              <a:pathLst>
                <a:path w="4840" h="1567" extrusionOk="0">
                  <a:moveTo>
                    <a:pt x="0" y="0"/>
                  </a:moveTo>
                  <a:lnTo>
                    <a:pt x="4839" y="1567"/>
                  </a:lnTo>
                  <a:lnTo>
                    <a:pt x="4839" y="1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8"/>
            <p:cNvSpPr/>
            <p:nvPr/>
          </p:nvSpPr>
          <p:spPr>
            <a:xfrm>
              <a:off x="3384450" y="527375"/>
              <a:ext cx="121000" cy="13200"/>
            </a:xfrm>
            <a:custGeom>
              <a:avLst/>
              <a:gdLst/>
              <a:ahLst/>
              <a:cxnLst/>
              <a:rect l="l" t="t" r="r" b="b"/>
              <a:pathLst>
                <a:path w="4840" h="528" extrusionOk="0">
                  <a:moveTo>
                    <a:pt x="4839" y="0"/>
                  </a:moveTo>
                  <a:lnTo>
                    <a:pt x="0" y="279"/>
                  </a:lnTo>
                  <a:lnTo>
                    <a:pt x="4839" y="527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8"/>
            <p:cNvSpPr/>
            <p:nvPr/>
          </p:nvSpPr>
          <p:spPr>
            <a:xfrm>
              <a:off x="3384450" y="494400"/>
              <a:ext cx="121000" cy="39975"/>
            </a:xfrm>
            <a:custGeom>
              <a:avLst/>
              <a:gdLst/>
              <a:ahLst/>
              <a:cxnLst/>
              <a:rect l="l" t="t" r="r" b="b"/>
              <a:pathLst>
                <a:path w="4840" h="1599" extrusionOk="0">
                  <a:moveTo>
                    <a:pt x="4839" y="1"/>
                  </a:moveTo>
                  <a:lnTo>
                    <a:pt x="0" y="1598"/>
                  </a:lnTo>
                  <a:lnTo>
                    <a:pt x="4839" y="575"/>
                  </a:lnTo>
                  <a:lnTo>
                    <a:pt x="4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8"/>
            <p:cNvSpPr/>
            <p:nvPr/>
          </p:nvSpPr>
          <p:spPr>
            <a:xfrm>
              <a:off x="3384450" y="455250"/>
              <a:ext cx="121000" cy="79125"/>
            </a:xfrm>
            <a:custGeom>
              <a:avLst/>
              <a:gdLst/>
              <a:ahLst/>
              <a:cxnLst/>
              <a:rect l="l" t="t" r="r" b="b"/>
              <a:pathLst>
                <a:path w="4840" h="3165" extrusionOk="0">
                  <a:moveTo>
                    <a:pt x="4839" y="0"/>
                  </a:moveTo>
                  <a:lnTo>
                    <a:pt x="0" y="3164"/>
                  </a:lnTo>
                  <a:lnTo>
                    <a:pt x="4839" y="683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8"/>
            <p:cNvSpPr/>
            <p:nvPr/>
          </p:nvSpPr>
          <p:spPr>
            <a:xfrm>
              <a:off x="3384450" y="399025"/>
              <a:ext cx="121000" cy="135350"/>
            </a:xfrm>
            <a:custGeom>
              <a:avLst/>
              <a:gdLst/>
              <a:ahLst/>
              <a:cxnLst/>
              <a:rect l="l" t="t" r="r" b="b"/>
              <a:pathLst>
                <a:path w="4840" h="5414" extrusionOk="0">
                  <a:moveTo>
                    <a:pt x="4839" y="0"/>
                  </a:moveTo>
                  <a:lnTo>
                    <a:pt x="0" y="5413"/>
                  </a:lnTo>
                  <a:lnTo>
                    <a:pt x="0" y="5413"/>
                  </a:lnTo>
                  <a:lnTo>
                    <a:pt x="4839" y="1055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8"/>
            <p:cNvSpPr/>
            <p:nvPr/>
          </p:nvSpPr>
          <p:spPr>
            <a:xfrm>
              <a:off x="3384450" y="383125"/>
              <a:ext cx="98125" cy="151250"/>
            </a:xfrm>
            <a:custGeom>
              <a:avLst/>
              <a:gdLst/>
              <a:ahLst/>
              <a:cxnLst/>
              <a:rect l="l" t="t" r="r" b="b"/>
              <a:pathLst>
                <a:path w="3925" h="6050" extrusionOk="0">
                  <a:moveTo>
                    <a:pt x="3071" y="1"/>
                  </a:moveTo>
                  <a:lnTo>
                    <a:pt x="0" y="6049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8"/>
            <p:cNvSpPr/>
            <p:nvPr/>
          </p:nvSpPr>
          <p:spPr>
            <a:xfrm>
              <a:off x="3384450" y="383125"/>
              <a:ext cx="48875" cy="151250"/>
            </a:xfrm>
            <a:custGeom>
              <a:avLst/>
              <a:gdLst/>
              <a:ahLst/>
              <a:cxnLst/>
              <a:rect l="l" t="t" r="r" b="b"/>
              <a:pathLst>
                <a:path w="1955" h="6050" extrusionOk="0">
                  <a:moveTo>
                    <a:pt x="1272" y="1"/>
                  </a:moveTo>
                  <a:lnTo>
                    <a:pt x="0" y="6049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8"/>
            <p:cNvSpPr/>
            <p:nvPr/>
          </p:nvSpPr>
          <p:spPr>
            <a:xfrm>
              <a:off x="3314650" y="433150"/>
              <a:ext cx="141550" cy="202425"/>
            </a:xfrm>
            <a:custGeom>
              <a:avLst/>
              <a:gdLst/>
              <a:ahLst/>
              <a:cxnLst/>
              <a:rect l="l" t="t" r="r" b="b"/>
              <a:pathLst>
                <a:path w="5662" h="8097" extrusionOk="0">
                  <a:moveTo>
                    <a:pt x="4762" y="0"/>
                  </a:moveTo>
                  <a:lnTo>
                    <a:pt x="94" y="481"/>
                  </a:lnTo>
                  <a:cubicBezTo>
                    <a:pt x="32" y="481"/>
                    <a:pt x="1" y="543"/>
                    <a:pt x="16" y="590"/>
                  </a:cubicBezTo>
                  <a:lnTo>
                    <a:pt x="792" y="8003"/>
                  </a:lnTo>
                  <a:cubicBezTo>
                    <a:pt x="792" y="8065"/>
                    <a:pt x="854" y="8096"/>
                    <a:pt x="900" y="8096"/>
                  </a:cubicBezTo>
                  <a:lnTo>
                    <a:pt x="5305" y="7631"/>
                  </a:lnTo>
                  <a:cubicBezTo>
                    <a:pt x="5522" y="7616"/>
                    <a:pt x="5662" y="7429"/>
                    <a:pt x="5630" y="7243"/>
                  </a:cubicBezTo>
                  <a:lnTo>
                    <a:pt x="4886" y="93"/>
                  </a:lnTo>
                  <a:cubicBezTo>
                    <a:pt x="4855" y="31"/>
                    <a:pt x="4824" y="0"/>
                    <a:pt x="4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8"/>
            <p:cNvSpPr/>
            <p:nvPr/>
          </p:nvSpPr>
          <p:spPr>
            <a:xfrm>
              <a:off x="3327050" y="445550"/>
              <a:ext cx="107050" cy="76025"/>
            </a:xfrm>
            <a:custGeom>
              <a:avLst/>
              <a:gdLst/>
              <a:ahLst/>
              <a:cxnLst/>
              <a:rect l="l" t="t" r="r" b="b"/>
              <a:pathLst>
                <a:path w="4282" h="3041" extrusionOk="0">
                  <a:moveTo>
                    <a:pt x="3940" y="1"/>
                  </a:moveTo>
                  <a:lnTo>
                    <a:pt x="63" y="404"/>
                  </a:lnTo>
                  <a:cubicBezTo>
                    <a:pt x="16" y="404"/>
                    <a:pt x="1" y="450"/>
                    <a:pt x="1" y="481"/>
                  </a:cubicBezTo>
                  <a:lnTo>
                    <a:pt x="280" y="2994"/>
                  </a:lnTo>
                  <a:cubicBezTo>
                    <a:pt x="280" y="3025"/>
                    <a:pt x="311" y="3041"/>
                    <a:pt x="358" y="3041"/>
                  </a:cubicBezTo>
                  <a:lnTo>
                    <a:pt x="4111" y="2653"/>
                  </a:lnTo>
                  <a:cubicBezTo>
                    <a:pt x="4204" y="2653"/>
                    <a:pt x="4281" y="2560"/>
                    <a:pt x="4266" y="2467"/>
                  </a:cubicBezTo>
                  <a:lnTo>
                    <a:pt x="4018" y="63"/>
                  </a:lnTo>
                  <a:cubicBezTo>
                    <a:pt x="4018" y="16"/>
                    <a:pt x="3971" y="1"/>
                    <a:pt x="3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8"/>
            <p:cNvSpPr/>
            <p:nvPr/>
          </p:nvSpPr>
          <p:spPr>
            <a:xfrm>
              <a:off x="3348775" y="452925"/>
              <a:ext cx="62050" cy="62050"/>
            </a:xfrm>
            <a:custGeom>
              <a:avLst/>
              <a:gdLst/>
              <a:ahLst/>
              <a:cxnLst/>
              <a:rect l="l" t="t" r="r" b="b"/>
              <a:pathLst>
                <a:path w="2482" h="2482" extrusionOk="0">
                  <a:moveTo>
                    <a:pt x="2249" y="0"/>
                  </a:moveTo>
                  <a:lnTo>
                    <a:pt x="0" y="233"/>
                  </a:lnTo>
                  <a:lnTo>
                    <a:pt x="249" y="2482"/>
                  </a:lnTo>
                  <a:lnTo>
                    <a:pt x="2482" y="2234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8"/>
            <p:cNvSpPr/>
            <p:nvPr/>
          </p:nvSpPr>
          <p:spPr>
            <a:xfrm>
              <a:off x="3335975" y="533775"/>
              <a:ext cx="45000" cy="42275"/>
            </a:xfrm>
            <a:custGeom>
              <a:avLst/>
              <a:gdLst/>
              <a:ahLst/>
              <a:cxnLst/>
              <a:rect l="l" t="t" r="r" b="b"/>
              <a:pathLst>
                <a:path w="1800" h="1691" extrusionOk="0">
                  <a:moveTo>
                    <a:pt x="917" y="1"/>
                  </a:moveTo>
                  <a:cubicBezTo>
                    <a:pt x="880" y="1"/>
                    <a:pt x="844" y="3"/>
                    <a:pt x="807" y="8"/>
                  </a:cubicBezTo>
                  <a:cubicBezTo>
                    <a:pt x="342" y="54"/>
                    <a:pt x="1" y="473"/>
                    <a:pt x="47" y="938"/>
                  </a:cubicBezTo>
                  <a:cubicBezTo>
                    <a:pt x="104" y="1367"/>
                    <a:pt x="451" y="1690"/>
                    <a:pt x="869" y="1690"/>
                  </a:cubicBezTo>
                  <a:cubicBezTo>
                    <a:pt x="904" y="1690"/>
                    <a:pt x="941" y="1688"/>
                    <a:pt x="978" y="1683"/>
                  </a:cubicBezTo>
                  <a:cubicBezTo>
                    <a:pt x="1443" y="1636"/>
                    <a:pt x="1800" y="1218"/>
                    <a:pt x="1738" y="752"/>
                  </a:cubicBezTo>
                  <a:cubicBezTo>
                    <a:pt x="1709" y="324"/>
                    <a:pt x="1338" y="1"/>
                    <a:pt x="917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8"/>
            <p:cNvSpPr/>
            <p:nvPr/>
          </p:nvSpPr>
          <p:spPr>
            <a:xfrm>
              <a:off x="3351475" y="539375"/>
              <a:ext cx="13600" cy="30675"/>
            </a:xfrm>
            <a:custGeom>
              <a:avLst/>
              <a:gdLst/>
              <a:ahLst/>
              <a:cxnLst/>
              <a:rect l="l" t="t" r="r" b="b"/>
              <a:pathLst>
                <a:path w="544" h="1227" extrusionOk="0">
                  <a:moveTo>
                    <a:pt x="404" y="1"/>
                  </a:moveTo>
                  <a:lnTo>
                    <a:pt x="1" y="32"/>
                  </a:lnTo>
                  <a:lnTo>
                    <a:pt x="125" y="1226"/>
                  </a:lnTo>
                  <a:lnTo>
                    <a:pt x="544" y="119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8"/>
            <p:cNvSpPr/>
            <p:nvPr/>
          </p:nvSpPr>
          <p:spPr>
            <a:xfrm>
              <a:off x="3342575" y="548300"/>
              <a:ext cx="31025" cy="13200"/>
            </a:xfrm>
            <a:custGeom>
              <a:avLst/>
              <a:gdLst/>
              <a:ahLst/>
              <a:cxnLst/>
              <a:rect l="l" t="t" r="r" b="b"/>
              <a:pathLst>
                <a:path w="1241" h="528" extrusionOk="0">
                  <a:moveTo>
                    <a:pt x="1194" y="1"/>
                  </a:moveTo>
                  <a:lnTo>
                    <a:pt x="0" y="125"/>
                  </a:lnTo>
                  <a:lnTo>
                    <a:pt x="47" y="528"/>
                  </a:lnTo>
                  <a:lnTo>
                    <a:pt x="1241" y="404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8"/>
            <p:cNvSpPr/>
            <p:nvPr/>
          </p:nvSpPr>
          <p:spPr>
            <a:xfrm>
              <a:off x="3396850" y="527175"/>
              <a:ext cx="43075" cy="36550"/>
            </a:xfrm>
            <a:custGeom>
              <a:avLst/>
              <a:gdLst/>
              <a:ahLst/>
              <a:cxnLst/>
              <a:rect l="l" t="t" r="r" b="b"/>
              <a:pathLst>
                <a:path w="1723" h="1462" extrusionOk="0">
                  <a:moveTo>
                    <a:pt x="1276" y="1"/>
                  </a:moveTo>
                  <a:cubicBezTo>
                    <a:pt x="1237" y="1"/>
                    <a:pt x="1196" y="13"/>
                    <a:pt x="1164" y="39"/>
                  </a:cubicBezTo>
                  <a:lnTo>
                    <a:pt x="94" y="784"/>
                  </a:lnTo>
                  <a:cubicBezTo>
                    <a:pt x="16" y="846"/>
                    <a:pt x="1" y="939"/>
                    <a:pt x="47" y="1047"/>
                  </a:cubicBezTo>
                  <a:lnTo>
                    <a:pt x="295" y="1389"/>
                  </a:lnTo>
                  <a:cubicBezTo>
                    <a:pt x="334" y="1437"/>
                    <a:pt x="391" y="1461"/>
                    <a:pt x="447" y="1461"/>
                  </a:cubicBezTo>
                  <a:cubicBezTo>
                    <a:pt x="481" y="1461"/>
                    <a:pt x="514" y="1452"/>
                    <a:pt x="543" y="1435"/>
                  </a:cubicBezTo>
                  <a:lnTo>
                    <a:pt x="1629" y="675"/>
                  </a:lnTo>
                  <a:cubicBezTo>
                    <a:pt x="1707" y="613"/>
                    <a:pt x="1722" y="504"/>
                    <a:pt x="1676" y="427"/>
                  </a:cubicBezTo>
                  <a:lnTo>
                    <a:pt x="1412" y="70"/>
                  </a:lnTo>
                  <a:cubicBezTo>
                    <a:pt x="1385" y="25"/>
                    <a:pt x="1331" y="1"/>
                    <a:pt x="127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8"/>
            <p:cNvSpPr/>
            <p:nvPr/>
          </p:nvSpPr>
          <p:spPr>
            <a:xfrm>
              <a:off x="3403050" y="544625"/>
              <a:ext cx="14375" cy="12650"/>
            </a:xfrm>
            <a:custGeom>
              <a:avLst/>
              <a:gdLst/>
              <a:ahLst/>
              <a:cxnLst/>
              <a:rect l="l" t="t" r="r" b="b"/>
              <a:pathLst>
                <a:path w="575" h="506" extrusionOk="0">
                  <a:moveTo>
                    <a:pt x="295" y="1"/>
                  </a:moveTo>
                  <a:cubicBezTo>
                    <a:pt x="243" y="1"/>
                    <a:pt x="189" y="18"/>
                    <a:pt x="140" y="55"/>
                  </a:cubicBezTo>
                  <a:cubicBezTo>
                    <a:pt x="32" y="132"/>
                    <a:pt x="1" y="287"/>
                    <a:pt x="78" y="396"/>
                  </a:cubicBezTo>
                  <a:cubicBezTo>
                    <a:pt x="125" y="470"/>
                    <a:pt x="198" y="505"/>
                    <a:pt x="277" y="505"/>
                  </a:cubicBezTo>
                  <a:cubicBezTo>
                    <a:pt x="330" y="505"/>
                    <a:pt x="385" y="489"/>
                    <a:pt x="435" y="458"/>
                  </a:cubicBezTo>
                  <a:cubicBezTo>
                    <a:pt x="544" y="380"/>
                    <a:pt x="575" y="225"/>
                    <a:pt x="497" y="117"/>
                  </a:cubicBezTo>
                  <a:cubicBezTo>
                    <a:pt x="450" y="42"/>
                    <a:pt x="375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8"/>
            <p:cNvSpPr/>
            <p:nvPr/>
          </p:nvSpPr>
          <p:spPr>
            <a:xfrm>
              <a:off x="3419350" y="533275"/>
              <a:ext cx="13975" cy="12350"/>
            </a:xfrm>
            <a:custGeom>
              <a:avLst/>
              <a:gdLst/>
              <a:ahLst/>
              <a:cxnLst/>
              <a:rect l="l" t="t" r="r" b="b"/>
              <a:pathLst>
                <a:path w="559" h="494" extrusionOk="0">
                  <a:moveTo>
                    <a:pt x="261" y="0"/>
                  </a:moveTo>
                  <a:cubicBezTo>
                    <a:pt x="213" y="0"/>
                    <a:pt x="165" y="14"/>
                    <a:pt x="124" y="43"/>
                  </a:cubicBezTo>
                  <a:cubicBezTo>
                    <a:pt x="16" y="121"/>
                    <a:pt x="0" y="276"/>
                    <a:pt x="78" y="385"/>
                  </a:cubicBezTo>
                  <a:cubicBezTo>
                    <a:pt x="124" y="459"/>
                    <a:pt x="198" y="494"/>
                    <a:pt x="273" y="494"/>
                  </a:cubicBezTo>
                  <a:cubicBezTo>
                    <a:pt x="324" y="494"/>
                    <a:pt x="375" y="478"/>
                    <a:pt x="419" y="447"/>
                  </a:cubicBezTo>
                  <a:cubicBezTo>
                    <a:pt x="543" y="369"/>
                    <a:pt x="558" y="214"/>
                    <a:pt x="481" y="105"/>
                  </a:cubicBezTo>
                  <a:cubicBezTo>
                    <a:pt x="423" y="38"/>
                    <a:pt x="341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8"/>
            <p:cNvSpPr/>
            <p:nvPr/>
          </p:nvSpPr>
          <p:spPr>
            <a:xfrm>
              <a:off x="3389475" y="577550"/>
              <a:ext cx="18650" cy="15225"/>
            </a:xfrm>
            <a:custGeom>
              <a:avLst/>
              <a:gdLst/>
              <a:ahLst/>
              <a:cxnLst/>
              <a:rect l="l" t="t" r="r" b="b"/>
              <a:pathLst>
                <a:path w="746" h="609" extrusionOk="0">
                  <a:moveTo>
                    <a:pt x="597" y="0"/>
                  </a:moveTo>
                  <a:cubicBezTo>
                    <a:pt x="588" y="0"/>
                    <a:pt x="580" y="4"/>
                    <a:pt x="575" y="9"/>
                  </a:cubicBezTo>
                  <a:lnTo>
                    <a:pt x="47" y="382"/>
                  </a:lnTo>
                  <a:cubicBezTo>
                    <a:pt x="1" y="397"/>
                    <a:pt x="1" y="444"/>
                    <a:pt x="32" y="459"/>
                  </a:cubicBezTo>
                  <a:lnTo>
                    <a:pt x="109" y="583"/>
                  </a:lnTo>
                  <a:cubicBezTo>
                    <a:pt x="119" y="601"/>
                    <a:pt x="133" y="609"/>
                    <a:pt x="150" y="609"/>
                  </a:cubicBezTo>
                  <a:cubicBezTo>
                    <a:pt x="161" y="609"/>
                    <a:pt x="174" y="605"/>
                    <a:pt x="187" y="599"/>
                  </a:cubicBezTo>
                  <a:lnTo>
                    <a:pt x="699" y="227"/>
                  </a:lnTo>
                  <a:cubicBezTo>
                    <a:pt x="730" y="211"/>
                    <a:pt x="745" y="164"/>
                    <a:pt x="730" y="149"/>
                  </a:cubicBezTo>
                  <a:lnTo>
                    <a:pt x="652" y="40"/>
                  </a:lnTo>
                  <a:cubicBezTo>
                    <a:pt x="633" y="11"/>
                    <a:pt x="613" y="0"/>
                    <a:pt x="597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8"/>
            <p:cNvSpPr/>
            <p:nvPr/>
          </p:nvSpPr>
          <p:spPr>
            <a:xfrm>
              <a:off x="3424375" y="608400"/>
              <a:ext cx="7775" cy="10100"/>
            </a:xfrm>
            <a:custGeom>
              <a:avLst/>
              <a:gdLst/>
              <a:ahLst/>
              <a:cxnLst/>
              <a:rect l="l" t="t" r="r" b="b"/>
              <a:pathLst>
                <a:path w="311" h="404" extrusionOk="0">
                  <a:moveTo>
                    <a:pt x="47" y="1"/>
                  </a:moveTo>
                  <a:lnTo>
                    <a:pt x="1" y="32"/>
                  </a:lnTo>
                  <a:lnTo>
                    <a:pt x="1" y="78"/>
                  </a:lnTo>
                  <a:lnTo>
                    <a:pt x="233" y="404"/>
                  </a:lnTo>
                  <a:lnTo>
                    <a:pt x="280" y="404"/>
                  </a:lnTo>
                  <a:lnTo>
                    <a:pt x="311" y="373"/>
                  </a:lnTo>
                  <a:lnTo>
                    <a:pt x="311" y="32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8"/>
            <p:cNvSpPr/>
            <p:nvPr/>
          </p:nvSpPr>
          <p:spPr>
            <a:xfrm>
              <a:off x="3427875" y="606075"/>
              <a:ext cx="7775" cy="10100"/>
            </a:xfrm>
            <a:custGeom>
              <a:avLst/>
              <a:gdLst/>
              <a:ahLst/>
              <a:cxnLst/>
              <a:rect l="l" t="t" r="r" b="b"/>
              <a:pathLst>
                <a:path w="311" h="404" extrusionOk="0">
                  <a:moveTo>
                    <a:pt x="47" y="1"/>
                  </a:moveTo>
                  <a:lnTo>
                    <a:pt x="0" y="32"/>
                  </a:lnTo>
                  <a:lnTo>
                    <a:pt x="0" y="78"/>
                  </a:lnTo>
                  <a:lnTo>
                    <a:pt x="233" y="404"/>
                  </a:lnTo>
                  <a:lnTo>
                    <a:pt x="279" y="404"/>
                  </a:lnTo>
                  <a:lnTo>
                    <a:pt x="311" y="373"/>
                  </a:lnTo>
                  <a:lnTo>
                    <a:pt x="311" y="32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8"/>
            <p:cNvSpPr/>
            <p:nvPr/>
          </p:nvSpPr>
          <p:spPr>
            <a:xfrm>
              <a:off x="3431350" y="603375"/>
              <a:ext cx="7800" cy="10650"/>
            </a:xfrm>
            <a:custGeom>
              <a:avLst/>
              <a:gdLst/>
              <a:ahLst/>
              <a:cxnLst/>
              <a:rect l="l" t="t" r="r" b="b"/>
              <a:pathLst>
                <a:path w="312" h="426" extrusionOk="0">
                  <a:moveTo>
                    <a:pt x="32" y="0"/>
                  </a:moveTo>
                  <a:lnTo>
                    <a:pt x="1" y="47"/>
                  </a:lnTo>
                  <a:lnTo>
                    <a:pt x="1" y="93"/>
                  </a:lnTo>
                  <a:lnTo>
                    <a:pt x="234" y="419"/>
                  </a:lnTo>
                  <a:cubicBezTo>
                    <a:pt x="234" y="419"/>
                    <a:pt x="240" y="426"/>
                    <a:pt x="250" y="426"/>
                  </a:cubicBezTo>
                  <a:cubicBezTo>
                    <a:pt x="254" y="426"/>
                    <a:pt x="259" y="424"/>
                    <a:pt x="265" y="419"/>
                  </a:cubicBezTo>
                  <a:lnTo>
                    <a:pt x="311" y="372"/>
                  </a:lnTo>
                  <a:lnTo>
                    <a:pt x="311" y="34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3434075" y="601025"/>
              <a:ext cx="7775" cy="10800"/>
            </a:xfrm>
            <a:custGeom>
              <a:avLst/>
              <a:gdLst/>
              <a:ahLst/>
              <a:cxnLst/>
              <a:rect l="l" t="t" r="r" b="b"/>
              <a:pathLst>
                <a:path w="311" h="432" extrusionOk="0">
                  <a:moveTo>
                    <a:pt x="47" y="1"/>
                  </a:moveTo>
                  <a:lnTo>
                    <a:pt x="0" y="48"/>
                  </a:lnTo>
                  <a:lnTo>
                    <a:pt x="0" y="79"/>
                  </a:lnTo>
                  <a:lnTo>
                    <a:pt x="233" y="420"/>
                  </a:lnTo>
                  <a:cubicBezTo>
                    <a:pt x="233" y="427"/>
                    <a:pt x="241" y="431"/>
                    <a:pt x="251" y="431"/>
                  </a:cubicBezTo>
                  <a:cubicBezTo>
                    <a:pt x="260" y="431"/>
                    <a:pt x="272" y="427"/>
                    <a:pt x="280" y="420"/>
                  </a:cubicBezTo>
                  <a:lnTo>
                    <a:pt x="311" y="373"/>
                  </a:lnTo>
                  <a:lnTo>
                    <a:pt x="311" y="32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3437575" y="598700"/>
              <a:ext cx="7775" cy="10400"/>
            </a:xfrm>
            <a:custGeom>
              <a:avLst/>
              <a:gdLst/>
              <a:ahLst/>
              <a:cxnLst/>
              <a:rect l="l" t="t" r="r" b="b"/>
              <a:pathLst>
                <a:path w="311" h="416" extrusionOk="0">
                  <a:moveTo>
                    <a:pt x="47" y="1"/>
                  </a:moveTo>
                  <a:lnTo>
                    <a:pt x="0" y="32"/>
                  </a:lnTo>
                  <a:lnTo>
                    <a:pt x="0" y="78"/>
                  </a:lnTo>
                  <a:lnTo>
                    <a:pt x="233" y="404"/>
                  </a:lnTo>
                  <a:cubicBezTo>
                    <a:pt x="233" y="412"/>
                    <a:pt x="237" y="416"/>
                    <a:pt x="244" y="416"/>
                  </a:cubicBezTo>
                  <a:cubicBezTo>
                    <a:pt x="252" y="416"/>
                    <a:pt x="264" y="412"/>
                    <a:pt x="279" y="404"/>
                  </a:cubicBezTo>
                  <a:lnTo>
                    <a:pt x="310" y="373"/>
                  </a:lnTo>
                  <a:lnTo>
                    <a:pt x="310" y="32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3441050" y="596375"/>
              <a:ext cx="7775" cy="10400"/>
            </a:xfrm>
            <a:custGeom>
              <a:avLst/>
              <a:gdLst/>
              <a:ahLst/>
              <a:cxnLst/>
              <a:rect l="l" t="t" r="r" b="b"/>
              <a:pathLst>
                <a:path w="311" h="416" extrusionOk="0">
                  <a:moveTo>
                    <a:pt x="32" y="1"/>
                  </a:moveTo>
                  <a:lnTo>
                    <a:pt x="1" y="32"/>
                  </a:lnTo>
                  <a:lnTo>
                    <a:pt x="1" y="78"/>
                  </a:lnTo>
                  <a:lnTo>
                    <a:pt x="233" y="404"/>
                  </a:lnTo>
                  <a:cubicBezTo>
                    <a:pt x="233" y="412"/>
                    <a:pt x="237" y="416"/>
                    <a:pt x="243" y="416"/>
                  </a:cubicBezTo>
                  <a:cubicBezTo>
                    <a:pt x="249" y="416"/>
                    <a:pt x="257" y="412"/>
                    <a:pt x="264" y="404"/>
                  </a:cubicBezTo>
                  <a:lnTo>
                    <a:pt x="311" y="373"/>
                  </a:lnTo>
                  <a:lnTo>
                    <a:pt x="311" y="32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3370100" y="579950"/>
              <a:ext cx="18625" cy="15175"/>
            </a:xfrm>
            <a:custGeom>
              <a:avLst/>
              <a:gdLst/>
              <a:ahLst/>
              <a:cxnLst/>
              <a:rect l="l" t="t" r="r" b="b"/>
              <a:pathLst>
                <a:path w="745" h="607" extrusionOk="0">
                  <a:moveTo>
                    <a:pt x="603" y="0"/>
                  </a:moveTo>
                  <a:cubicBezTo>
                    <a:pt x="591" y="0"/>
                    <a:pt x="581" y="8"/>
                    <a:pt x="574" y="22"/>
                  </a:cubicBezTo>
                  <a:lnTo>
                    <a:pt x="47" y="379"/>
                  </a:lnTo>
                  <a:cubicBezTo>
                    <a:pt x="0" y="410"/>
                    <a:pt x="0" y="441"/>
                    <a:pt x="31" y="456"/>
                  </a:cubicBezTo>
                  <a:lnTo>
                    <a:pt x="109" y="580"/>
                  </a:lnTo>
                  <a:cubicBezTo>
                    <a:pt x="118" y="598"/>
                    <a:pt x="132" y="606"/>
                    <a:pt x="149" y="606"/>
                  </a:cubicBezTo>
                  <a:cubicBezTo>
                    <a:pt x="161" y="606"/>
                    <a:pt x="174" y="602"/>
                    <a:pt x="186" y="596"/>
                  </a:cubicBezTo>
                  <a:lnTo>
                    <a:pt x="698" y="224"/>
                  </a:lnTo>
                  <a:cubicBezTo>
                    <a:pt x="729" y="208"/>
                    <a:pt x="745" y="177"/>
                    <a:pt x="729" y="146"/>
                  </a:cubicBezTo>
                  <a:lnTo>
                    <a:pt x="652" y="37"/>
                  </a:lnTo>
                  <a:cubicBezTo>
                    <a:pt x="635" y="12"/>
                    <a:pt x="618" y="0"/>
                    <a:pt x="603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3334025" y="521950"/>
              <a:ext cx="28725" cy="5450"/>
            </a:xfrm>
            <a:custGeom>
              <a:avLst/>
              <a:gdLst/>
              <a:ahLst/>
              <a:cxnLst/>
              <a:rect l="l" t="t" r="r" b="b"/>
              <a:pathLst>
                <a:path w="1149" h="218" extrusionOk="0">
                  <a:moveTo>
                    <a:pt x="1149" y="0"/>
                  </a:moveTo>
                  <a:lnTo>
                    <a:pt x="1" y="124"/>
                  </a:lnTo>
                  <a:lnTo>
                    <a:pt x="17" y="217"/>
                  </a:lnTo>
                  <a:lnTo>
                    <a:pt x="1149" y="109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3393750" y="514575"/>
              <a:ext cx="40350" cy="7000"/>
            </a:xfrm>
            <a:custGeom>
              <a:avLst/>
              <a:gdLst/>
              <a:ahLst/>
              <a:cxnLst/>
              <a:rect l="l" t="t" r="r" b="b"/>
              <a:pathLst>
                <a:path w="1614" h="280" extrusionOk="0">
                  <a:moveTo>
                    <a:pt x="1613" y="0"/>
                  </a:moveTo>
                  <a:lnTo>
                    <a:pt x="0" y="171"/>
                  </a:lnTo>
                  <a:lnTo>
                    <a:pt x="16" y="280"/>
                  </a:lnTo>
                  <a:lnTo>
                    <a:pt x="1613" y="1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3366600" y="521550"/>
              <a:ext cx="2750" cy="275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94" y="1"/>
                  </a:moveTo>
                  <a:lnTo>
                    <a:pt x="1" y="16"/>
                  </a:lnTo>
                  <a:lnTo>
                    <a:pt x="16" y="109"/>
                  </a:lnTo>
                  <a:lnTo>
                    <a:pt x="109" y="94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8"/>
            <p:cNvSpPr/>
            <p:nvPr/>
          </p:nvSpPr>
          <p:spPr>
            <a:xfrm>
              <a:off x="3370875" y="521150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0" y="1"/>
                  </a:moveTo>
                  <a:lnTo>
                    <a:pt x="16" y="110"/>
                  </a:lnTo>
                  <a:lnTo>
                    <a:pt x="109" y="94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3375525" y="520775"/>
              <a:ext cx="2350" cy="2350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1" y="0"/>
                  </a:moveTo>
                  <a:lnTo>
                    <a:pt x="1" y="94"/>
                  </a:lnTo>
                  <a:lnTo>
                    <a:pt x="94" y="94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3379400" y="520000"/>
              <a:ext cx="2350" cy="2750"/>
            </a:xfrm>
            <a:custGeom>
              <a:avLst/>
              <a:gdLst/>
              <a:ahLst/>
              <a:cxnLst/>
              <a:rect l="l" t="t" r="r" b="b"/>
              <a:pathLst>
                <a:path w="94" h="110" extrusionOk="0">
                  <a:moveTo>
                    <a:pt x="94" y="0"/>
                  </a:moveTo>
                  <a:lnTo>
                    <a:pt x="1" y="16"/>
                  </a:lnTo>
                  <a:lnTo>
                    <a:pt x="1" y="109"/>
                  </a:lnTo>
                  <a:lnTo>
                    <a:pt x="94" y="10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3383675" y="519600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9" y="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3387925" y="519225"/>
              <a:ext cx="2750" cy="275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94" y="0"/>
                  </a:moveTo>
                  <a:lnTo>
                    <a:pt x="1" y="16"/>
                  </a:lnTo>
                  <a:lnTo>
                    <a:pt x="16" y="109"/>
                  </a:lnTo>
                  <a:lnTo>
                    <a:pt x="109" y="94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3380575" y="618100"/>
              <a:ext cx="22125" cy="8550"/>
            </a:xfrm>
            <a:custGeom>
              <a:avLst/>
              <a:gdLst/>
              <a:ahLst/>
              <a:cxnLst/>
              <a:rect l="l" t="t" r="r" b="b"/>
              <a:pathLst>
                <a:path w="885" h="342" extrusionOk="0">
                  <a:moveTo>
                    <a:pt x="807" y="0"/>
                  </a:moveTo>
                  <a:lnTo>
                    <a:pt x="47" y="78"/>
                  </a:lnTo>
                  <a:cubicBezTo>
                    <a:pt x="31" y="78"/>
                    <a:pt x="0" y="124"/>
                    <a:pt x="0" y="140"/>
                  </a:cubicBezTo>
                  <a:lnTo>
                    <a:pt x="16" y="295"/>
                  </a:lnTo>
                  <a:cubicBezTo>
                    <a:pt x="16" y="326"/>
                    <a:pt x="31" y="342"/>
                    <a:pt x="78" y="342"/>
                  </a:cubicBezTo>
                  <a:lnTo>
                    <a:pt x="822" y="264"/>
                  </a:lnTo>
                  <a:cubicBezTo>
                    <a:pt x="869" y="264"/>
                    <a:pt x="884" y="249"/>
                    <a:pt x="884" y="218"/>
                  </a:cubicBezTo>
                  <a:lnTo>
                    <a:pt x="869" y="62"/>
                  </a:lnTo>
                  <a:cubicBezTo>
                    <a:pt x="869" y="16"/>
                    <a:pt x="853" y="0"/>
                    <a:pt x="807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3316975" y="604150"/>
              <a:ext cx="29875" cy="4675"/>
            </a:xfrm>
            <a:custGeom>
              <a:avLst/>
              <a:gdLst/>
              <a:ahLst/>
              <a:cxnLst/>
              <a:rect l="l" t="t" r="r" b="b"/>
              <a:pathLst>
                <a:path w="1195" h="187" extrusionOk="0">
                  <a:moveTo>
                    <a:pt x="1" y="0"/>
                  </a:moveTo>
                  <a:lnTo>
                    <a:pt x="1" y="186"/>
                  </a:lnTo>
                  <a:lnTo>
                    <a:pt x="1195" y="186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3435225" y="481625"/>
              <a:ext cx="29900" cy="4675"/>
            </a:xfrm>
            <a:custGeom>
              <a:avLst/>
              <a:gdLst/>
              <a:ahLst/>
              <a:cxnLst/>
              <a:rect l="l" t="t" r="r" b="b"/>
              <a:pathLst>
                <a:path w="1196" h="187" extrusionOk="0">
                  <a:moveTo>
                    <a:pt x="1" y="0"/>
                  </a:moveTo>
                  <a:lnTo>
                    <a:pt x="1" y="186"/>
                  </a:lnTo>
                  <a:lnTo>
                    <a:pt x="1195" y="186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3431750" y="564200"/>
              <a:ext cx="29875" cy="5075"/>
            </a:xfrm>
            <a:custGeom>
              <a:avLst/>
              <a:gdLst/>
              <a:ahLst/>
              <a:cxnLst/>
              <a:rect l="l" t="t" r="r" b="b"/>
              <a:pathLst>
                <a:path w="119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1195" y="202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3443000" y="547925"/>
              <a:ext cx="29875" cy="4675"/>
            </a:xfrm>
            <a:custGeom>
              <a:avLst/>
              <a:gdLst/>
              <a:ahLst/>
              <a:cxnLst/>
              <a:rect l="l" t="t" r="r" b="b"/>
              <a:pathLst>
                <a:path w="119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194" y="186"/>
                  </a:lnTo>
                  <a:lnTo>
                    <a:pt x="11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3443000" y="616150"/>
              <a:ext cx="29875" cy="5075"/>
            </a:xfrm>
            <a:custGeom>
              <a:avLst/>
              <a:gdLst/>
              <a:ahLst/>
              <a:cxnLst/>
              <a:rect l="l" t="t" r="r" b="b"/>
              <a:pathLst>
                <a:path w="119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1194" y="202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3303800" y="592500"/>
              <a:ext cx="29875" cy="4675"/>
            </a:xfrm>
            <a:custGeom>
              <a:avLst/>
              <a:gdLst/>
              <a:ahLst/>
              <a:cxnLst/>
              <a:rect l="l" t="t" r="r" b="b"/>
              <a:pathLst>
                <a:path w="1195" h="187" extrusionOk="0">
                  <a:moveTo>
                    <a:pt x="0" y="1"/>
                  </a:moveTo>
                  <a:lnTo>
                    <a:pt x="0" y="187"/>
                  </a:lnTo>
                  <a:lnTo>
                    <a:pt x="1194" y="18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3295650" y="453700"/>
              <a:ext cx="29875" cy="5050"/>
            </a:xfrm>
            <a:custGeom>
              <a:avLst/>
              <a:gdLst/>
              <a:ahLst/>
              <a:cxnLst/>
              <a:rect l="l" t="t" r="r" b="b"/>
              <a:pathLst>
                <a:path w="1195" h="202" extrusionOk="0">
                  <a:moveTo>
                    <a:pt x="1" y="0"/>
                  </a:moveTo>
                  <a:lnTo>
                    <a:pt x="1" y="202"/>
                  </a:lnTo>
                  <a:lnTo>
                    <a:pt x="1195" y="202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3491075" y="369550"/>
              <a:ext cx="28325" cy="27175"/>
            </a:xfrm>
            <a:custGeom>
              <a:avLst/>
              <a:gdLst/>
              <a:ahLst/>
              <a:cxnLst/>
              <a:rect l="l" t="t" r="r" b="b"/>
              <a:pathLst>
                <a:path w="1133" h="1087" extrusionOk="0">
                  <a:moveTo>
                    <a:pt x="0" y="1"/>
                  </a:moveTo>
                  <a:lnTo>
                    <a:pt x="0" y="1086"/>
                  </a:lnTo>
                  <a:lnTo>
                    <a:pt x="1133" y="1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2624850" y="491300"/>
              <a:ext cx="341625" cy="16700"/>
            </a:xfrm>
            <a:custGeom>
              <a:avLst/>
              <a:gdLst/>
              <a:ahLst/>
              <a:cxnLst/>
              <a:rect l="l" t="t" r="r" b="b"/>
              <a:pathLst>
                <a:path w="13665" h="668" extrusionOk="0">
                  <a:moveTo>
                    <a:pt x="1" y="1"/>
                  </a:moveTo>
                  <a:lnTo>
                    <a:pt x="1" y="668"/>
                  </a:lnTo>
                  <a:lnTo>
                    <a:pt x="13665" y="668"/>
                  </a:lnTo>
                  <a:lnTo>
                    <a:pt x="13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2660525" y="507975"/>
              <a:ext cx="21350" cy="65950"/>
            </a:xfrm>
            <a:custGeom>
              <a:avLst/>
              <a:gdLst/>
              <a:ahLst/>
              <a:cxnLst/>
              <a:rect l="l" t="t" r="r" b="b"/>
              <a:pathLst>
                <a:path w="854" h="2638" extrusionOk="0">
                  <a:moveTo>
                    <a:pt x="1" y="1"/>
                  </a:moveTo>
                  <a:lnTo>
                    <a:pt x="233" y="2637"/>
                  </a:lnTo>
                  <a:lnTo>
                    <a:pt x="854" y="2637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2909850" y="507975"/>
              <a:ext cx="21350" cy="65950"/>
            </a:xfrm>
            <a:custGeom>
              <a:avLst/>
              <a:gdLst/>
              <a:ahLst/>
              <a:cxnLst/>
              <a:rect l="l" t="t" r="r" b="b"/>
              <a:pathLst>
                <a:path w="854" h="2638" extrusionOk="0">
                  <a:moveTo>
                    <a:pt x="1" y="1"/>
                  </a:moveTo>
                  <a:lnTo>
                    <a:pt x="1" y="2637"/>
                  </a:lnTo>
                  <a:lnTo>
                    <a:pt x="621" y="2637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2660525" y="507975"/>
              <a:ext cx="21350" cy="22900"/>
            </a:xfrm>
            <a:custGeom>
              <a:avLst/>
              <a:gdLst/>
              <a:ahLst/>
              <a:cxnLst/>
              <a:rect l="l" t="t" r="r" b="b"/>
              <a:pathLst>
                <a:path w="854" h="916" extrusionOk="0">
                  <a:moveTo>
                    <a:pt x="1" y="1"/>
                  </a:moveTo>
                  <a:lnTo>
                    <a:pt x="78" y="916"/>
                  </a:lnTo>
                  <a:lnTo>
                    <a:pt x="854" y="916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2909850" y="507975"/>
              <a:ext cx="21350" cy="22900"/>
            </a:xfrm>
            <a:custGeom>
              <a:avLst/>
              <a:gdLst/>
              <a:ahLst/>
              <a:cxnLst/>
              <a:rect l="l" t="t" r="r" b="b"/>
              <a:pathLst>
                <a:path w="854" h="916" extrusionOk="0">
                  <a:moveTo>
                    <a:pt x="1" y="1"/>
                  </a:moveTo>
                  <a:lnTo>
                    <a:pt x="1" y="916"/>
                  </a:lnTo>
                  <a:lnTo>
                    <a:pt x="776" y="916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2685725" y="390600"/>
              <a:ext cx="43475" cy="80575"/>
            </a:xfrm>
            <a:custGeom>
              <a:avLst/>
              <a:gdLst/>
              <a:ahLst/>
              <a:cxnLst/>
              <a:rect l="l" t="t" r="r" b="b"/>
              <a:pathLst>
                <a:path w="1739" h="3223" extrusionOk="0">
                  <a:moveTo>
                    <a:pt x="1637" y="0"/>
                  </a:moveTo>
                  <a:cubicBezTo>
                    <a:pt x="1622" y="0"/>
                    <a:pt x="1606" y="4"/>
                    <a:pt x="1598" y="12"/>
                  </a:cubicBezTo>
                  <a:cubicBezTo>
                    <a:pt x="901" y="942"/>
                    <a:pt x="172" y="2044"/>
                    <a:pt x="1" y="3207"/>
                  </a:cubicBezTo>
                  <a:cubicBezTo>
                    <a:pt x="1" y="3207"/>
                    <a:pt x="1" y="3222"/>
                    <a:pt x="32" y="3222"/>
                  </a:cubicBezTo>
                  <a:cubicBezTo>
                    <a:pt x="32" y="3222"/>
                    <a:pt x="47" y="3222"/>
                    <a:pt x="47" y="3207"/>
                  </a:cubicBezTo>
                  <a:cubicBezTo>
                    <a:pt x="125" y="2881"/>
                    <a:pt x="218" y="2571"/>
                    <a:pt x="358" y="2276"/>
                  </a:cubicBezTo>
                  <a:cubicBezTo>
                    <a:pt x="823" y="2168"/>
                    <a:pt x="1273" y="2044"/>
                    <a:pt x="1505" y="1594"/>
                  </a:cubicBezTo>
                  <a:cubicBezTo>
                    <a:pt x="1738" y="1159"/>
                    <a:pt x="1707" y="539"/>
                    <a:pt x="1676" y="12"/>
                  </a:cubicBezTo>
                  <a:cubicBezTo>
                    <a:pt x="1668" y="4"/>
                    <a:pt x="1653" y="0"/>
                    <a:pt x="1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2694375" y="397475"/>
              <a:ext cx="30925" cy="50200"/>
            </a:xfrm>
            <a:custGeom>
              <a:avLst/>
              <a:gdLst/>
              <a:ahLst/>
              <a:cxnLst/>
              <a:rect l="l" t="t" r="r" b="b"/>
              <a:pathLst>
                <a:path w="1237" h="2008" extrusionOk="0">
                  <a:moveTo>
                    <a:pt x="1237" y="0"/>
                  </a:moveTo>
                  <a:cubicBezTo>
                    <a:pt x="725" y="590"/>
                    <a:pt x="322" y="1288"/>
                    <a:pt x="12" y="1986"/>
                  </a:cubicBezTo>
                  <a:cubicBezTo>
                    <a:pt x="1" y="1997"/>
                    <a:pt x="13" y="2008"/>
                    <a:pt x="16" y="2008"/>
                  </a:cubicBezTo>
                  <a:cubicBezTo>
                    <a:pt x="17" y="2008"/>
                    <a:pt x="16" y="2006"/>
                    <a:pt x="12" y="2001"/>
                  </a:cubicBezTo>
                  <a:cubicBezTo>
                    <a:pt x="43" y="1939"/>
                    <a:pt x="89" y="1862"/>
                    <a:pt x="120" y="1815"/>
                  </a:cubicBezTo>
                  <a:cubicBezTo>
                    <a:pt x="151" y="1784"/>
                    <a:pt x="167" y="1784"/>
                    <a:pt x="182" y="1769"/>
                  </a:cubicBezTo>
                  <a:lnTo>
                    <a:pt x="182" y="1769"/>
                  </a:lnTo>
                  <a:lnTo>
                    <a:pt x="120" y="1784"/>
                  </a:lnTo>
                  <a:cubicBezTo>
                    <a:pt x="198" y="1629"/>
                    <a:pt x="275" y="1505"/>
                    <a:pt x="353" y="1365"/>
                  </a:cubicBezTo>
                  <a:cubicBezTo>
                    <a:pt x="648" y="1164"/>
                    <a:pt x="880" y="900"/>
                    <a:pt x="1097" y="621"/>
                  </a:cubicBezTo>
                  <a:lnTo>
                    <a:pt x="1097" y="621"/>
                  </a:lnTo>
                  <a:cubicBezTo>
                    <a:pt x="880" y="884"/>
                    <a:pt x="632" y="1086"/>
                    <a:pt x="399" y="1319"/>
                  </a:cubicBezTo>
                  <a:cubicBezTo>
                    <a:pt x="632" y="853"/>
                    <a:pt x="927" y="419"/>
                    <a:pt x="1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2699950" y="432375"/>
              <a:ext cx="13725" cy="9100"/>
            </a:xfrm>
            <a:custGeom>
              <a:avLst/>
              <a:gdLst/>
              <a:ahLst/>
              <a:cxnLst/>
              <a:rect l="l" t="t" r="r" b="b"/>
              <a:pathLst>
                <a:path w="549" h="364" extrusionOk="0">
                  <a:moveTo>
                    <a:pt x="549" y="0"/>
                  </a:moveTo>
                  <a:cubicBezTo>
                    <a:pt x="378" y="124"/>
                    <a:pt x="207" y="264"/>
                    <a:pt x="21" y="357"/>
                  </a:cubicBezTo>
                  <a:cubicBezTo>
                    <a:pt x="207" y="264"/>
                    <a:pt x="378" y="140"/>
                    <a:pt x="549" y="0"/>
                  </a:cubicBezTo>
                  <a:close/>
                  <a:moveTo>
                    <a:pt x="21" y="357"/>
                  </a:moveTo>
                  <a:cubicBezTo>
                    <a:pt x="1" y="357"/>
                    <a:pt x="8" y="364"/>
                    <a:pt x="14" y="364"/>
                  </a:cubicBezTo>
                  <a:cubicBezTo>
                    <a:pt x="18" y="364"/>
                    <a:pt x="21" y="362"/>
                    <a:pt x="21" y="3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2681850" y="350150"/>
              <a:ext cx="30250" cy="120925"/>
            </a:xfrm>
            <a:custGeom>
              <a:avLst/>
              <a:gdLst/>
              <a:ahLst/>
              <a:cxnLst/>
              <a:rect l="l" t="t" r="r" b="b"/>
              <a:pathLst>
                <a:path w="1210" h="4837" extrusionOk="0">
                  <a:moveTo>
                    <a:pt x="893" y="0"/>
                  </a:moveTo>
                  <a:cubicBezTo>
                    <a:pt x="891" y="0"/>
                    <a:pt x="888" y="1"/>
                    <a:pt x="885" y="1"/>
                  </a:cubicBezTo>
                  <a:cubicBezTo>
                    <a:pt x="776" y="17"/>
                    <a:pt x="497" y="699"/>
                    <a:pt x="420" y="932"/>
                  </a:cubicBezTo>
                  <a:cubicBezTo>
                    <a:pt x="296" y="1304"/>
                    <a:pt x="202" y="1692"/>
                    <a:pt x="140" y="2080"/>
                  </a:cubicBezTo>
                  <a:cubicBezTo>
                    <a:pt x="1" y="2964"/>
                    <a:pt x="32" y="3894"/>
                    <a:pt x="78" y="4825"/>
                  </a:cubicBezTo>
                  <a:cubicBezTo>
                    <a:pt x="78" y="4833"/>
                    <a:pt x="86" y="4836"/>
                    <a:pt x="94" y="4836"/>
                  </a:cubicBezTo>
                  <a:cubicBezTo>
                    <a:pt x="102" y="4836"/>
                    <a:pt x="109" y="4833"/>
                    <a:pt x="109" y="4825"/>
                  </a:cubicBezTo>
                  <a:lnTo>
                    <a:pt x="109" y="3662"/>
                  </a:lnTo>
                  <a:cubicBezTo>
                    <a:pt x="202" y="3475"/>
                    <a:pt x="420" y="3351"/>
                    <a:pt x="575" y="3196"/>
                  </a:cubicBezTo>
                  <a:cubicBezTo>
                    <a:pt x="668" y="3088"/>
                    <a:pt x="761" y="2948"/>
                    <a:pt x="838" y="2809"/>
                  </a:cubicBezTo>
                  <a:cubicBezTo>
                    <a:pt x="1009" y="2483"/>
                    <a:pt x="1133" y="2111"/>
                    <a:pt x="1164" y="1738"/>
                  </a:cubicBezTo>
                  <a:cubicBezTo>
                    <a:pt x="1210" y="1342"/>
                    <a:pt x="1061" y="0"/>
                    <a:pt x="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2683800" y="355975"/>
              <a:ext cx="21350" cy="76775"/>
            </a:xfrm>
            <a:custGeom>
              <a:avLst/>
              <a:gdLst/>
              <a:ahLst/>
              <a:cxnLst/>
              <a:rect l="l" t="t" r="r" b="b"/>
              <a:pathLst>
                <a:path w="854" h="3071" extrusionOk="0">
                  <a:moveTo>
                    <a:pt x="745" y="1"/>
                  </a:moveTo>
                  <a:cubicBezTo>
                    <a:pt x="466" y="466"/>
                    <a:pt x="357" y="947"/>
                    <a:pt x="233" y="1443"/>
                  </a:cubicBezTo>
                  <a:cubicBezTo>
                    <a:pt x="140" y="1909"/>
                    <a:pt x="31" y="2420"/>
                    <a:pt x="0" y="2901"/>
                  </a:cubicBezTo>
                  <a:cubicBezTo>
                    <a:pt x="0" y="2979"/>
                    <a:pt x="0" y="3025"/>
                    <a:pt x="31" y="3056"/>
                  </a:cubicBezTo>
                  <a:cubicBezTo>
                    <a:pt x="31" y="3056"/>
                    <a:pt x="38" y="3070"/>
                    <a:pt x="43" y="3070"/>
                  </a:cubicBezTo>
                  <a:cubicBezTo>
                    <a:pt x="45" y="3070"/>
                    <a:pt x="47" y="3067"/>
                    <a:pt x="47" y="3056"/>
                  </a:cubicBezTo>
                  <a:cubicBezTo>
                    <a:pt x="47" y="3010"/>
                    <a:pt x="62" y="2963"/>
                    <a:pt x="62" y="2901"/>
                  </a:cubicBezTo>
                  <a:cubicBezTo>
                    <a:pt x="435" y="2638"/>
                    <a:pt x="729" y="2265"/>
                    <a:pt x="853" y="1816"/>
                  </a:cubicBezTo>
                  <a:lnTo>
                    <a:pt x="853" y="1816"/>
                  </a:lnTo>
                  <a:cubicBezTo>
                    <a:pt x="683" y="2234"/>
                    <a:pt x="419" y="2591"/>
                    <a:pt x="62" y="2870"/>
                  </a:cubicBezTo>
                  <a:cubicBezTo>
                    <a:pt x="78" y="2700"/>
                    <a:pt x="124" y="2498"/>
                    <a:pt x="140" y="2312"/>
                  </a:cubicBezTo>
                  <a:cubicBezTo>
                    <a:pt x="140" y="2281"/>
                    <a:pt x="156" y="2265"/>
                    <a:pt x="156" y="2265"/>
                  </a:cubicBezTo>
                  <a:cubicBezTo>
                    <a:pt x="146" y="2265"/>
                    <a:pt x="142" y="2272"/>
                    <a:pt x="141" y="2276"/>
                  </a:cubicBezTo>
                  <a:lnTo>
                    <a:pt x="141" y="2276"/>
                  </a:lnTo>
                  <a:cubicBezTo>
                    <a:pt x="203" y="1890"/>
                    <a:pt x="264" y="1535"/>
                    <a:pt x="357" y="1164"/>
                  </a:cubicBezTo>
                  <a:cubicBezTo>
                    <a:pt x="373" y="1118"/>
                    <a:pt x="419" y="1087"/>
                    <a:pt x="435" y="1040"/>
                  </a:cubicBezTo>
                  <a:cubicBezTo>
                    <a:pt x="435" y="1040"/>
                    <a:pt x="428" y="1033"/>
                    <a:pt x="423" y="1033"/>
                  </a:cubicBezTo>
                  <a:cubicBezTo>
                    <a:pt x="421" y="1033"/>
                    <a:pt x="419" y="1035"/>
                    <a:pt x="419" y="1040"/>
                  </a:cubicBezTo>
                  <a:cubicBezTo>
                    <a:pt x="388" y="1056"/>
                    <a:pt x="373" y="1102"/>
                    <a:pt x="357" y="1118"/>
                  </a:cubicBezTo>
                  <a:cubicBezTo>
                    <a:pt x="450" y="730"/>
                    <a:pt x="590" y="342"/>
                    <a:pt x="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2687675" y="381575"/>
              <a:ext cx="17475" cy="29500"/>
            </a:xfrm>
            <a:custGeom>
              <a:avLst/>
              <a:gdLst/>
              <a:ahLst/>
              <a:cxnLst/>
              <a:rect l="l" t="t" r="r" b="b"/>
              <a:pathLst>
                <a:path w="699" h="1180" extrusionOk="0">
                  <a:moveTo>
                    <a:pt x="698" y="1"/>
                  </a:moveTo>
                  <a:cubicBezTo>
                    <a:pt x="512" y="404"/>
                    <a:pt x="280" y="823"/>
                    <a:pt x="1" y="1179"/>
                  </a:cubicBezTo>
                  <a:cubicBezTo>
                    <a:pt x="311" y="838"/>
                    <a:pt x="543" y="435"/>
                    <a:pt x="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8"/>
            <p:cNvSpPr/>
            <p:nvPr/>
          </p:nvSpPr>
          <p:spPr>
            <a:xfrm>
              <a:off x="2696600" y="365300"/>
              <a:ext cx="8150" cy="13975"/>
            </a:xfrm>
            <a:custGeom>
              <a:avLst/>
              <a:gdLst/>
              <a:ahLst/>
              <a:cxnLst/>
              <a:rect l="l" t="t" r="r" b="b"/>
              <a:pathLst>
                <a:path w="326" h="559" extrusionOk="0">
                  <a:moveTo>
                    <a:pt x="326" y="0"/>
                  </a:moveTo>
                  <a:lnTo>
                    <a:pt x="326" y="0"/>
                  </a:lnTo>
                  <a:cubicBezTo>
                    <a:pt x="217" y="186"/>
                    <a:pt x="109" y="357"/>
                    <a:pt x="0" y="558"/>
                  </a:cubicBezTo>
                  <a:cubicBezTo>
                    <a:pt x="124" y="388"/>
                    <a:pt x="248" y="186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8"/>
            <p:cNvSpPr/>
            <p:nvPr/>
          </p:nvSpPr>
          <p:spPr>
            <a:xfrm>
              <a:off x="2695425" y="381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8"/>
            <p:cNvSpPr/>
            <p:nvPr/>
          </p:nvSpPr>
          <p:spPr>
            <a:xfrm>
              <a:off x="2650450" y="367025"/>
              <a:ext cx="31050" cy="99875"/>
            </a:xfrm>
            <a:custGeom>
              <a:avLst/>
              <a:gdLst/>
              <a:ahLst/>
              <a:cxnLst/>
              <a:rect l="l" t="t" r="r" b="b"/>
              <a:pathLst>
                <a:path w="1242" h="3995" extrusionOk="0">
                  <a:moveTo>
                    <a:pt x="225" y="1"/>
                  </a:moveTo>
                  <a:cubicBezTo>
                    <a:pt x="218" y="1"/>
                    <a:pt x="210" y="9"/>
                    <a:pt x="202" y="24"/>
                  </a:cubicBezTo>
                  <a:cubicBezTo>
                    <a:pt x="1" y="521"/>
                    <a:pt x="63" y="1141"/>
                    <a:pt x="233" y="1653"/>
                  </a:cubicBezTo>
                  <a:cubicBezTo>
                    <a:pt x="326" y="1916"/>
                    <a:pt x="466" y="2196"/>
                    <a:pt x="621" y="2428"/>
                  </a:cubicBezTo>
                  <a:cubicBezTo>
                    <a:pt x="792" y="2676"/>
                    <a:pt x="1009" y="2893"/>
                    <a:pt x="1164" y="3142"/>
                  </a:cubicBezTo>
                  <a:cubicBezTo>
                    <a:pt x="1164" y="3390"/>
                    <a:pt x="1133" y="3653"/>
                    <a:pt x="1071" y="3902"/>
                  </a:cubicBezTo>
                  <a:cubicBezTo>
                    <a:pt x="1071" y="3917"/>
                    <a:pt x="1071" y="3948"/>
                    <a:pt x="1086" y="3995"/>
                  </a:cubicBezTo>
                  <a:cubicBezTo>
                    <a:pt x="1164" y="3731"/>
                    <a:pt x="1210" y="3436"/>
                    <a:pt x="1226" y="3142"/>
                  </a:cubicBezTo>
                  <a:lnTo>
                    <a:pt x="1226" y="3126"/>
                  </a:lnTo>
                  <a:cubicBezTo>
                    <a:pt x="1241" y="2738"/>
                    <a:pt x="1195" y="2351"/>
                    <a:pt x="1133" y="1963"/>
                  </a:cubicBezTo>
                  <a:cubicBezTo>
                    <a:pt x="1009" y="1234"/>
                    <a:pt x="745" y="567"/>
                    <a:pt x="249" y="24"/>
                  </a:cubicBezTo>
                  <a:cubicBezTo>
                    <a:pt x="241" y="9"/>
                    <a:pt x="233" y="1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8"/>
            <p:cNvSpPr/>
            <p:nvPr/>
          </p:nvSpPr>
          <p:spPr>
            <a:xfrm>
              <a:off x="2657425" y="373650"/>
              <a:ext cx="21750" cy="65150"/>
            </a:xfrm>
            <a:custGeom>
              <a:avLst/>
              <a:gdLst/>
              <a:ahLst/>
              <a:cxnLst/>
              <a:rect l="l" t="t" r="r" b="b"/>
              <a:pathLst>
                <a:path w="870" h="2606" extrusionOk="0">
                  <a:moveTo>
                    <a:pt x="12" y="0"/>
                  </a:moveTo>
                  <a:cubicBezTo>
                    <a:pt x="8" y="0"/>
                    <a:pt x="1" y="7"/>
                    <a:pt x="1" y="7"/>
                  </a:cubicBezTo>
                  <a:cubicBezTo>
                    <a:pt x="8" y="19"/>
                    <a:pt x="15" y="30"/>
                    <a:pt x="21" y="41"/>
                  </a:cubicBezTo>
                  <a:lnTo>
                    <a:pt x="21" y="41"/>
                  </a:lnTo>
                  <a:lnTo>
                    <a:pt x="16" y="7"/>
                  </a:lnTo>
                  <a:cubicBezTo>
                    <a:pt x="16" y="2"/>
                    <a:pt x="15" y="0"/>
                    <a:pt x="12" y="0"/>
                  </a:cubicBezTo>
                  <a:close/>
                  <a:moveTo>
                    <a:pt x="32" y="7"/>
                  </a:moveTo>
                  <a:lnTo>
                    <a:pt x="39" y="70"/>
                  </a:lnTo>
                  <a:lnTo>
                    <a:pt x="39" y="70"/>
                  </a:lnTo>
                  <a:cubicBezTo>
                    <a:pt x="33" y="61"/>
                    <a:pt x="27" y="51"/>
                    <a:pt x="21" y="41"/>
                  </a:cubicBezTo>
                  <a:lnTo>
                    <a:pt x="21" y="41"/>
                  </a:lnTo>
                  <a:lnTo>
                    <a:pt x="72" y="370"/>
                  </a:lnTo>
                  <a:lnTo>
                    <a:pt x="39" y="70"/>
                  </a:lnTo>
                  <a:lnTo>
                    <a:pt x="39" y="70"/>
                  </a:lnTo>
                  <a:cubicBezTo>
                    <a:pt x="174" y="302"/>
                    <a:pt x="275" y="557"/>
                    <a:pt x="389" y="798"/>
                  </a:cubicBezTo>
                  <a:cubicBezTo>
                    <a:pt x="342" y="783"/>
                    <a:pt x="326" y="752"/>
                    <a:pt x="280" y="705"/>
                  </a:cubicBezTo>
                  <a:cubicBezTo>
                    <a:pt x="202" y="612"/>
                    <a:pt x="125" y="519"/>
                    <a:pt x="78" y="411"/>
                  </a:cubicBezTo>
                  <a:lnTo>
                    <a:pt x="72" y="370"/>
                  </a:lnTo>
                  <a:lnTo>
                    <a:pt x="78" y="426"/>
                  </a:lnTo>
                  <a:cubicBezTo>
                    <a:pt x="171" y="612"/>
                    <a:pt x="311" y="736"/>
                    <a:pt x="420" y="876"/>
                  </a:cubicBezTo>
                  <a:cubicBezTo>
                    <a:pt x="513" y="1155"/>
                    <a:pt x="621" y="1403"/>
                    <a:pt x="668" y="1667"/>
                  </a:cubicBezTo>
                  <a:lnTo>
                    <a:pt x="652" y="1651"/>
                  </a:lnTo>
                  <a:cubicBezTo>
                    <a:pt x="637" y="1651"/>
                    <a:pt x="606" y="1651"/>
                    <a:pt x="637" y="1667"/>
                  </a:cubicBezTo>
                  <a:lnTo>
                    <a:pt x="668" y="1713"/>
                  </a:lnTo>
                  <a:lnTo>
                    <a:pt x="792" y="2287"/>
                  </a:lnTo>
                  <a:cubicBezTo>
                    <a:pt x="590" y="2117"/>
                    <a:pt x="420" y="1931"/>
                    <a:pt x="264" y="1729"/>
                  </a:cubicBezTo>
                  <a:lnTo>
                    <a:pt x="264" y="1729"/>
                  </a:lnTo>
                  <a:cubicBezTo>
                    <a:pt x="420" y="1962"/>
                    <a:pt x="590" y="2179"/>
                    <a:pt x="807" y="2349"/>
                  </a:cubicBezTo>
                  <a:cubicBezTo>
                    <a:pt x="823" y="2427"/>
                    <a:pt x="823" y="2504"/>
                    <a:pt x="854" y="2582"/>
                  </a:cubicBezTo>
                  <a:cubicBezTo>
                    <a:pt x="854" y="2597"/>
                    <a:pt x="858" y="2605"/>
                    <a:pt x="862" y="2605"/>
                  </a:cubicBezTo>
                  <a:cubicBezTo>
                    <a:pt x="865" y="2605"/>
                    <a:pt x="869" y="2597"/>
                    <a:pt x="869" y="2582"/>
                  </a:cubicBezTo>
                  <a:cubicBezTo>
                    <a:pt x="823" y="1682"/>
                    <a:pt x="497" y="767"/>
                    <a:pt x="32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>
              <a:off x="2660525" y="397475"/>
              <a:ext cx="11675" cy="15525"/>
            </a:xfrm>
            <a:custGeom>
              <a:avLst/>
              <a:gdLst/>
              <a:ahLst/>
              <a:cxnLst/>
              <a:rect l="l" t="t" r="r" b="b"/>
              <a:pathLst>
                <a:path w="467" h="621" extrusionOk="0">
                  <a:moveTo>
                    <a:pt x="1" y="0"/>
                  </a:moveTo>
                  <a:lnTo>
                    <a:pt x="1" y="0"/>
                  </a:lnTo>
                  <a:cubicBezTo>
                    <a:pt x="125" y="218"/>
                    <a:pt x="280" y="435"/>
                    <a:pt x="466" y="621"/>
                  </a:cubicBezTo>
                  <a:cubicBezTo>
                    <a:pt x="342" y="419"/>
                    <a:pt x="156" y="21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2672425" y="413975"/>
              <a:ext cx="550" cy="200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4" y="0"/>
                  </a:moveTo>
                  <a:cubicBezTo>
                    <a:pt x="7" y="0"/>
                    <a:pt x="0" y="7"/>
                    <a:pt x="21" y="7"/>
                  </a:cubicBezTo>
                  <a:cubicBezTo>
                    <a:pt x="21" y="2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8"/>
            <p:cNvSpPr/>
            <p:nvPr/>
          </p:nvSpPr>
          <p:spPr>
            <a:xfrm>
              <a:off x="2638050" y="404675"/>
              <a:ext cx="41500" cy="61450"/>
            </a:xfrm>
            <a:custGeom>
              <a:avLst/>
              <a:gdLst/>
              <a:ahLst/>
              <a:cxnLst/>
              <a:rect l="l" t="t" r="r" b="b"/>
              <a:pathLst>
                <a:path w="1660" h="2458" extrusionOk="0">
                  <a:moveTo>
                    <a:pt x="54" y="1"/>
                  </a:moveTo>
                  <a:cubicBezTo>
                    <a:pt x="38" y="1"/>
                    <a:pt x="27" y="12"/>
                    <a:pt x="16" y="23"/>
                  </a:cubicBezTo>
                  <a:cubicBezTo>
                    <a:pt x="0" y="23"/>
                    <a:pt x="0" y="23"/>
                    <a:pt x="0" y="54"/>
                  </a:cubicBezTo>
                  <a:cubicBezTo>
                    <a:pt x="47" y="472"/>
                    <a:pt x="233" y="876"/>
                    <a:pt x="497" y="1217"/>
                  </a:cubicBezTo>
                  <a:cubicBezTo>
                    <a:pt x="621" y="1341"/>
                    <a:pt x="745" y="1450"/>
                    <a:pt x="900" y="1527"/>
                  </a:cubicBezTo>
                  <a:cubicBezTo>
                    <a:pt x="1086" y="1620"/>
                    <a:pt x="1257" y="1713"/>
                    <a:pt x="1443" y="1775"/>
                  </a:cubicBezTo>
                  <a:cubicBezTo>
                    <a:pt x="1520" y="1992"/>
                    <a:pt x="1598" y="2225"/>
                    <a:pt x="1644" y="2458"/>
                  </a:cubicBezTo>
                  <a:cubicBezTo>
                    <a:pt x="1644" y="2427"/>
                    <a:pt x="1660" y="2411"/>
                    <a:pt x="1660" y="2396"/>
                  </a:cubicBezTo>
                  <a:cubicBezTo>
                    <a:pt x="1551" y="1403"/>
                    <a:pt x="900" y="550"/>
                    <a:pt x="78" y="7"/>
                  </a:cubicBezTo>
                  <a:cubicBezTo>
                    <a:pt x="69" y="3"/>
                    <a:pt x="61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8"/>
            <p:cNvSpPr/>
            <p:nvPr/>
          </p:nvSpPr>
          <p:spPr>
            <a:xfrm>
              <a:off x="2644775" y="412800"/>
              <a:ext cx="26650" cy="32775"/>
            </a:xfrm>
            <a:custGeom>
              <a:avLst/>
              <a:gdLst/>
              <a:ahLst/>
              <a:cxnLst/>
              <a:rect l="l" t="t" r="r" b="b"/>
              <a:pathLst>
                <a:path w="1066" h="1311" extrusionOk="0">
                  <a:moveTo>
                    <a:pt x="7" y="1"/>
                  </a:moveTo>
                  <a:cubicBezTo>
                    <a:pt x="4" y="1"/>
                    <a:pt x="0" y="8"/>
                    <a:pt x="10" y="8"/>
                  </a:cubicBezTo>
                  <a:cubicBezTo>
                    <a:pt x="10" y="3"/>
                    <a:pt x="9" y="1"/>
                    <a:pt x="7" y="1"/>
                  </a:cubicBezTo>
                  <a:close/>
                  <a:moveTo>
                    <a:pt x="88" y="209"/>
                  </a:moveTo>
                  <a:lnTo>
                    <a:pt x="88" y="209"/>
                  </a:lnTo>
                  <a:cubicBezTo>
                    <a:pt x="128" y="229"/>
                    <a:pt x="175" y="249"/>
                    <a:pt x="219" y="269"/>
                  </a:cubicBezTo>
                  <a:lnTo>
                    <a:pt x="219" y="269"/>
                  </a:lnTo>
                  <a:cubicBezTo>
                    <a:pt x="172" y="236"/>
                    <a:pt x="142" y="223"/>
                    <a:pt x="88" y="209"/>
                  </a:cubicBezTo>
                  <a:close/>
                  <a:moveTo>
                    <a:pt x="10" y="8"/>
                  </a:moveTo>
                  <a:lnTo>
                    <a:pt x="10" y="8"/>
                  </a:lnTo>
                  <a:cubicBezTo>
                    <a:pt x="86" y="84"/>
                    <a:pt x="162" y="145"/>
                    <a:pt x="238" y="278"/>
                  </a:cubicBezTo>
                  <a:lnTo>
                    <a:pt x="238" y="278"/>
                  </a:lnTo>
                  <a:cubicBezTo>
                    <a:pt x="232" y="275"/>
                    <a:pt x="225" y="272"/>
                    <a:pt x="219" y="269"/>
                  </a:cubicBezTo>
                  <a:lnTo>
                    <a:pt x="219" y="269"/>
                  </a:lnTo>
                  <a:cubicBezTo>
                    <a:pt x="227" y="275"/>
                    <a:pt x="235" y="281"/>
                    <a:pt x="243" y="287"/>
                  </a:cubicBezTo>
                  <a:cubicBezTo>
                    <a:pt x="241" y="284"/>
                    <a:pt x="240" y="281"/>
                    <a:pt x="238" y="278"/>
                  </a:cubicBezTo>
                  <a:lnTo>
                    <a:pt x="238" y="278"/>
                  </a:lnTo>
                  <a:cubicBezTo>
                    <a:pt x="256" y="286"/>
                    <a:pt x="273" y="294"/>
                    <a:pt x="290" y="303"/>
                  </a:cubicBezTo>
                  <a:cubicBezTo>
                    <a:pt x="414" y="458"/>
                    <a:pt x="538" y="597"/>
                    <a:pt x="646" y="752"/>
                  </a:cubicBezTo>
                  <a:cubicBezTo>
                    <a:pt x="476" y="675"/>
                    <a:pt x="305" y="582"/>
                    <a:pt x="135" y="473"/>
                  </a:cubicBezTo>
                  <a:lnTo>
                    <a:pt x="135" y="473"/>
                  </a:lnTo>
                  <a:cubicBezTo>
                    <a:pt x="305" y="597"/>
                    <a:pt x="491" y="706"/>
                    <a:pt x="693" y="783"/>
                  </a:cubicBezTo>
                  <a:cubicBezTo>
                    <a:pt x="770" y="892"/>
                    <a:pt x="832" y="985"/>
                    <a:pt x="910" y="1093"/>
                  </a:cubicBezTo>
                  <a:cubicBezTo>
                    <a:pt x="832" y="1062"/>
                    <a:pt x="755" y="1047"/>
                    <a:pt x="677" y="1000"/>
                  </a:cubicBezTo>
                  <a:cubicBezTo>
                    <a:pt x="569" y="938"/>
                    <a:pt x="491" y="892"/>
                    <a:pt x="414" y="830"/>
                  </a:cubicBezTo>
                  <a:lnTo>
                    <a:pt x="414" y="830"/>
                  </a:lnTo>
                  <a:cubicBezTo>
                    <a:pt x="553" y="969"/>
                    <a:pt x="724" y="1062"/>
                    <a:pt x="926" y="1125"/>
                  </a:cubicBezTo>
                  <a:cubicBezTo>
                    <a:pt x="972" y="1171"/>
                    <a:pt x="1003" y="1249"/>
                    <a:pt x="1034" y="1311"/>
                  </a:cubicBezTo>
                  <a:cubicBezTo>
                    <a:pt x="1034" y="1311"/>
                    <a:pt x="1065" y="1311"/>
                    <a:pt x="1065" y="1295"/>
                  </a:cubicBezTo>
                  <a:cubicBezTo>
                    <a:pt x="832" y="783"/>
                    <a:pt x="476" y="349"/>
                    <a:pt x="10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8"/>
            <p:cNvSpPr/>
            <p:nvPr/>
          </p:nvSpPr>
          <p:spPr>
            <a:xfrm>
              <a:off x="2645800" y="42190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0" y="16"/>
                    <a:pt x="16" y="16"/>
                    <a:pt x="31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8"/>
            <p:cNvSpPr/>
            <p:nvPr/>
          </p:nvSpPr>
          <p:spPr>
            <a:xfrm>
              <a:off x="2662075" y="454475"/>
              <a:ext cx="42300" cy="36850"/>
            </a:xfrm>
            <a:custGeom>
              <a:avLst/>
              <a:gdLst/>
              <a:ahLst/>
              <a:cxnLst/>
              <a:rect l="l" t="t" r="r" b="b"/>
              <a:pathLst>
                <a:path w="1692" h="1474" extrusionOk="0">
                  <a:moveTo>
                    <a:pt x="125" y="0"/>
                  </a:moveTo>
                  <a:lnTo>
                    <a:pt x="78" y="357"/>
                  </a:lnTo>
                  <a:lnTo>
                    <a:pt x="1" y="1474"/>
                  </a:lnTo>
                  <a:lnTo>
                    <a:pt x="1691" y="1474"/>
                  </a:lnTo>
                  <a:lnTo>
                    <a:pt x="1598" y="357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8"/>
            <p:cNvSpPr/>
            <p:nvPr/>
          </p:nvSpPr>
          <p:spPr>
            <a:xfrm>
              <a:off x="2664025" y="454475"/>
              <a:ext cx="38025" cy="8950"/>
            </a:xfrm>
            <a:custGeom>
              <a:avLst/>
              <a:gdLst/>
              <a:ahLst/>
              <a:cxnLst/>
              <a:rect l="l" t="t" r="r" b="b"/>
              <a:pathLst>
                <a:path w="1521" h="358" extrusionOk="0">
                  <a:moveTo>
                    <a:pt x="47" y="0"/>
                  </a:moveTo>
                  <a:lnTo>
                    <a:pt x="0" y="357"/>
                  </a:lnTo>
                  <a:lnTo>
                    <a:pt x="1520" y="357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8"/>
            <p:cNvSpPr/>
            <p:nvPr/>
          </p:nvSpPr>
          <p:spPr>
            <a:xfrm>
              <a:off x="2662075" y="447100"/>
              <a:ext cx="42300" cy="8950"/>
            </a:xfrm>
            <a:custGeom>
              <a:avLst/>
              <a:gdLst/>
              <a:ahLst/>
              <a:cxnLst/>
              <a:rect l="l" t="t" r="r" b="b"/>
              <a:pathLst>
                <a:path w="1692" h="358" extrusionOk="0">
                  <a:moveTo>
                    <a:pt x="1" y="1"/>
                  </a:moveTo>
                  <a:lnTo>
                    <a:pt x="1" y="357"/>
                  </a:lnTo>
                  <a:lnTo>
                    <a:pt x="1691" y="357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8"/>
            <p:cNvSpPr/>
            <p:nvPr/>
          </p:nvSpPr>
          <p:spPr>
            <a:xfrm>
              <a:off x="2781900" y="390100"/>
              <a:ext cx="25225" cy="100850"/>
            </a:xfrm>
            <a:custGeom>
              <a:avLst/>
              <a:gdLst/>
              <a:ahLst/>
              <a:cxnLst/>
              <a:rect l="l" t="t" r="r" b="b"/>
              <a:pathLst>
                <a:path w="1009" h="4034" extrusionOk="0">
                  <a:moveTo>
                    <a:pt x="0" y="1"/>
                  </a:moveTo>
                  <a:lnTo>
                    <a:pt x="0" y="4033"/>
                  </a:lnTo>
                  <a:lnTo>
                    <a:pt x="1008" y="4033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8"/>
            <p:cNvSpPr/>
            <p:nvPr/>
          </p:nvSpPr>
          <p:spPr>
            <a:xfrm>
              <a:off x="2781900" y="385075"/>
              <a:ext cx="25225" cy="10875"/>
            </a:xfrm>
            <a:custGeom>
              <a:avLst/>
              <a:gdLst/>
              <a:ahLst/>
              <a:cxnLst/>
              <a:rect l="l" t="t" r="r" b="b"/>
              <a:pathLst>
                <a:path w="10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08" y="43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8"/>
            <p:cNvSpPr/>
            <p:nvPr/>
          </p:nvSpPr>
          <p:spPr>
            <a:xfrm>
              <a:off x="2781900" y="410275"/>
              <a:ext cx="25225" cy="4275"/>
            </a:xfrm>
            <a:custGeom>
              <a:avLst/>
              <a:gdLst/>
              <a:ahLst/>
              <a:cxnLst/>
              <a:rect l="l" t="t" r="r" b="b"/>
              <a:pathLst>
                <a:path w="1009" h="171" extrusionOk="0">
                  <a:moveTo>
                    <a:pt x="0" y="0"/>
                  </a:moveTo>
                  <a:lnTo>
                    <a:pt x="0" y="171"/>
                  </a:lnTo>
                  <a:lnTo>
                    <a:pt x="1008" y="171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2781900" y="466875"/>
              <a:ext cx="25225" cy="11275"/>
            </a:xfrm>
            <a:custGeom>
              <a:avLst/>
              <a:gdLst/>
              <a:ahLst/>
              <a:cxnLst/>
              <a:rect l="l" t="t" r="r" b="b"/>
              <a:pathLst>
                <a:path w="1009" h="451" extrusionOk="0">
                  <a:moveTo>
                    <a:pt x="0" y="1"/>
                  </a:moveTo>
                  <a:lnTo>
                    <a:pt x="0" y="450"/>
                  </a:lnTo>
                  <a:lnTo>
                    <a:pt x="1008" y="45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2807475" y="373425"/>
              <a:ext cx="17875" cy="117525"/>
            </a:xfrm>
            <a:custGeom>
              <a:avLst/>
              <a:gdLst/>
              <a:ahLst/>
              <a:cxnLst/>
              <a:rect l="l" t="t" r="r" b="b"/>
              <a:pathLst>
                <a:path w="715" h="4701" extrusionOk="0">
                  <a:moveTo>
                    <a:pt x="1" y="1"/>
                  </a:moveTo>
                  <a:lnTo>
                    <a:pt x="1" y="4700"/>
                  </a:lnTo>
                  <a:lnTo>
                    <a:pt x="714" y="470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2810975" y="384675"/>
              <a:ext cx="10500" cy="45000"/>
            </a:xfrm>
            <a:custGeom>
              <a:avLst/>
              <a:gdLst/>
              <a:ahLst/>
              <a:cxnLst/>
              <a:rect l="l" t="t" r="r" b="b"/>
              <a:pathLst>
                <a:path w="420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419" y="1800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8"/>
            <p:cNvSpPr/>
            <p:nvPr/>
          </p:nvSpPr>
          <p:spPr>
            <a:xfrm>
              <a:off x="2855575" y="395525"/>
              <a:ext cx="96175" cy="95425"/>
            </a:xfrm>
            <a:custGeom>
              <a:avLst/>
              <a:gdLst/>
              <a:ahLst/>
              <a:cxnLst/>
              <a:rect l="l" t="t" r="r" b="b"/>
              <a:pathLst>
                <a:path w="3847" h="3817" extrusionOk="0">
                  <a:moveTo>
                    <a:pt x="496" y="1"/>
                  </a:moveTo>
                  <a:lnTo>
                    <a:pt x="0" y="513"/>
                  </a:lnTo>
                  <a:lnTo>
                    <a:pt x="3350" y="3816"/>
                  </a:lnTo>
                  <a:lnTo>
                    <a:pt x="3847" y="3320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8"/>
            <p:cNvSpPr/>
            <p:nvPr/>
          </p:nvSpPr>
          <p:spPr>
            <a:xfrm>
              <a:off x="2889700" y="429650"/>
              <a:ext cx="39550" cy="39200"/>
            </a:xfrm>
            <a:custGeom>
              <a:avLst/>
              <a:gdLst/>
              <a:ahLst/>
              <a:cxnLst/>
              <a:rect l="l" t="t" r="r" b="b"/>
              <a:pathLst>
                <a:path w="1582" h="1568" extrusionOk="0">
                  <a:moveTo>
                    <a:pt x="310" y="1"/>
                  </a:moveTo>
                  <a:lnTo>
                    <a:pt x="0" y="295"/>
                  </a:lnTo>
                  <a:lnTo>
                    <a:pt x="1287" y="1567"/>
                  </a:lnTo>
                  <a:lnTo>
                    <a:pt x="1582" y="127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8"/>
            <p:cNvSpPr/>
            <p:nvPr/>
          </p:nvSpPr>
          <p:spPr>
            <a:xfrm>
              <a:off x="2825325" y="401750"/>
              <a:ext cx="30275" cy="89975"/>
            </a:xfrm>
            <a:custGeom>
              <a:avLst/>
              <a:gdLst/>
              <a:ahLst/>
              <a:cxnLst/>
              <a:rect l="l" t="t" r="r" b="b"/>
              <a:pathLst>
                <a:path w="1211" h="3599" extrusionOk="0">
                  <a:moveTo>
                    <a:pt x="0" y="0"/>
                  </a:moveTo>
                  <a:lnTo>
                    <a:pt x="0" y="3598"/>
                  </a:lnTo>
                  <a:lnTo>
                    <a:pt x="1210" y="3598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8"/>
            <p:cNvSpPr/>
            <p:nvPr/>
          </p:nvSpPr>
          <p:spPr>
            <a:xfrm>
              <a:off x="2825325" y="473075"/>
              <a:ext cx="30275" cy="8575"/>
            </a:xfrm>
            <a:custGeom>
              <a:avLst/>
              <a:gdLst/>
              <a:ahLst/>
              <a:cxnLst/>
              <a:rect l="l" t="t" r="r" b="b"/>
              <a:pathLst>
                <a:path w="1211" h="343" extrusionOk="0">
                  <a:moveTo>
                    <a:pt x="0" y="1"/>
                  </a:moveTo>
                  <a:lnTo>
                    <a:pt x="0" y="342"/>
                  </a:lnTo>
                  <a:lnTo>
                    <a:pt x="1210" y="342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8"/>
            <p:cNvSpPr/>
            <p:nvPr/>
          </p:nvSpPr>
          <p:spPr>
            <a:xfrm>
              <a:off x="2825325" y="464950"/>
              <a:ext cx="30275" cy="3500"/>
            </a:xfrm>
            <a:custGeom>
              <a:avLst/>
              <a:gdLst/>
              <a:ahLst/>
              <a:cxnLst/>
              <a:rect l="l" t="t" r="r" b="b"/>
              <a:pathLst>
                <a:path w="1211" h="140" extrusionOk="0">
                  <a:moveTo>
                    <a:pt x="0" y="0"/>
                  </a:moveTo>
                  <a:lnTo>
                    <a:pt x="0" y="140"/>
                  </a:lnTo>
                  <a:lnTo>
                    <a:pt x="1210" y="140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8"/>
            <p:cNvSpPr/>
            <p:nvPr/>
          </p:nvSpPr>
          <p:spPr>
            <a:xfrm>
              <a:off x="2729950" y="405625"/>
              <a:ext cx="52350" cy="85700"/>
            </a:xfrm>
            <a:custGeom>
              <a:avLst/>
              <a:gdLst/>
              <a:ahLst/>
              <a:cxnLst/>
              <a:rect l="l" t="t" r="r" b="b"/>
              <a:pathLst>
                <a:path w="2094" h="3428" extrusionOk="0">
                  <a:moveTo>
                    <a:pt x="1334" y="0"/>
                  </a:moveTo>
                  <a:lnTo>
                    <a:pt x="0" y="3102"/>
                  </a:lnTo>
                  <a:lnTo>
                    <a:pt x="760" y="3428"/>
                  </a:lnTo>
                  <a:lnTo>
                    <a:pt x="2094" y="32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8"/>
            <p:cNvSpPr/>
            <p:nvPr/>
          </p:nvSpPr>
          <p:spPr>
            <a:xfrm>
              <a:off x="2733425" y="467650"/>
              <a:ext cx="22125" cy="15550"/>
            </a:xfrm>
            <a:custGeom>
              <a:avLst/>
              <a:gdLst/>
              <a:ahLst/>
              <a:cxnLst/>
              <a:rect l="l" t="t" r="r" b="b"/>
              <a:pathLst>
                <a:path w="885" h="622" extrusionOk="0">
                  <a:moveTo>
                    <a:pt x="125" y="1"/>
                  </a:moveTo>
                  <a:lnTo>
                    <a:pt x="1" y="295"/>
                  </a:lnTo>
                  <a:lnTo>
                    <a:pt x="761" y="621"/>
                  </a:lnTo>
                  <a:lnTo>
                    <a:pt x="885" y="32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8"/>
            <p:cNvSpPr/>
            <p:nvPr/>
          </p:nvSpPr>
          <p:spPr>
            <a:xfrm>
              <a:off x="2752825" y="421525"/>
              <a:ext cx="22500" cy="15525"/>
            </a:xfrm>
            <a:custGeom>
              <a:avLst/>
              <a:gdLst/>
              <a:ahLst/>
              <a:cxnLst/>
              <a:rect l="l" t="t" r="r" b="b"/>
              <a:pathLst>
                <a:path w="900" h="621" extrusionOk="0">
                  <a:moveTo>
                    <a:pt x="124" y="0"/>
                  </a:moveTo>
                  <a:lnTo>
                    <a:pt x="0" y="295"/>
                  </a:lnTo>
                  <a:lnTo>
                    <a:pt x="776" y="620"/>
                  </a:lnTo>
                  <a:lnTo>
                    <a:pt x="900" y="326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8"/>
            <p:cNvSpPr/>
            <p:nvPr/>
          </p:nvSpPr>
          <p:spPr>
            <a:xfrm>
              <a:off x="2749725" y="433925"/>
              <a:ext cx="20575" cy="10875"/>
            </a:xfrm>
            <a:custGeom>
              <a:avLst/>
              <a:gdLst/>
              <a:ahLst/>
              <a:cxnLst/>
              <a:rect l="l" t="t" r="r" b="b"/>
              <a:pathLst>
                <a:path w="823" h="435" extrusionOk="0">
                  <a:moveTo>
                    <a:pt x="47" y="0"/>
                  </a:moveTo>
                  <a:lnTo>
                    <a:pt x="0" y="109"/>
                  </a:lnTo>
                  <a:lnTo>
                    <a:pt x="776" y="435"/>
                  </a:lnTo>
                  <a:lnTo>
                    <a:pt x="822" y="32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8"/>
            <p:cNvSpPr/>
            <p:nvPr/>
          </p:nvSpPr>
          <p:spPr>
            <a:xfrm>
              <a:off x="2585700" y="1284625"/>
              <a:ext cx="933700" cy="1950"/>
            </a:xfrm>
            <a:custGeom>
              <a:avLst/>
              <a:gdLst/>
              <a:ahLst/>
              <a:cxnLst/>
              <a:rect l="l" t="t" r="r" b="b"/>
              <a:pathLst>
                <a:path w="37348" h="78" extrusionOk="0">
                  <a:moveTo>
                    <a:pt x="9337" y="0"/>
                  </a:moveTo>
                  <a:lnTo>
                    <a:pt x="4669" y="16"/>
                  </a:lnTo>
                  <a:lnTo>
                    <a:pt x="0" y="31"/>
                  </a:lnTo>
                  <a:lnTo>
                    <a:pt x="4669" y="62"/>
                  </a:lnTo>
                  <a:lnTo>
                    <a:pt x="9337" y="62"/>
                  </a:lnTo>
                  <a:lnTo>
                    <a:pt x="18659" y="78"/>
                  </a:lnTo>
                  <a:lnTo>
                    <a:pt x="28011" y="62"/>
                  </a:lnTo>
                  <a:lnTo>
                    <a:pt x="32679" y="62"/>
                  </a:lnTo>
                  <a:lnTo>
                    <a:pt x="37348" y="31"/>
                  </a:lnTo>
                  <a:lnTo>
                    <a:pt x="32679" y="16"/>
                  </a:lnTo>
                  <a:lnTo>
                    <a:pt x="280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8"/>
            <p:cNvSpPr/>
            <p:nvPr/>
          </p:nvSpPr>
          <p:spPr>
            <a:xfrm>
              <a:off x="2619050" y="794900"/>
              <a:ext cx="171400" cy="490525"/>
            </a:xfrm>
            <a:custGeom>
              <a:avLst/>
              <a:gdLst/>
              <a:ahLst/>
              <a:cxnLst/>
              <a:rect l="l" t="t" r="r" b="b"/>
              <a:pathLst>
                <a:path w="6856" h="19621" extrusionOk="0">
                  <a:moveTo>
                    <a:pt x="0" y="1"/>
                  </a:moveTo>
                  <a:lnTo>
                    <a:pt x="0" y="19620"/>
                  </a:lnTo>
                  <a:lnTo>
                    <a:pt x="6856" y="19620"/>
                  </a:lnTo>
                  <a:lnTo>
                    <a:pt x="6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8"/>
            <p:cNvSpPr/>
            <p:nvPr/>
          </p:nvSpPr>
          <p:spPr>
            <a:xfrm>
              <a:off x="3313875" y="794900"/>
              <a:ext cx="171800" cy="490525"/>
            </a:xfrm>
            <a:custGeom>
              <a:avLst/>
              <a:gdLst/>
              <a:ahLst/>
              <a:cxnLst/>
              <a:rect l="l" t="t" r="r" b="b"/>
              <a:pathLst>
                <a:path w="6872" h="19621" extrusionOk="0">
                  <a:moveTo>
                    <a:pt x="0" y="1"/>
                  </a:moveTo>
                  <a:lnTo>
                    <a:pt x="0" y="19620"/>
                  </a:lnTo>
                  <a:lnTo>
                    <a:pt x="6871" y="19620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8"/>
            <p:cNvSpPr/>
            <p:nvPr/>
          </p:nvSpPr>
          <p:spPr>
            <a:xfrm>
              <a:off x="2619050" y="794900"/>
              <a:ext cx="694850" cy="53550"/>
            </a:xfrm>
            <a:custGeom>
              <a:avLst/>
              <a:gdLst/>
              <a:ahLst/>
              <a:cxnLst/>
              <a:rect l="l" t="t" r="r" b="b"/>
              <a:pathLst>
                <a:path w="27794" h="2142" extrusionOk="0">
                  <a:moveTo>
                    <a:pt x="0" y="1"/>
                  </a:moveTo>
                  <a:lnTo>
                    <a:pt x="0" y="2141"/>
                  </a:lnTo>
                  <a:lnTo>
                    <a:pt x="27793" y="2141"/>
                  </a:lnTo>
                  <a:lnTo>
                    <a:pt x="27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8"/>
            <p:cNvSpPr/>
            <p:nvPr/>
          </p:nvSpPr>
          <p:spPr>
            <a:xfrm>
              <a:off x="2619050" y="820875"/>
              <a:ext cx="694075" cy="1200"/>
            </a:xfrm>
            <a:custGeom>
              <a:avLst/>
              <a:gdLst/>
              <a:ahLst/>
              <a:cxnLst/>
              <a:rect l="l" t="t" r="r" b="b"/>
              <a:pathLst>
                <a:path w="27763" h="48" extrusionOk="0">
                  <a:moveTo>
                    <a:pt x="13881" y="1"/>
                  </a:moveTo>
                  <a:lnTo>
                    <a:pt x="6933" y="16"/>
                  </a:lnTo>
                  <a:lnTo>
                    <a:pt x="3474" y="16"/>
                  </a:lnTo>
                  <a:lnTo>
                    <a:pt x="0" y="32"/>
                  </a:lnTo>
                  <a:lnTo>
                    <a:pt x="3474" y="32"/>
                  </a:lnTo>
                  <a:lnTo>
                    <a:pt x="6933" y="47"/>
                  </a:lnTo>
                  <a:lnTo>
                    <a:pt x="20814" y="47"/>
                  </a:lnTo>
                  <a:lnTo>
                    <a:pt x="24288" y="32"/>
                  </a:lnTo>
                  <a:lnTo>
                    <a:pt x="27762" y="32"/>
                  </a:lnTo>
                  <a:lnTo>
                    <a:pt x="24288" y="16"/>
                  </a:lnTo>
                  <a:lnTo>
                    <a:pt x="20814" y="16"/>
                  </a:lnTo>
                  <a:lnTo>
                    <a:pt x="13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8"/>
            <p:cNvSpPr/>
            <p:nvPr/>
          </p:nvSpPr>
          <p:spPr>
            <a:xfrm>
              <a:off x="3290600" y="794900"/>
              <a:ext cx="23300" cy="490525"/>
            </a:xfrm>
            <a:custGeom>
              <a:avLst/>
              <a:gdLst/>
              <a:ahLst/>
              <a:cxnLst/>
              <a:rect l="l" t="t" r="r" b="b"/>
              <a:pathLst>
                <a:path w="932" h="19621" extrusionOk="0">
                  <a:moveTo>
                    <a:pt x="1" y="1"/>
                  </a:moveTo>
                  <a:lnTo>
                    <a:pt x="1" y="19620"/>
                  </a:lnTo>
                  <a:lnTo>
                    <a:pt x="931" y="19620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8"/>
            <p:cNvSpPr/>
            <p:nvPr/>
          </p:nvSpPr>
          <p:spPr>
            <a:xfrm>
              <a:off x="2619050" y="794900"/>
              <a:ext cx="23275" cy="490525"/>
            </a:xfrm>
            <a:custGeom>
              <a:avLst/>
              <a:gdLst/>
              <a:ahLst/>
              <a:cxnLst/>
              <a:rect l="l" t="t" r="r" b="b"/>
              <a:pathLst>
                <a:path w="931" h="19621" extrusionOk="0">
                  <a:moveTo>
                    <a:pt x="0" y="1"/>
                  </a:moveTo>
                  <a:lnTo>
                    <a:pt x="0" y="19620"/>
                  </a:lnTo>
                  <a:lnTo>
                    <a:pt x="931" y="19620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8"/>
            <p:cNvSpPr/>
            <p:nvPr/>
          </p:nvSpPr>
          <p:spPr>
            <a:xfrm>
              <a:off x="3429025" y="992650"/>
              <a:ext cx="84175" cy="152025"/>
            </a:xfrm>
            <a:custGeom>
              <a:avLst/>
              <a:gdLst/>
              <a:ahLst/>
              <a:cxnLst/>
              <a:rect l="l" t="t" r="r" b="b"/>
              <a:pathLst>
                <a:path w="3367" h="6081" extrusionOk="0">
                  <a:moveTo>
                    <a:pt x="3366" y="1"/>
                  </a:moveTo>
                  <a:lnTo>
                    <a:pt x="3366" y="1"/>
                  </a:lnTo>
                  <a:cubicBezTo>
                    <a:pt x="3366" y="1"/>
                    <a:pt x="2141" y="1117"/>
                    <a:pt x="1490" y="2125"/>
                  </a:cubicBezTo>
                  <a:cubicBezTo>
                    <a:pt x="807" y="3134"/>
                    <a:pt x="1" y="6080"/>
                    <a:pt x="1" y="6080"/>
                  </a:cubicBezTo>
                  <a:cubicBezTo>
                    <a:pt x="3335" y="4561"/>
                    <a:pt x="3366" y="1"/>
                    <a:pt x="3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8"/>
            <p:cNvSpPr/>
            <p:nvPr/>
          </p:nvSpPr>
          <p:spPr>
            <a:xfrm>
              <a:off x="3430200" y="1021975"/>
              <a:ext cx="67375" cy="122075"/>
            </a:xfrm>
            <a:custGeom>
              <a:avLst/>
              <a:gdLst/>
              <a:ahLst/>
              <a:cxnLst/>
              <a:rect l="l" t="t" r="r" b="b"/>
              <a:pathLst>
                <a:path w="2695" h="4883" extrusionOk="0">
                  <a:moveTo>
                    <a:pt x="2680" y="0"/>
                  </a:moveTo>
                  <a:cubicBezTo>
                    <a:pt x="2676" y="0"/>
                    <a:pt x="2672" y="2"/>
                    <a:pt x="2668" y="6"/>
                  </a:cubicBezTo>
                  <a:cubicBezTo>
                    <a:pt x="2435" y="286"/>
                    <a:pt x="2234" y="580"/>
                    <a:pt x="2048" y="890"/>
                  </a:cubicBezTo>
                  <a:cubicBezTo>
                    <a:pt x="2094" y="627"/>
                    <a:pt x="2203" y="394"/>
                    <a:pt x="2296" y="161"/>
                  </a:cubicBezTo>
                  <a:lnTo>
                    <a:pt x="2280" y="161"/>
                  </a:lnTo>
                  <a:cubicBezTo>
                    <a:pt x="2094" y="472"/>
                    <a:pt x="1986" y="797"/>
                    <a:pt x="1893" y="1123"/>
                  </a:cubicBezTo>
                  <a:cubicBezTo>
                    <a:pt x="1474" y="1790"/>
                    <a:pt x="1164" y="2534"/>
                    <a:pt x="838" y="3248"/>
                  </a:cubicBezTo>
                  <a:lnTo>
                    <a:pt x="1195" y="1852"/>
                  </a:lnTo>
                  <a:lnTo>
                    <a:pt x="1164" y="1852"/>
                  </a:lnTo>
                  <a:cubicBezTo>
                    <a:pt x="993" y="2364"/>
                    <a:pt x="853" y="2891"/>
                    <a:pt x="760" y="3403"/>
                  </a:cubicBezTo>
                  <a:cubicBezTo>
                    <a:pt x="528" y="3899"/>
                    <a:pt x="280" y="4380"/>
                    <a:pt x="0" y="4845"/>
                  </a:cubicBezTo>
                  <a:cubicBezTo>
                    <a:pt x="0" y="4861"/>
                    <a:pt x="0" y="4861"/>
                    <a:pt x="47" y="4861"/>
                  </a:cubicBezTo>
                  <a:cubicBezTo>
                    <a:pt x="47" y="4872"/>
                    <a:pt x="55" y="4883"/>
                    <a:pt x="65" y="4883"/>
                  </a:cubicBezTo>
                  <a:cubicBezTo>
                    <a:pt x="69" y="4883"/>
                    <a:pt x="73" y="4881"/>
                    <a:pt x="78" y="4876"/>
                  </a:cubicBezTo>
                  <a:cubicBezTo>
                    <a:pt x="233" y="4644"/>
                    <a:pt x="388" y="4411"/>
                    <a:pt x="528" y="4178"/>
                  </a:cubicBezTo>
                  <a:cubicBezTo>
                    <a:pt x="1195" y="3651"/>
                    <a:pt x="1660" y="3000"/>
                    <a:pt x="2125" y="2302"/>
                  </a:cubicBezTo>
                  <a:lnTo>
                    <a:pt x="2125" y="2286"/>
                  </a:lnTo>
                  <a:lnTo>
                    <a:pt x="2094" y="2286"/>
                  </a:lnTo>
                  <a:cubicBezTo>
                    <a:pt x="1629" y="2922"/>
                    <a:pt x="1164" y="3574"/>
                    <a:pt x="574" y="4085"/>
                  </a:cubicBezTo>
                  <a:cubicBezTo>
                    <a:pt x="853" y="3543"/>
                    <a:pt x="1117" y="2953"/>
                    <a:pt x="1365" y="2395"/>
                  </a:cubicBezTo>
                  <a:cubicBezTo>
                    <a:pt x="1768" y="1945"/>
                    <a:pt x="2141" y="1464"/>
                    <a:pt x="2466" y="968"/>
                  </a:cubicBezTo>
                  <a:lnTo>
                    <a:pt x="2466" y="968"/>
                  </a:lnTo>
                  <a:cubicBezTo>
                    <a:pt x="2156" y="1433"/>
                    <a:pt x="1815" y="1852"/>
                    <a:pt x="1443" y="2255"/>
                  </a:cubicBezTo>
                  <a:cubicBezTo>
                    <a:pt x="1784" y="1464"/>
                    <a:pt x="2156" y="704"/>
                    <a:pt x="2684" y="37"/>
                  </a:cubicBezTo>
                  <a:cubicBezTo>
                    <a:pt x="2695" y="15"/>
                    <a:pt x="2690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8"/>
            <p:cNvSpPr/>
            <p:nvPr/>
          </p:nvSpPr>
          <p:spPr>
            <a:xfrm>
              <a:off x="3370875" y="920525"/>
              <a:ext cx="91150" cy="224150"/>
            </a:xfrm>
            <a:custGeom>
              <a:avLst/>
              <a:gdLst/>
              <a:ahLst/>
              <a:cxnLst/>
              <a:rect l="l" t="t" r="r" b="b"/>
              <a:pathLst>
                <a:path w="3646" h="8966" extrusionOk="0">
                  <a:moveTo>
                    <a:pt x="2311" y="1"/>
                  </a:moveTo>
                  <a:cubicBezTo>
                    <a:pt x="2311" y="1"/>
                    <a:pt x="0" y="4111"/>
                    <a:pt x="2172" y="8965"/>
                  </a:cubicBezTo>
                  <a:cubicBezTo>
                    <a:pt x="2172" y="8965"/>
                    <a:pt x="3645" y="6220"/>
                    <a:pt x="3211" y="3584"/>
                  </a:cubicBezTo>
                  <a:cubicBezTo>
                    <a:pt x="2792" y="947"/>
                    <a:pt x="2311" y="1"/>
                    <a:pt x="2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8"/>
            <p:cNvSpPr/>
            <p:nvPr/>
          </p:nvSpPr>
          <p:spPr>
            <a:xfrm>
              <a:off x="3409650" y="952725"/>
              <a:ext cx="31825" cy="190550"/>
            </a:xfrm>
            <a:custGeom>
              <a:avLst/>
              <a:gdLst/>
              <a:ahLst/>
              <a:cxnLst/>
              <a:rect l="l" t="t" r="r" b="b"/>
              <a:pathLst>
                <a:path w="1273" h="7622" extrusionOk="0">
                  <a:moveTo>
                    <a:pt x="729" y="0"/>
                  </a:moveTo>
                  <a:cubicBezTo>
                    <a:pt x="714" y="0"/>
                    <a:pt x="714" y="16"/>
                    <a:pt x="714" y="16"/>
                  </a:cubicBezTo>
                  <a:cubicBezTo>
                    <a:pt x="698" y="822"/>
                    <a:pt x="652" y="1629"/>
                    <a:pt x="636" y="2420"/>
                  </a:cubicBezTo>
                  <a:cubicBezTo>
                    <a:pt x="497" y="1908"/>
                    <a:pt x="404" y="1396"/>
                    <a:pt x="357" y="869"/>
                  </a:cubicBezTo>
                  <a:cubicBezTo>
                    <a:pt x="357" y="861"/>
                    <a:pt x="353" y="857"/>
                    <a:pt x="349" y="857"/>
                  </a:cubicBezTo>
                  <a:cubicBezTo>
                    <a:pt x="345" y="857"/>
                    <a:pt x="342" y="861"/>
                    <a:pt x="342" y="869"/>
                  </a:cubicBezTo>
                  <a:cubicBezTo>
                    <a:pt x="357" y="1474"/>
                    <a:pt x="435" y="2094"/>
                    <a:pt x="621" y="2668"/>
                  </a:cubicBezTo>
                  <a:cubicBezTo>
                    <a:pt x="574" y="3645"/>
                    <a:pt x="559" y="4607"/>
                    <a:pt x="559" y="5584"/>
                  </a:cubicBezTo>
                  <a:cubicBezTo>
                    <a:pt x="311" y="4886"/>
                    <a:pt x="109" y="4141"/>
                    <a:pt x="0" y="3381"/>
                  </a:cubicBezTo>
                  <a:lnTo>
                    <a:pt x="0" y="3381"/>
                  </a:lnTo>
                  <a:cubicBezTo>
                    <a:pt x="47" y="4219"/>
                    <a:pt x="249" y="5056"/>
                    <a:pt x="559" y="5816"/>
                  </a:cubicBezTo>
                  <a:cubicBezTo>
                    <a:pt x="559" y="6390"/>
                    <a:pt x="559" y="6995"/>
                    <a:pt x="574" y="7600"/>
                  </a:cubicBezTo>
                  <a:cubicBezTo>
                    <a:pt x="574" y="7600"/>
                    <a:pt x="574" y="7615"/>
                    <a:pt x="590" y="7615"/>
                  </a:cubicBezTo>
                  <a:cubicBezTo>
                    <a:pt x="594" y="7620"/>
                    <a:pt x="600" y="7622"/>
                    <a:pt x="606" y="7622"/>
                  </a:cubicBezTo>
                  <a:cubicBezTo>
                    <a:pt x="621" y="7622"/>
                    <a:pt x="636" y="7611"/>
                    <a:pt x="636" y="7600"/>
                  </a:cubicBezTo>
                  <a:cubicBezTo>
                    <a:pt x="636" y="7305"/>
                    <a:pt x="652" y="7010"/>
                    <a:pt x="652" y="6716"/>
                  </a:cubicBezTo>
                  <a:cubicBezTo>
                    <a:pt x="667" y="6716"/>
                    <a:pt x="667" y="6700"/>
                    <a:pt x="667" y="6700"/>
                  </a:cubicBezTo>
                  <a:cubicBezTo>
                    <a:pt x="1008" y="5770"/>
                    <a:pt x="1257" y="4762"/>
                    <a:pt x="1272" y="3769"/>
                  </a:cubicBezTo>
                  <a:lnTo>
                    <a:pt x="1272" y="3769"/>
                  </a:lnTo>
                  <a:cubicBezTo>
                    <a:pt x="1210" y="4684"/>
                    <a:pt x="946" y="5506"/>
                    <a:pt x="698" y="6359"/>
                  </a:cubicBezTo>
                  <a:cubicBezTo>
                    <a:pt x="714" y="5537"/>
                    <a:pt x="729" y="4746"/>
                    <a:pt x="729" y="3955"/>
                  </a:cubicBezTo>
                  <a:cubicBezTo>
                    <a:pt x="962" y="3412"/>
                    <a:pt x="1133" y="2838"/>
                    <a:pt x="1179" y="2265"/>
                  </a:cubicBezTo>
                  <a:lnTo>
                    <a:pt x="1179" y="2265"/>
                  </a:lnTo>
                  <a:cubicBezTo>
                    <a:pt x="1086" y="2761"/>
                    <a:pt x="931" y="3273"/>
                    <a:pt x="745" y="3753"/>
                  </a:cubicBezTo>
                  <a:lnTo>
                    <a:pt x="745" y="16"/>
                  </a:lnTo>
                  <a:cubicBezTo>
                    <a:pt x="745" y="0"/>
                    <a:pt x="729" y="0"/>
                    <a:pt x="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8"/>
            <p:cNvSpPr/>
            <p:nvPr/>
          </p:nvSpPr>
          <p:spPr>
            <a:xfrm>
              <a:off x="3411575" y="1026475"/>
              <a:ext cx="2750" cy="18150"/>
            </a:xfrm>
            <a:custGeom>
              <a:avLst/>
              <a:gdLst/>
              <a:ahLst/>
              <a:cxnLst/>
              <a:rect l="l" t="t" r="r" b="b"/>
              <a:pathLst>
                <a:path w="110" h="726" extrusionOk="0">
                  <a:moveTo>
                    <a:pt x="9" y="1"/>
                  </a:moveTo>
                  <a:cubicBezTo>
                    <a:pt x="5" y="1"/>
                    <a:pt x="1" y="5"/>
                    <a:pt x="1" y="12"/>
                  </a:cubicBezTo>
                  <a:cubicBezTo>
                    <a:pt x="16" y="245"/>
                    <a:pt x="47" y="493"/>
                    <a:pt x="109" y="726"/>
                  </a:cubicBezTo>
                  <a:cubicBezTo>
                    <a:pt x="94" y="493"/>
                    <a:pt x="78" y="245"/>
                    <a:pt x="16" y="12"/>
                  </a:cubicBezTo>
                  <a:cubicBezTo>
                    <a:pt x="16" y="5"/>
                    <a:pt x="13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8"/>
            <p:cNvSpPr/>
            <p:nvPr/>
          </p:nvSpPr>
          <p:spPr>
            <a:xfrm>
              <a:off x="3431750" y="976750"/>
              <a:ext cx="2350" cy="13000"/>
            </a:xfrm>
            <a:custGeom>
              <a:avLst/>
              <a:gdLst/>
              <a:ahLst/>
              <a:cxnLst/>
              <a:rect l="l" t="t" r="r" b="b"/>
              <a:pathLst>
                <a:path w="94" h="520" extrusionOk="0">
                  <a:moveTo>
                    <a:pt x="78" y="1"/>
                  </a:moveTo>
                  <a:cubicBezTo>
                    <a:pt x="62" y="171"/>
                    <a:pt x="47" y="326"/>
                    <a:pt x="0" y="513"/>
                  </a:cubicBezTo>
                  <a:cubicBezTo>
                    <a:pt x="0" y="513"/>
                    <a:pt x="7" y="519"/>
                    <a:pt x="12" y="519"/>
                  </a:cubicBezTo>
                  <a:cubicBezTo>
                    <a:pt x="14" y="519"/>
                    <a:pt x="16" y="518"/>
                    <a:pt x="16" y="513"/>
                  </a:cubicBezTo>
                  <a:cubicBezTo>
                    <a:pt x="62" y="326"/>
                    <a:pt x="93" y="17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8"/>
            <p:cNvSpPr/>
            <p:nvPr/>
          </p:nvSpPr>
          <p:spPr>
            <a:xfrm>
              <a:off x="3338300" y="984500"/>
              <a:ext cx="74475" cy="160175"/>
            </a:xfrm>
            <a:custGeom>
              <a:avLst/>
              <a:gdLst/>
              <a:ahLst/>
              <a:cxnLst/>
              <a:rect l="l" t="t" r="r" b="b"/>
              <a:pathLst>
                <a:path w="2979" h="6407" extrusionOk="0">
                  <a:moveTo>
                    <a:pt x="1" y="1"/>
                  </a:moveTo>
                  <a:cubicBezTo>
                    <a:pt x="1" y="1"/>
                    <a:pt x="543" y="5026"/>
                    <a:pt x="2932" y="6406"/>
                  </a:cubicBezTo>
                  <a:cubicBezTo>
                    <a:pt x="2932" y="6406"/>
                    <a:pt x="2978" y="3553"/>
                    <a:pt x="2172" y="2141"/>
                  </a:cubicBezTo>
                  <a:cubicBezTo>
                    <a:pt x="1350" y="71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8"/>
            <p:cNvSpPr/>
            <p:nvPr/>
          </p:nvSpPr>
          <p:spPr>
            <a:xfrm>
              <a:off x="3357700" y="1010100"/>
              <a:ext cx="47325" cy="124400"/>
            </a:xfrm>
            <a:custGeom>
              <a:avLst/>
              <a:gdLst/>
              <a:ahLst/>
              <a:cxnLst/>
              <a:rect l="l" t="t" r="r" b="b"/>
              <a:pathLst>
                <a:path w="1893" h="4976" extrusionOk="0">
                  <a:moveTo>
                    <a:pt x="0" y="1"/>
                  </a:moveTo>
                  <a:lnTo>
                    <a:pt x="0" y="16"/>
                  </a:lnTo>
                  <a:cubicBezTo>
                    <a:pt x="450" y="838"/>
                    <a:pt x="807" y="1660"/>
                    <a:pt x="1148" y="2513"/>
                  </a:cubicBezTo>
                  <a:cubicBezTo>
                    <a:pt x="714" y="2141"/>
                    <a:pt x="326" y="1753"/>
                    <a:pt x="16" y="1272"/>
                  </a:cubicBezTo>
                  <a:cubicBezTo>
                    <a:pt x="10" y="1262"/>
                    <a:pt x="7" y="1259"/>
                    <a:pt x="5" y="1259"/>
                  </a:cubicBezTo>
                  <a:cubicBezTo>
                    <a:pt x="0" y="1259"/>
                    <a:pt x="0" y="1272"/>
                    <a:pt x="0" y="1272"/>
                  </a:cubicBezTo>
                  <a:cubicBezTo>
                    <a:pt x="295" y="1815"/>
                    <a:pt x="729" y="2218"/>
                    <a:pt x="1194" y="2622"/>
                  </a:cubicBezTo>
                  <a:cubicBezTo>
                    <a:pt x="1402" y="3157"/>
                    <a:pt x="1596" y="3706"/>
                    <a:pt x="1748" y="4255"/>
                  </a:cubicBezTo>
                  <a:lnTo>
                    <a:pt x="1748" y="4255"/>
                  </a:lnTo>
                  <a:cubicBezTo>
                    <a:pt x="1706" y="4066"/>
                    <a:pt x="1661" y="3877"/>
                    <a:pt x="1613" y="3692"/>
                  </a:cubicBezTo>
                  <a:cubicBezTo>
                    <a:pt x="1629" y="3211"/>
                    <a:pt x="1582" y="2715"/>
                    <a:pt x="1489" y="2249"/>
                  </a:cubicBezTo>
                  <a:lnTo>
                    <a:pt x="1473" y="2249"/>
                  </a:lnTo>
                  <a:cubicBezTo>
                    <a:pt x="1536" y="2684"/>
                    <a:pt x="1551" y="3103"/>
                    <a:pt x="1567" y="3537"/>
                  </a:cubicBezTo>
                  <a:cubicBezTo>
                    <a:pt x="1380" y="2870"/>
                    <a:pt x="1148" y="2234"/>
                    <a:pt x="853" y="1598"/>
                  </a:cubicBezTo>
                  <a:cubicBezTo>
                    <a:pt x="791" y="1179"/>
                    <a:pt x="682" y="776"/>
                    <a:pt x="527" y="388"/>
                  </a:cubicBezTo>
                  <a:lnTo>
                    <a:pt x="527" y="388"/>
                  </a:lnTo>
                  <a:cubicBezTo>
                    <a:pt x="605" y="683"/>
                    <a:pt x="651" y="993"/>
                    <a:pt x="729" y="1303"/>
                  </a:cubicBezTo>
                  <a:cubicBezTo>
                    <a:pt x="527" y="854"/>
                    <a:pt x="264" y="435"/>
                    <a:pt x="16" y="1"/>
                  </a:cubicBezTo>
                  <a:close/>
                  <a:moveTo>
                    <a:pt x="651" y="2932"/>
                  </a:moveTo>
                  <a:lnTo>
                    <a:pt x="651" y="2932"/>
                  </a:lnTo>
                  <a:cubicBezTo>
                    <a:pt x="931" y="3521"/>
                    <a:pt x="1349" y="4018"/>
                    <a:pt x="1737" y="4421"/>
                  </a:cubicBezTo>
                  <a:cubicBezTo>
                    <a:pt x="1784" y="4591"/>
                    <a:pt x="1846" y="4793"/>
                    <a:pt x="1877" y="4964"/>
                  </a:cubicBezTo>
                  <a:cubicBezTo>
                    <a:pt x="1877" y="4971"/>
                    <a:pt x="1881" y="4975"/>
                    <a:pt x="1884" y="4975"/>
                  </a:cubicBezTo>
                  <a:cubicBezTo>
                    <a:pt x="1888" y="4975"/>
                    <a:pt x="1892" y="4971"/>
                    <a:pt x="1892" y="4964"/>
                  </a:cubicBezTo>
                  <a:cubicBezTo>
                    <a:pt x="1853" y="4753"/>
                    <a:pt x="1810" y="4538"/>
                    <a:pt x="1763" y="4323"/>
                  </a:cubicBezTo>
                  <a:lnTo>
                    <a:pt x="1763" y="4323"/>
                  </a:lnTo>
                  <a:cubicBezTo>
                    <a:pt x="1765" y="4324"/>
                    <a:pt x="1767" y="4326"/>
                    <a:pt x="1768" y="4328"/>
                  </a:cubicBezTo>
                  <a:cubicBezTo>
                    <a:pt x="1762" y="4304"/>
                    <a:pt x="1755" y="4279"/>
                    <a:pt x="1748" y="4255"/>
                  </a:cubicBezTo>
                  <a:lnTo>
                    <a:pt x="1748" y="4255"/>
                  </a:lnTo>
                  <a:cubicBezTo>
                    <a:pt x="1753" y="4278"/>
                    <a:pt x="1758" y="4300"/>
                    <a:pt x="1763" y="4323"/>
                  </a:cubicBezTo>
                  <a:lnTo>
                    <a:pt x="1763" y="4323"/>
                  </a:lnTo>
                  <a:cubicBezTo>
                    <a:pt x="1347" y="3905"/>
                    <a:pt x="991" y="3442"/>
                    <a:pt x="651" y="29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8"/>
            <p:cNvSpPr/>
            <p:nvPr/>
          </p:nvSpPr>
          <p:spPr>
            <a:xfrm>
              <a:off x="3350325" y="1025600"/>
              <a:ext cx="12825" cy="14775"/>
            </a:xfrm>
            <a:custGeom>
              <a:avLst/>
              <a:gdLst/>
              <a:ahLst/>
              <a:cxnLst/>
              <a:rect l="l" t="t" r="r" b="b"/>
              <a:pathLst>
                <a:path w="513" h="591" extrusionOk="0">
                  <a:moveTo>
                    <a:pt x="0" y="1"/>
                  </a:moveTo>
                  <a:lnTo>
                    <a:pt x="0" y="1"/>
                  </a:lnTo>
                  <a:cubicBezTo>
                    <a:pt x="62" y="125"/>
                    <a:pt x="140" y="218"/>
                    <a:pt x="233" y="311"/>
                  </a:cubicBezTo>
                  <a:cubicBezTo>
                    <a:pt x="311" y="420"/>
                    <a:pt x="404" y="513"/>
                    <a:pt x="512" y="590"/>
                  </a:cubicBezTo>
                  <a:cubicBezTo>
                    <a:pt x="435" y="497"/>
                    <a:pt x="357" y="389"/>
                    <a:pt x="280" y="311"/>
                  </a:cubicBezTo>
                  <a:cubicBezTo>
                    <a:pt x="171" y="203"/>
                    <a:pt x="93" y="11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8"/>
            <p:cNvSpPr/>
            <p:nvPr/>
          </p:nvSpPr>
          <p:spPr>
            <a:xfrm>
              <a:off x="3381350" y="1149700"/>
              <a:ext cx="88425" cy="135725"/>
            </a:xfrm>
            <a:custGeom>
              <a:avLst/>
              <a:gdLst/>
              <a:ahLst/>
              <a:cxnLst/>
              <a:rect l="l" t="t" r="r" b="b"/>
              <a:pathLst>
                <a:path w="3537" h="5429" extrusionOk="0">
                  <a:moveTo>
                    <a:pt x="0" y="0"/>
                  </a:moveTo>
                  <a:lnTo>
                    <a:pt x="93" y="1365"/>
                  </a:lnTo>
                  <a:lnTo>
                    <a:pt x="403" y="5428"/>
                  </a:lnTo>
                  <a:lnTo>
                    <a:pt x="3118" y="5428"/>
                  </a:lnTo>
                  <a:lnTo>
                    <a:pt x="3428" y="1365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8"/>
            <p:cNvSpPr/>
            <p:nvPr/>
          </p:nvSpPr>
          <p:spPr>
            <a:xfrm>
              <a:off x="3381350" y="1149700"/>
              <a:ext cx="88425" cy="23675"/>
            </a:xfrm>
            <a:custGeom>
              <a:avLst/>
              <a:gdLst/>
              <a:ahLst/>
              <a:cxnLst/>
              <a:rect l="l" t="t" r="r" b="b"/>
              <a:pathLst>
                <a:path w="3537" h="947" extrusionOk="0">
                  <a:moveTo>
                    <a:pt x="0" y="0"/>
                  </a:moveTo>
                  <a:lnTo>
                    <a:pt x="78" y="946"/>
                  </a:lnTo>
                  <a:lnTo>
                    <a:pt x="3474" y="822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8"/>
            <p:cNvSpPr/>
            <p:nvPr/>
          </p:nvSpPr>
          <p:spPr>
            <a:xfrm>
              <a:off x="3375150" y="1133025"/>
              <a:ext cx="100425" cy="25600"/>
            </a:xfrm>
            <a:custGeom>
              <a:avLst/>
              <a:gdLst/>
              <a:ahLst/>
              <a:cxnLst/>
              <a:rect l="l" t="t" r="r" b="b"/>
              <a:pathLst>
                <a:path w="4017" h="1024" extrusionOk="0">
                  <a:moveTo>
                    <a:pt x="0" y="0"/>
                  </a:moveTo>
                  <a:lnTo>
                    <a:pt x="0" y="1024"/>
                  </a:lnTo>
                  <a:lnTo>
                    <a:pt x="4017" y="1024"/>
                  </a:lnTo>
                  <a:lnTo>
                    <a:pt x="40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8"/>
            <p:cNvSpPr/>
            <p:nvPr/>
          </p:nvSpPr>
          <p:spPr>
            <a:xfrm>
              <a:off x="2585300" y="1040350"/>
              <a:ext cx="86500" cy="244675"/>
            </a:xfrm>
            <a:custGeom>
              <a:avLst/>
              <a:gdLst/>
              <a:ahLst/>
              <a:cxnLst/>
              <a:rect l="l" t="t" r="r" b="b"/>
              <a:pathLst>
                <a:path w="3460" h="9787" extrusionOk="0">
                  <a:moveTo>
                    <a:pt x="1" y="0"/>
                  </a:moveTo>
                  <a:lnTo>
                    <a:pt x="1" y="9787"/>
                  </a:lnTo>
                  <a:lnTo>
                    <a:pt x="3460" y="9787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8"/>
            <p:cNvSpPr/>
            <p:nvPr/>
          </p:nvSpPr>
          <p:spPr>
            <a:xfrm>
              <a:off x="2671775" y="1040350"/>
              <a:ext cx="210575" cy="244675"/>
            </a:xfrm>
            <a:custGeom>
              <a:avLst/>
              <a:gdLst/>
              <a:ahLst/>
              <a:cxnLst/>
              <a:rect l="l" t="t" r="r" b="b"/>
              <a:pathLst>
                <a:path w="8423" h="9787" extrusionOk="0">
                  <a:moveTo>
                    <a:pt x="1" y="0"/>
                  </a:moveTo>
                  <a:lnTo>
                    <a:pt x="1" y="9787"/>
                  </a:lnTo>
                  <a:lnTo>
                    <a:pt x="8422" y="9787"/>
                  </a:lnTo>
                  <a:lnTo>
                    <a:pt x="84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8"/>
            <p:cNvSpPr/>
            <p:nvPr/>
          </p:nvSpPr>
          <p:spPr>
            <a:xfrm>
              <a:off x="2585300" y="1081050"/>
              <a:ext cx="86500" cy="2750"/>
            </a:xfrm>
            <a:custGeom>
              <a:avLst/>
              <a:gdLst/>
              <a:ahLst/>
              <a:cxnLst/>
              <a:rect l="l" t="t" r="r" b="b"/>
              <a:pathLst>
                <a:path w="346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3460" y="109"/>
                  </a:lnTo>
                  <a:lnTo>
                    <a:pt x="3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8"/>
            <p:cNvSpPr/>
            <p:nvPr/>
          </p:nvSpPr>
          <p:spPr>
            <a:xfrm>
              <a:off x="2585300" y="1118675"/>
              <a:ext cx="86500" cy="3125"/>
            </a:xfrm>
            <a:custGeom>
              <a:avLst/>
              <a:gdLst/>
              <a:ahLst/>
              <a:cxnLst/>
              <a:rect l="l" t="t" r="r" b="b"/>
              <a:pathLst>
                <a:path w="3460" h="125" extrusionOk="0">
                  <a:moveTo>
                    <a:pt x="1" y="0"/>
                  </a:moveTo>
                  <a:lnTo>
                    <a:pt x="1" y="124"/>
                  </a:lnTo>
                  <a:lnTo>
                    <a:pt x="3460" y="124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8"/>
            <p:cNvSpPr/>
            <p:nvPr/>
          </p:nvSpPr>
          <p:spPr>
            <a:xfrm>
              <a:off x="2585300" y="1135725"/>
              <a:ext cx="86500" cy="2750"/>
            </a:xfrm>
            <a:custGeom>
              <a:avLst/>
              <a:gdLst/>
              <a:ahLst/>
              <a:cxnLst/>
              <a:rect l="l" t="t" r="r" b="b"/>
              <a:pathLst>
                <a:path w="346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3460" y="109"/>
                  </a:lnTo>
                  <a:lnTo>
                    <a:pt x="3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8"/>
            <p:cNvSpPr/>
            <p:nvPr/>
          </p:nvSpPr>
          <p:spPr>
            <a:xfrm>
              <a:off x="2619825" y="11644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0"/>
                  </a:moveTo>
                  <a:cubicBezTo>
                    <a:pt x="155" y="0"/>
                    <a:pt x="0" y="155"/>
                    <a:pt x="0" y="342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8"/>
            <p:cNvSpPr/>
            <p:nvPr/>
          </p:nvSpPr>
          <p:spPr>
            <a:xfrm>
              <a:off x="2623300" y="1167525"/>
              <a:ext cx="10900" cy="10875"/>
            </a:xfrm>
            <a:custGeom>
              <a:avLst/>
              <a:gdLst/>
              <a:ahLst/>
              <a:cxnLst/>
              <a:rect l="l" t="t" r="r" b="b"/>
              <a:pathLst>
                <a:path w="436" h="435" extrusionOk="0">
                  <a:moveTo>
                    <a:pt x="218" y="0"/>
                  </a:moveTo>
                  <a:cubicBezTo>
                    <a:pt x="94" y="0"/>
                    <a:pt x="1" y="109"/>
                    <a:pt x="1" y="218"/>
                  </a:cubicBezTo>
                  <a:cubicBezTo>
                    <a:pt x="1" y="342"/>
                    <a:pt x="94" y="435"/>
                    <a:pt x="218" y="435"/>
                  </a:cubicBezTo>
                  <a:cubicBezTo>
                    <a:pt x="327" y="435"/>
                    <a:pt x="435" y="342"/>
                    <a:pt x="435" y="218"/>
                  </a:cubicBezTo>
                  <a:cubicBezTo>
                    <a:pt x="435" y="109"/>
                    <a:pt x="327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8"/>
            <p:cNvSpPr/>
            <p:nvPr/>
          </p:nvSpPr>
          <p:spPr>
            <a:xfrm>
              <a:off x="2781900" y="1061675"/>
              <a:ext cx="82225" cy="126425"/>
            </a:xfrm>
            <a:custGeom>
              <a:avLst/>
              <a:gdLst/>
              <a:ahLst/>
              <a:cxnLst/>
              <a:rect l="l" t="t" r="r" b="b"/>
              <a:pathLst>
                <a:path w="3289" h="5057" extrusionOk="0">
                  <a:moveTo>
                    <a:pt x="0" y="0"/>
                  </a:moveTo>
                  <a:lnTo>
                    <a:pt x="0" y="5056"/>
                  </a:lnTo>
                  <a:lnTo>
                    <a:pt x="3288" y="505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8"/>
            <p:cNvSpPr/>
            <p:nvPr/>
          </p:nvSpPr>
          <p:spPr>
            <a:xfrm>
              <a:off x="2823000" y="1068650"/>
              <a:ext cx="34925" cy="46175"/>
            </a:xfrm>
            <a:custGeom>
              <a:avLst/>
              <a:gdLst/>
              <a:ahLst/>
              <a:cxnLst/>
              <a:rect l="l" t="t" r="r" b="b"/>
              <a:pathLst>
                <a:path w="139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396" y="1846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8"/>
            <p:cNvSpPr/>
            <p:nvPr/>
          </p:nvSpPr>
          <p:spPr>
            <a:xfrm>
              <a:off x="2882700" y="794900"/>
              <a:ext cx="48125" cy="475025"/>
            </a:xfrm>
            <a:custGeom>
              <a:avLst/>
              <a:gdLst/>
              <a:ahLst/>
              <a:cxnLst/>
              <a:rect l="l" t="t" r="r" b="b"/>
              <a:pathLst>
                <a:path w="1925" h="19001" extrusionOk="0">
                  <a:moveTo>
                    <a:pt x="1707" y="1"/>
                  </a:moveTo>
                  <a:cubicBezTo>
                    <a:pt x="1707" y="78"/>
                    <a:pt x="1815" y="12083"/>
                    <a:pt x="1707" y="14874"/>
                  </a:cubicBezTo>
                  <a:cubicBezTo>
                    <a:pt x="1614" y="17403"/>
                    <a:pt x="962" y="18907"/>
                    <a:pt x="1" y="18907"/>
                  </a:cubicBezTo>
                  <a:lnTo>
                    <a:pt x="1" y="19000"/>
                  </a:lnTo>
                  <a:cubicBezTo>
                    <a:pt x="1024" y="19000"/>
                    <a:pt x="1691" y="17496"/>
                    <a:pt x="1800" y="14890"/>
                  </a:cubicBezTo>
                  <a:cubicBezTo>
                    <a:pt x="1924" y="12098"/>
                    <a:pt x="1800" y="109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8"/>
            <p:cNvSpPr/>
            <p:nvPr/>
          </p:nvSpPr>
          <p:spPr>
            <a:xfrm>
              <a:off x="2882700" y="794525"/>
              <a:ext cx="48125" cy="465700"/>
            </a:xfrm>
            <a:custGeom>
              <a:avLst/>
              <a:gdLst/>
              <a:ahLst/>
              <a:cxnLst/>
              <a:rect l="l" t="t" r="r" b="b"/>
              <a:pathLst>
                <a:path w="1925" h="18628" extrusionOk="0">
                  <a:moveTo>
                    <a:pt x="1707" y="0"/>
                  </a:moveTo>
                  <a:cubicBezTo>
                    <a:pt x="1707" y="93"/>
                    <a:pt x="1815" y="11710"/>
                    <a:pt x="1707" y="14502"/>
                  </a:cubicBezTo>
                  <a:cubicBezTo>
                    <a:pt x="1614" y="17030"/>
                    <a:pt x="962" y="18534"/>
                    <a:pt x="1" y="18534"/>
                  </a:cubicBezTo>
                  <a:lnTo>
                    <a:pt x="1" y="18627"/>
                  </a:lnTo>
                  <a:cubicBezTo>
                    <a:pt x="1024" y="18627"/>
                    <a:pt x="1691" y="17138"/>
                    <a:pt x="1800" y="14502"/>
                  </a:cubicBezTo>
                  <a:cubicBezTo>
                    <a:pt x="1924" y="11726"/>
                    <a:pt x="1800" y="93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8"/>
            <p:cNvSpPr/>
            <p:nvPr/>
          </p:nvSpPr>
          <p:spPr>
            <a:xfrm>
              <a:off x="2882700" y="794525"/>
              <a:ext cx="41125" cy="464925"/>
            </a:xfrm>
            <a:custGeom>
              <a:avLst/>
              <a:gdLst/>
              <a:ahLst/>
              <a:cxnLst/>
              <a:rect l="l" t="t" r="r" b="b"/>
              <a:pathLst>
                <a:path w="1645" h="18597" extrusionOk="0">
                  <a:moveTo>
                    <a:pt x="1459" y="0"/>
                  </a:moveTo>
                  <a:cubicBezTo>
                    <a:pt x="1459" y="93"/>
                    <a:pt x="1552" y="11663"/>
                    <a:pt x="1459" y="14455"/>
                  </a:cubicBezTo>
                  <a:cubicBezTo>
                    <a:pt x="1350" y="16983"/>
                    <a:pt x="807" y="18503"/>
                    <a:pt x="1" y="18503"/>
                  </a:cubicBezTo>
                  <a:lnTo>
                    <a:pt x="1" y="18596"/>
                  </a:lnTo>
                  <a:cubicBezTo>
                    <a:pt x="885" y="18596"/>
                    <a:pt x="1459" y="17107"/>
                    <a:pt x="1552" y="14455"/>
                  </a:cubicBezTo>
                  <a:cubicBezTo>
                    <a:pt x="1645" y="11679"/>
                    <a:pt x="1552" y="93"/>
                    <a:pt x="1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8"/>
            <p:cNvSpPr/>
            <p:nvPr/>
          </p:nvSpPr>
          <p:spPr>
            <a:xfrm>
              <a:off x="2882700" y="794525"/>
              <a:ext cx="37250" cy="456775"/>
            </a:xfrm>
            <a:custGeom>
              <a:avLst/>
              <a:gdLst/>
              <a:ahLst/>
              <a:cxnLst/>
              <a:rect l="l" t="t" r="r" b="b"/>
              <a:pathLst>
                <a:path w="1490" h="18271" extrusionOk="0">
                  <a:moveTo>
                    <a:pt x="1304" y="0"/>
                  </a:moveTo>
                  <a:cubicBezTo>
                    <a:pt x="1304" y="93"/>
                    <a:pt x="1397" y="11338"/>
                    <a:pt x="1304" y="14129"/>
                  </a:cubicBezTo>
                  <a:cubicBezTo>
                    <a:pt x="1195" y="16658"/>
                    <a:pt x="714" y="18162"/>
                    <a:pt x="1" y="18162"/>
                  </a:cubicBezTo>
                  <a:lnTo>
                    <a:pt x="1" y="18271"/>
                  </a:lnTo>
                  <a:cubicBezTo>
                    <a:pt x="792" y="18271"/>
                    <a:pt x="1304" y="16766"/>
                    <a:pt x="1397" y="14129"/>
                  </a:cubicBezTo>
                  <a:cubicBezTo>
                    <a:pt x="1490" y="11338"/>
                    <a:pt x="1397" y="93"/>
                    <a:pt x="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8"/>
            <p:cNvSpPr/>
            <p:nvPr/>
          </p:nvSpPr>
          <p:spPr>
            <a:xfrm>
              <a:off x="2646175" y="534350"/>
              <a:ext cx="236550" cy="205525"/>
            </a:xfrm>
            <a:custGeom>
              <a:avLst/>
              <a:gdLst/>
              <a:ahLst/>
              <a:cxnLst/>
              <a:rect l="l" t="t" r="r" b="b"/>
              <a:pathLst>
                <a:path w="9462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9462" y="8220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8"/>
            <p:cNvSpPr/>
            <p:nvPr/>
          </p:nvSpPr>
          <p:spPr>
            <a:xfrm>
              <a:off x="2882700" y="534350"/>
              <a:ext cx="11275" cy="205525"/>
            </a:xfrm>
            <a:custGeom>
              <a:avLst/>
              <a:gdLst/>
              <a:ahLst/>
              <a:cxnLst/>
              <a:rect l="l" t="t" r="r" b="b"/>
              <a:pathLst>
                <a:path w="451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451" y="822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8"/>
            <p:cNvSpPr/>
            <p:nvPr/>
          </p:nvSpPr>
          <p:spPr>
            <a:xfrm>
              <a:off x="2659750" y="547150"/>
              <a:ext cx="209025" cy="177600"/>
            </a:xfrm>
            <a:custGeom>
              <a:avLst/>
              <a:gdLst/>
              <a:ahLst/>
              <a:cxnLst/>
              <a:rect l="l" t="t" r="r" b="b"/>
              <a:pathLst>
                <a:path w="8361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8360" y="7104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8"/>
            <p:cNvSpPr/>
            <p:nvPr/>
          </p:nvSpPr>
          <p:spPr>
            <a:xfrm>
              <a:off x="2659750" y="547150"/>
              <a:ext cx="209025" cy="7000"/>
            </a:xfrm>
            <a:custGeom>
              <a:avLst/>
              <a:gdLst/>
              <a:ahLst/>
              <a:cxnLst/>
              <a:rect l="l" t="t" r="r" b="b"/>
              <a:pathLst>
                <a:path w="8361" h="280" extrusionOk="0">
                  <a:moveTo>
                    <a:pt x="1" y="0"/>
                  </a:moveTo>
                  <a:lnTo>
                    <a:pt x="1" y="279"/>
                  </a:lnTo>
                  <a:lnTo>
                    <a:pt x="8360" y="279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8"/>
            <p:cNvSpPr/>
            <p:nvPr/>
          </p:nvSpPr>
          <p:spPr>
            <a:xfrm>
              <a:off x="2662475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cubicBezTo>
                    <a:pt x="0" y="63"/>
                    <a:pt x="31" y="78"/>
                    <a:pt x="47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8"/>
            <p:cNvSpPr/>
            <p:nvPr/>
          </p:nvSpPr>
          <p:spPr>
            <a:xfrm>
              <a:off x="2667525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31" y="1"/>
                  </a:moveTo>
                  <a:cubicBezTo>
                    <a:pt x="16" y="1"/>
                    <a:pt x="0" y="16"/>
                    <a:pt x="0" y="32"/>
                  </a:cubicBezTo>
                  <a:cubicBezTo>
                    <a:pt x="0" y="63"/>
                    <a:pt x="16" y="78"/>
                    <a:pt x="31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8"/>
            <p:cNvSpPr/>
            <p:nvPr/>
          </p:nvSpPr>
          <p:spPr>
            <a:xfrm>
              <a:off x="2671775" y="5498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47" y="1"/>
                  </a:moveTo>
                  <a:cubicBezTo>
                    <a:pt x="16" y="1"/>
                    <a:pt x="1" y="16"/>
                    <a:pt x="1" y="32"/>
                  </a:cubicBezTo>
                  <a:cubicBezTo>
                    <a:pt x="1" y="63"/>
                    <a:pt x="16" y="78"/>
                    <a:pt x="47" y="78"/>
                  </a:cubicBezTo>
                  <a:cubicBezTo>
                    <a:pt x="63" y="78"/>
                    <a:pt x="78" y="47"/>
                    <a:pt x="78" y="32"/>
                  </a:cubicBezTo>
                  <a:cubicBezTo>
                    <a:pt x="78" y="16"/>
                    <a:pt x="63" y="1"/>
                    <a:pt x="4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8"/>
            <p:cNvSpPr/>
            <p:nvPr/>
          </p:nvSpPr>
          <p:spPr>
            <a:xfrm>
              <a:off x="2669850" y="565375"/>
              <a:ext cx="57400" cy="73300"/>
            </a:xfrm>
            <a:custGeom>
              <a:avLst/>
              <a:gdLst/>
              <a:ahLst/>
              <a:cxnLst/>
              <a:rect l="l" t="t" r="r" b="b"/>
              <a:pathLst>
                <a:path w="2296" h="2932" extrusionOk="0">
                  <a:moveTo>
                    <a:pt x="0" y="0"/>
                  </a:moveTo>
                  <a:lnTo>
                    <a:pt x="0" y="2931"/>
                  </a:lnTo>
                  <a:lnTo>
                    <a:pt x="2295" y="2931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8"/>
            <p:cNvSpPr/>
            <p:nvPr/>
          </p:nvSpPr>
          <p:spPr>
            <a:xfrm>
              <a:off x="2669850" y="565375"/>
              <a:ext cx="57400" cy="10475"/>
            </a:xfrm>
            <a:custGeom>
              <a:avLst/>
              <a:gdLst/>
              <a:ahLst/>
              <a:cxnLst/>
              <a:rect l="l" t="t" r="r" b="b"/>
              <a:pathLst>
                <a:path w="2296" h="419" extrusionOk="0">
                  <a:moveTo>
                    <a:pt x="0" y="0"/>
                  </a:moveTo>
                  <a:lnTo>
                    <a:pt x="0" y="419"/>
                  </a:lnTo>
                  <a:lnTo>
                    <a:pt x="2295" y="419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8"/>
            <p:cNvSpPr/>
            <p:nvPr/>
          </p:nvSpPr>
          <p:spPr>
            <a:xfrm>
              <a:off x="2676825" y="590575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0" y="0"/>
                  </a:moveTo>
                  <a:lnTo>
                    <a:pt x="0" y="93"/>
                  </a:lnTo>
                  <a:lnTo>
                    <a:pt x="481" y="9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8"/>
            <p:cNvSpPr/>
            <p:nvPr/>
          </p:nvSpPr>
          <p:spPr>
            <a:xfrm>
              <a:off x="2676825" y="62120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0" y="0"/>
                  </a:moveTo>
                  <a:lnTo>
                    <a:pt x="0" y="94"/>
                  </a:lnTo>
                  <a:lnTo>
                    <a:pt x="481" y="94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8"/>
            <p:cNvSpPr/>
            <p:nvPr/>
          </p:nvSpPr>
          <p:spPr>
            <a:xfrm>
              <a:off x="2691550" y="590575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8"/>
            <p:cNvSpPr/>
            <p:nvPr/>
          </p:nvSpPr>
          <p:spPr>
            <a:xfrm>
              <a:off x="2676825" y="621200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0" y="0"/>
                  </a:moveTo>
                  <a:lnTo>
                    <a:pt x="0" y="94"/>
                  </a:lnTo>
                  <a:lnTo>
                    <a:pt x="1101" y="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8"/>
            <p:cNvSpPr/>
            <p:nvPr/>
          </p:nvSpPr>
          <p:spPr>
            <a:xfrm>
              <a:off x="2676825" y="608800"/>
              <a:ext cx="12050" cy="2725"/>
            </a:xfrm>
            <a:custGeom>
              <a:avLst/>
              <a:gdLst/>
              <a:ahLst/>
              <a:cxnLst/>
              <a:rect l="l" t="t" r="r" b="b"/>
              <a:pathLst>
                <a:path w="48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481" y="10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8"/>
            <p:cNvSpPr/>
            <p:nvPr/>
          </p:nvSpPr>
          <p:spPr>
            <a:xfrm>
              <a:off x="2676825" y="596775"/>
              <a:ext cx="29875" cy="2350"/>
            </a:xfrm>
            <a:custGeom>
              <a:avLst/>
              <a:gdLst/>
              <a:ahLst/>
              <a:cxnLst/>
              <a:rect l="l" t="t" r="r" b="b"/>
              <a:pathLst>
                <a:path w="1195" h="94" extrusionOk="0">
                  <a:moveTo>
                    <a:pt x="0" y="0"/>
                  </a:moveTo>
                  <a:lnTo>
                    <a:pt x="0" y="93"/>
                  </a:lnTo>
                  <a:lnTo>
                    <a:pt x="1194" y="93"/>
                  </a:lnTo>
                  <a:lnTo>
                    <a:pt x="1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8"/>
            <p:cNvSpPr/>
            <p:nvPr/>
          </p:nvSpPr>
          <p:spPr>
            <a:xfrm>
              <a:off x="2676825" y="602600"/>
              <a:ext cx="20175" cy="2350"/>
            </a:xfrm>
            <a:custGeom>
              <a:avLst/>
              <a:gdLst/>
              <a:ahLst/>
              <a:cxnLst/>
              <a:rect l="l" t="t" r="r" b="b"/>
              <a:pathLst>
                <a:path w="807" h="94" extrusionOk="0">
                  <a:moveTo>
                    <a:pt x="0" y="0"/>
                  </a:moveTo>
                  <a:lnTo>
                    <a:pt x="0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8"/>
            <p:cNvSpPr/>
            <p:nvPr/>
          </p:nvSpPr>
          <p:spPr>
            <a:xfrm>
              <a:off x="2676825" y="627400"/>
              <a:ext cx="37250" cy="2350"/>
            </a:xfrm>
            <a:custGeom>
              <a:avLst/>
              <a:gdLst/>
              <a:ahLst/>
              <a:cxnLst/>
              <a:rect l="l" t="t" r="r" b="b"/>
              <a:pathLst>
                <a:path w="1490" h="94" extrusionOk="0">
                  <a:moveTo>
                    <a:pt x="0" y="1"/>
                  </a:moveTo>
                  <a:lnTo>
                    <a:pt x="0" y="94"/>
                  </a:lnTo>
                  <a:lnTo>
                    <a:pt x="1489" y="9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8"/>
            <p:cNvSpPr/>
            <p:nvPr/>
          </p:nvSpPr>
          <p:spPr>
            <a:xfrm>
              <a:off x="2676825" y="615375"/>
              <a:ext cx="25600" cy="2350"/>
            </a:xfrm>
            <a:custGeom>
              <a:avLst/>
              <a:gdLst/>
              <a:ahLst/>
              <a:cxnLst/>
              <a:rect l="l" t="t" r="r" b="b"/>
              <a:pathLst>
                <a:path w="1024" h="94" extrusionOk="0">
                  <a:moveTo>
                    <a:pt x="0" y="1"/>
                  </a:moveTo>
                  <a:lnTo>
                    <a:pt x="0" y="94"/>
                  </a:lnTo>
                  <a:lnTo>
                    <a:pt x="1024" y="94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8"/>
            <p:cNvSpPr/>
            <p:nvPr/>
          </p:nvSpPr>
          <p:spPr>
            <a:xfrm>
              <a:off x="2676825" y="608800"/>
              <a:ext cx="39950" cy="2725"/>
            </a:xfrm>
            <a:custGeom>
              <a:avLst/>
              <a:gdLst/>
              <a:ahLst/>
              <a:cxnLst/>
              <a:rect l="l" t="t" r="r" b="b"/>
              <a:pathLst>
                <a:path w="1598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598" y="109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2735750" y="56537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0"/>
                  </a:moveTo>
                  <a:lnTo>
                    <a:pt x="1" y="2931"/>
                  </a:lnTo>
                  <a:lnTo>
                    <a:pt x="2281" y="2931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2735750" y="565375"/>
              <a:ext cx="57025" cy="10475"/>
            </a:xfrm>
            <a:custGeom>
              <a:avLst/>
              <a:gdLst/>
              <a:ahLst/>
              <a:cxnLst/>
              <a:rect l="l" t="t" r="r" b="b"/>
              <a:pathLst>
                <a:path w="2281" h="419" extrusionOk="0">
                  <a:moveTo>
                    <a:pt x="1" y="0"/>
                  </a:moveTo>
                  <a:lnTo>
                    <a:pt x="1" y="419"/>
                  </a:lnTo>
                  <a:lnTo>
                    <a:pt x="2281" y="419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8"/>
            <p:cNvSpPr/>
            <p:nvPr/>
          </p:nvSpPr>
          <p:spPr>
            <a:xfrm>
              <a:off x="2742725" y="590575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1" y="0"/>
                  </a:moveTo>
                  <a:lnTo>
                    <a:pt x="1" y="93"/>
                  </a:lnTo>
                  <a:lnTo>
                    <a:pt x="482" y="93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8"/>
            <p:cNvSpPr/>
            <p:nvPr/>
          </p:nvSpPr>
          <p:spPr>
            <a:xfrm>
              <a:off x="2742725" y="62120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1" y="0"/>
                  </a:moveTo>
                  <a:lnTo>
                    <a:pt x="1" y="94"/>
                  </a:lnTo>
                  <a:lnTo>
                    <a:pt x="482" y="94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8"/>
            <p:cNvSpPr/>
            <p:nvPr/>
          </p:nvSpPr>
          <p:spPr>
            <a:xfrm>
              <a:off x="2757475" y="590575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0" y="0"/>
                  </a:moveTo>
                  <a:lnTo>
                    <a:pt x="0" y="93"/>
                  </a:lnTo>
                  <a:lnTo>
                    <a:pt x="822" y="93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8"/>
            <p:cNvSpPr/>
            <p:nvPr/>
          </p:nvSpPr>
          <p:spPr>
            <a:xfrm>
              <a:off x="2742725" y="621200"/>
              <a:ext cx="27575" cy="2350"/>
            </a:xfrm>
            <a:custGeom>
              <a:avLst/>
              <a:gdLst/>
              <a:ahLst/>
              <a:cxnLst/>
              <a:rect l="l" t="t" r="r" b="b"/>
              <a:pathLst>
                <a:path w="1103" h="94" extrusionOk="0">
                  <a:moveTo>
                    <a:pt x="1" y="0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2742725" y="608800"/>
              <a:ext cx="12050" cy="2725"/>
            </a:xfrm>
            <a:custGeom>
              <a:avLst/>
              <a:gdLst/>
              <a:ahLst/>
              <a:cxnLst/>
              <a:rect l="l" t="t" r="r" b="b"/>
              <a:pathLst>
                <a:path w="482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82" y="109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8"/>
            <p:cNvSpPr/>
            <p:nvPr/>
          </p:nvSpPr>
          <p:spPr>
            <a:xfrm>
              <a:off x="2742725" y="596775"/>
              <a:ext cx="29900" cy="2350"/>
            </a:xfrm>
            <a:custGeom>
              <a:avLst/>
              <a:gdLst/>
              <a:ahLst/>
              <a:cxnLst/>
              <a:rect l="l" t="t" r="r" b="b"/>
              <a:pathLst>
                <a:path w="1196" h="94" extrusionOk="0">
                  <a:moveTo>
                    <a:pt x="1" y="0"/>
                  </a:moveTo>
                  <a:lnTo>
                    <a:pt x="1" y="93"/>
                  </a:lnTo>
                  <a:lnTo>
                    <a:pt x="1195" y="93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8"/>
            <p:cNvSpPr/>
            <p:nvPr/>
          </p:nvSpPr>
          <p:spPr>
            <a:xfrm>
              <a:off x="2742725" y="602600"/>
              <a:ext cx="20200" cy="2350"/>
            </a:xfrm>
            <a:custGeom>
              <a:avLst/>
              <a:gdLst/>
              <a:ahLst/>
              <a:cxnLst/>
              <a:rect l="l" t="t" r="r" b="b"/>
              <a:pathLst>
                <a:path w="808" h="94" extrusionOk="0">
                  <a:moveTo>
                    <a:pt x="1" y="0"/>
                  </a:moveTo>
                  <a:lnTo>
                    <a:pt x="1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8"/>
            <p:cNvSpPr/>
            <p:nvPr/>
          </p:nvSpPr>
          <p:spPr>
            <a:xfrm>
              <a:off x="2742725" y="627400"/>
              <a:ext cx="37250" cy="2350"/>
            </a:xfrm>
            <a:custGeom>
              <a:avLst/>
              <a:gdLst/>
              <a:ahLst/>
              <a:cxnLst/>
              <a:rect l="l" t="t" r="r" b="b"/>
              <a:pathLst>
                <a:path w="1490" h="94" extrusionOk="0">
                  <a:moveTo>
                    <a:pt x="1" y="1"/>
                  </a:moveTo>
                  <a:lnTo>
                    <a:pt x="1" y="94"/>
                  </a:lnTo>
                  <a:lnTo>
                    <a:pt x="1490" y="94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8"/>
            <p:cNvSpPr/>
            <p:nvPr/>
          </p:nvSpPr>
          <p:spPr>
            <a:xfrm>
              <a:off x="2742725" y="615375"/>
              <a:ext cx="25625" cy="2350"/>
            </a:xfrm>
            <a:custGeom>
              <a:avLst/>
              <a:gdLst/>
              <a:ahLst/>
              <a:cxnLst/>
              <a:rect l="l" t="t" r="r" b="b"/>
              <a:pathLst>
                <a:path w="1025" h="94" extrusionOk="0">
                  <a:moveTo>
                    <a:pt x="1" y="1"/>
                  </a:moveTo>
                  <a:lnTo>
                    <a:pt x="1" y="94"/>
                  </a:lnTo>
                  <a:lnTo>
                    <a:pt x="1025" y="94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8"/>
            <p:cNvSpPr/>
            <p:nvPr/>
          </p:nvSpPr>
          <p:spPr>
            <a:xfrm>
              <a:off x="2742725" y="608800"/>
              <a:ext cx="39975" cy="2725"/>
            </a:xfrm>
            <a:custGeom>
              <a:avLst/>
              <a:gdLst/>
              <a:ahLst/>
              <a:cxnLst/>
              <a:rect l="l" t="t" r="r" b="b"/>
              <a:pathLst>
                <a:path w="1599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598" y="109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8"/>
            <p:cNvSpPr/>
            <p:nvPr/>
          </p:nvSpPr>
          <p:spPr>
            <a:xfrm>
              <a:off x="2801275" y="56537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0"/>
                  </a:moveTo>
                  <a:lnTo>
                    <a:pt x="1" y="2931"/>
                  </a:lnTo>
                  <a:lnTo>
                    <a:pt x="2281" y="2931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8"/>
            <p:cNvSpPr/>
            <p:nvPr/>
          </p:nvSpPr>
          <p:spPr>
            <a:xfrm>
              <a:off x="2801275" y="565375"/>
              <a:ext cx="57025" cy="10475"/>
            </a:xfrm>
            <a:custGeom>
              <a:avLst/>
              <a:gdLst/>
              <a:ahLst/>
              <a:cxnLst/>
              <a:rect l="l" t="t" r="r" b="b"/>
              <a:pathLst>
                <a:path w="2281" h="419" extrusionOk="0">
                  <a:moveTo>
                    <a:pt x="1" y="0"/>
                  </a:moveTo>
                  <a:lnTo>
                    <a:pt x="1" y="419"/>
                  </a:lnTo>
                  <a:lnTo>
                    <a:pt x="2281" y="419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8"/>
            <p:cNvSpPr/>
            <p:nvPr/>
          </p:nvSpPr>
          <p:spPr>
            <a:xfrm>
              <a:off x="2808250" y="590575"/>
              <a:ext cx="12450" cy="2350"/>
            </a:xfrm>
            <a:custGeom>
              <a:avLst/>
              <a:gdLst/>
              <a:ahLst/>
              <a:cxnLst/>
              <a:rect l="l" t="t" r="r" b="b"/>
              <a:pathLst>
                <a:path w="498" h="94" extrusionOk="0">
                  <a:moveTo>
                    <a:pt x="1" y="0"/>
                  </a:moveTo>
                  <a:lnTo>
                    <a:pt x="1" y="93"/>
                  </a:lnTo>
                  <a:lnTo>
                    <a:pt x="497" y="93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8"/>
            <p:cNvSpPr/>
            <p:nvPr/>
          </p:nvSpPr>
          <p:spPr>
            <a:xfrm>
              <a:off x="2808250" y="621200"/>
              <a:ext cx="12450" cy="2350"/>
            </a:xfrm>
            <a:custGeom>
              <a:avLst/>
              <a:gdLst/>
              <a:ahLst/>
              <a:cxnLst/>
              <a:rect l="l" t="t" r="r" b="b"/>
              <a:pathLst>
                <a:path w="498" h="94" extrusionOk="0">
                  <a:moveTo>
                    <a:pt x="1" y="0"/>
                  </a:moveTo>
                  <a:lnTo>
                    <a:pt x="1" y="94"/>
                  </a:lnTo>
                  <a:lnTo>
                    <a:pt x="497" y="9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8"/>
            <p:cNvSpPr/>
            <p:nvPr/>
          </p:nvSpPr>
          <p:spPr>
            <a:xfrm>
              <a:off x="2823375" y="590575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8"/>
            <p:cNvSpPr/>
            <p:nvPr/>
          </p:nvSpPr>
          <p:spPr>
            <a:xfrm>
              <a:off x="2808250" y="621200"/>
              <a:ext cx="27950" cy="2350"/>
            </a:xfrm>
            <a:custGeom>
              <a:avLst/>
              <a:gdLst/>
              <a:ahLst/>
              <a:cxnLst/>
              <a:rect l="l" t="t" r="r" b="b"/>
              <a:pathLst>
                <a:path w="1118" h="94" extrusionOk="0">
                  <a:moveTo>
                    <a:pt x="1" y="0"/>
                  </a:moveTo>
                  <a:lnTo>
                    <a:pt x="1" y="94"/>
                  </a:lnTo>
                  <a:lnTo>
                    <a:pt x="1118" y="94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8"/>
            <p:cNvSpPr/>
            <p:nvPr/>
          </p:nvSpPr>
          <p:spPr>
            <a:xfrm>
              <a:off x="2808250" y="608800"/>
              <a:ext cx="12450" cy="2725"/>
            </a:xfrm>
            <a:custGeom>
              <a:avLst/>
              <a:gdLst/>
              <a:ahLst/>
              <a:cxnLst/>
              <a:rect l="l" t="t" r="r" b="b"/>
              <a:pathLst>
                <a:path w="498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97" y="10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8"/>
            <p:cNvSpPr/>
            <p:nvPr/>
          </p:nvSpPr>
          <p:spPr>
            <a:xfrm>
              <a:off x="2808250" y="596775"/>
              <a:ext cx="30275" cy="2350"/>
            </a:xfrm>
            <a:custGeom>
              <a:avLst/>
              <a:gdLst/>
              <a:ahLst/>
              <a:cxnLst/>
              <a:rect l="l" t="t" r="r" b="b"/>
              <a:pathLst>
                <a:path w="1211" h="94" extrusionOk="0">
                  <a:moveTo>
                    <a:pt x="1" y="0"/>
                  </a:moveTo>
                  <a:lnTo>
                    <a:pt x="1" y="93"/>
                  </a:lnTo>
                  <a:lnTo>
                    <a:pt x="1211" y="9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8"/>
            <p:cNvSpPr/>
            <p:nvPr/>
          </p:nvSpPr>
          <p:spPr>
            <a:xfrm>
              <a:off x="2808250" y="602600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8"/>
            <p:cNvSpPr/>
            <p:nvPr/>
          </p:nvSpPr>
          <p:spPr>
            <a:xfrm>
              <a:off x="2808250" y="627400"/>
              <a:ext cx="37650" cy="2350"/>
            </a:xfrm>
            <a:custGeom>
              <a:avLst/>
              <a:gdLst/>
              <a:ahLst/>
              <a:cxnLst/>
              <a:rect l="l" t="t" r="r" b="b"/>
              <a:pathLst>
                <a:path w="1506" h="94" extrusionOk="0">
                  <a:moveTo>
                    <a:pt x="1" y="1"/>
                  </a:moveTo>
                  <a:lnTo>
                    <a:pt x="1" y="94"/>
                  </a:lnTo>
                  <a:lnTo>
                    <a:pt x="1505" y="94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8"/>
            <p:cNvSpPr/>
            <p:nvPr/>
          </p:nvSpPr>
          <p:spPr>
            <a:xfrm>
              <a:off x="2808250" y="615375"/>
              <a:ext cx="26025" cy="2350"/>
            </a:xfrm>
            <a:custGeom>
              <a:avLst/>
              <a:gdLst/>
              <a:ahLst/>
              <a:cxnLst/>
              <a:rect l="l" t="t" r="r" b="b"/>
              <a:pathLst>
                <a:path w="1041" h="94" extrusionOk="0">
                  <a:moveTo>
                    <a:pt x="1" y="1"/>
                  </a:moveTo>
                  <a:lnTo>
                    <a:pt x="1" y="94"/>
                  </a:lnTo>
                  <a:lnTo>
                    <a:pt x="1040" y="9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8"/>
            <p:cNvSpPr/>
            <p:nvPr/>
          </p:nvSpPr>
          <p:spPr>
            <a:xfrm>
              <a:off x="2808250" y="608800"/>
              <a:ext cx="40350" cy="2725"/>
            </a:xfrm>
            <a:custGeom>
              <a:avLst/>
              <a:gdLst/>
              <a:ahLst/>
              <a:cxnLst/>
              <a:rect l="l" t="t" r="r" b="b"/>
              <a:pathLst>
                <a:path w="1614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614" y="1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8"/>
            <p:cNvSpPr/>
            <p:nvPr/>
          </p:nvSpPr>
          <p:spPr>
            <a:xfrm>
              <a:off x="2669850" y="645625"/>
              <a:ext cx="57400" cy="73300"/>
            </a:xfrm>
            <a:custGeom>
              <a:avLst/>
              <a:gdLst/>
              <a:ahLst/>
              <a:cxnLst/>
              <a:rect l="l" t="t" r="r" b="b"/>
              <a:pathLst>
                <a:path w="2296" h="2932" extrusionOk="0">
                  <a:moveTo>
                    <a:pt x="0" y="1"/>
                  </a:moveTo>
                  <a:lnTo>
                    <a:pt x="0" y="2932"/>
                  </a:lnTo>
                  <a:lnTo>
                    <a:pt x="2295" y="2932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8"/>
            <p:cNvSpPr/>
            <p:nvPr/>
          </p:nvSpPr>
          <p:spPr>
            <a:xfrm>
              <a:off x="2669850" y="645625"/>
              <a:ext cx="57400" cy="10875"/>
            </a:xfrm>
            <a:custGeom>
              <a:avLst/>
              <a:gdLst/>
              <a:ahLst/>
              <a:cxnLst/>
              <a:rect l="l" t="t" r="r" b="b"/>
              <a:pathLst>
                <a:path w="2296" h="435" extrusionOk="0">
                  <a:moveTo>
                    <a:pt x="0" y="1"/>
                  </a:moveTo>
                  <a:lnTo>
                    <a:pt x="0" y="435"/>
                  </a:lnTo>
                  <a:lnTo>
                    <a:pt x="2295" y="435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8"/>
            <p:cNvSpPr/>
            <p:nvPr/>
          </p:nvSpPr>
          <p:spPr>
            <a:xfrm>
              <a:off x="2676825" y="670825"/>
              <a:ext cx="12050" cy="2750"/>
            </a:xfrm>
            <a:custGeom>
              <a:avLst/>
              <a:gdLst/>
              <a:ahLst/>
              <a:cxnLst/>
              <a:rect l="l" t="t" r="r" b="b"/>
              <a:pathLst>
                <a:path w="482" h="110" extrusionOk="0">
                  <a:moveTo>
                    <a:pt x="0" y="1"/>
                  </a:moveTo>
                  <a:lnTo>
                    <a:pt x="0" y="109"/>
                  </a:lnTo>
                  <a:lnTo>
                    <a:pt x="481" y="10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8"/>
            <p:cNvSpPr/>
            <p:nvPr/>
          </p:nvSpPr>
          <p:spPr>
            <a:xfrm>
              <a:off x="2676825" y="701450"/>
              <a:ext cx="12050" cy="2375"/>
            </a:xfrm>
            <a:custGeom>
              <a:avLst/>
              <a:gdLst/>
              <a:ahLst/>
              <a:cxnLst/>
              <a:rect l="l" t="t" r="r" b="b"/>
              <a:pathLst>
                <a:path w="482" h="95" extrusionOk="0">
                  <a:moveTo>
                    <a:pt x="0" y="1"/>
                  </a:moveTo>
                  <a:lnTo>
                    <a:pt x="0" y="94"/>
                  </a:lnTo>
                  <a:lnTo>
                    <a:pt x="481" y="94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8"/>
            <p:cNvSpPr/>
            <p:nvPr/>
          </p:nvSpPr>
          <p:spPr>
            <a:xfrm>
              <a:off x="2691550" y="670825"/>
              <a:ext cx="20575" cy="2750"/>
            </a:xfrm>
            <a:custGeom>
              <a:avLst/>
              <a:gdLst/>
              <a:ahLst/>
              <a:cxnLst/>
              <a:rect l="l" t="t" r="r" b="b"/>
              <a:pathLst>
                <a:path w="823" h="110" extrusionOk="0">
                  <a:moveTo>
                    <a:pt x="1" y="1"/>
                  </a:moveTo>
                  <a:lnTo>
                    <a:pt x="1" y="109"/>
                  </a:lnTo>
                  <a:lnTo>
                    <a:pt x="823" y="109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8"/>
            <p:cNvSpPr/>
            <p:nvPr/>
          </p:nvSpPr>
          <p:spPr>
            <a:xfrm>
              <a:off x="2676825" y="701450"/>
              <a:ext cx="27550" cy="2375"/>
            </a:xfrm>
            <a:custGeom>
              <a:avLst/>
              <a:gdLst/>
              <a:ahLst/>
              <a:cxnLst/>
              <a:rect l="l" t="t" r="r" b="b"/>
              <a:pathLst>
                <a:path w="1102" h="95" extrusionOk="0">
                  <a:moveTo>
                    <a:pt x="0" y="1"/>
                  </a:moveTo>
                  <a:lnTo>
                    <a:pt x="0" y="94"/>
                  </a:lnTo>
                  <a:lnTo>
                    <a:pt x="1101" y="94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8"/>
            <p:cNvSpPr/>
            <p:nvPr/>
          </p:nvSpPr>
          <p:spPr>
            <a:xfrm>
              <a:off x="2676825" y="68945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0" y="0"/>
                  </a:moveTo>
                  <a:lnTo>
                    <a:pt x="0" y="93"/>
                  </a:lnTo>
                  <a:lnTo>
                    <a:pt x="481" y="9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8"/>
            <p:cNvSpPr/>
            <p:nvPr/>
          </p:nvSpPr>
          <p:spPr>
            <a:xfrm>
              <a:off x="2676825" y="677025"/>
              <a:ext cx="29875" cy="2750"/>
            </a:xfrm>
            <a:custGeom>
              <a:avLst/>
              <a:gdLst/>
              <a:ahLst/>
              <a:cxnLst/>
              <a:rect l="l" t="t" r="r" b="b"/>
              <a:pathLst>
                <a:path w="1195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194" y="109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8"/>
            <p:cNvSpPr/>
            <p:nvPr/>
          </p:nvSpPr>
          <p:spPr>
            <a:xfrm>
              <a:off x="2676825" y="683250"/>
              <a:ext cx="20175" cy="2350"/>
            </a:xfrm>
            <a:custGeom>
              <a:avLst/>
              <a:gdLst/>
              <a:ahLst/>
              <a:cxnLst/>
              <a:rect l="l" t="t" r="r" b="b"/>
              <a:pathLst>
                <a:path w="807" h="94" extrusionOk="0">
                  <a:moveTo>
                    <a:pt x="0" y="0"/>
                  </a:moveTo>
                  <a:lnTo>
                    <a:pt x="0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8"/>
            <p:cNvSpPr/>
            <p:nvPr/>
          </p:nvSpPr>
          <p:spPr>
            <a:xfrm>
              <a:off x="2676825" y="707675"/>
              <a:ext cx="37250" cy="2725"/>
            </a:xfrm>
            <a:custGeom>
              <a:avLst/>
              <a:gdLst/>
              <a:ahLst/>
              <a:cxnLst/>
              <a:rect l="l" t="t" r="r" b="b"/>
              <a:pathLst>
                <a:path w="1490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489" y="109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8"/>
            <p:cNvSpPr/>
            <p:nvPr/>
          </p:nvSpPr>
          <p:spPr>
            <a:xfrm>
              <a:off x="2676825" y="695650"/>
              <a:ext cx="25600" cy="2350"/>
            </a:xfrm>
            <a:custGeom>
              <a:avLst/>
              <a:gdLst/>
              <a:ahLst/>
              <a:cxnLst/>
              <a:rect l="l" t="t" r="r" b="b"/>
              <a:pathLst>
                <a:path w="1024" h="94" extrusionOk="0">
                  <a:moveTo>
                    <a:pt x="0" y="0"/>
                  </a:moveTo>
                  <a:lnTo>
                    <a:pt x="0" y="93"/>
                  </a:lnTo>
                  <a:lnTo>
                    <a:pt x="1024" y="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8"/>
            <p:cNvSpPr/>
            <p:nvPr/>
          </p:nvSpPr>
          <p:spPr>
            <a:xfrm>
              <a:off x="2676825" y="689450"/>
              <a:ext cx="39950" cy="2350"/>
            </a:xfrm>
            <a:custGeom>
              <a:avLst/>
              <a:gdLst/>
              <a:ahLst/>
              <a:cxnLst/>
              <a:rect l="l" t="t" r="r" b="b"/>
              <a:pathLst>
                <a:path w="1598" h="94" extrusionOk="0">
                  <a:moveTo>
                    <a:pt x="0" y="0"/>
                  </a:moveTo>
                  <a:lnTo>
                    <a:pt x="0" y="93"/>
                  </a:lnTo>
                  <a:lnTo>
                    <a:pt x="1598" y="9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8"/>
            <p:cNvSpPr/>
            <p:nvPr/>
          </p:nvSpPr>
          <p:spPr>
            <a:xfrm>
              <a:off x="2735750" y="64562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1"/>
                  </a:moveTo>
                  <a:lnTo>
                    <a:pt x="1" y="2932"/>
                  </a:lnTo>
                  <a:lnTo>
                    <a:pt x="2281" y="2932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8"/>
            <p:cNvSpPr/>
            <p:nvPr/>
          </p:nvSpPr>
          <p:spPr>
            <a:xfrm>
              <a:off x="2735750" y="645625"/>
              <a:ext cx="57025" cy="10875"/>
            </a:xfrm>
            <a:custGeom>
              <a:avLst/>
              <a:gdLst/>
              <a:ahLst/>
              <a:cxnLst/>
              <a:rect l="l" t="t" r="r" b="b"/>
              <a:pathLst>
                <a:path w="228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2281" y="435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8"/>
            <p:cNvSpPr/>
            <p:nvPr/>
          </p:nvSpPr>
          <p:spPr>
            <a:xfrm>
              <a:off x="2742725" y="670825"/>
              <a:ext cx="12050" cy="2750"/>
            </a:xfrm>
            <a:custGeom>
              <a:avLst/>
              <a:gdLst/>
              <a:ahLst/>
              <a:cxnLst/>
              <a:rect l="l" t="t" r="r" b="b"/>
              <a:pathLst>
                <a:path w="482" h="110" extrusionOk="0">
                  <a:moveTo>
                    <a:pt x="1" y="1"/>
                  </a:moveTo>
                  <a:lnTo>
                    <a:pt x="1" y="109"/>
                  </a:lnTo>
                  <a:lnTo>
                    <a:pt x="482" y="109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8"/>
            <p:cNvSpPr/>
            <p:nvPr/>
          </p:nvSpPr>
          <p:spPr>
            <a:xfrm>
              <a:off x="2742725" y="701450"/>
              <a:ext cx="12050" cy="2375"/>
            </a:xfrm>
            <a:custGeom>
              <a:avLst/>
              <a:gdLst/>
              <a:ahLst/>
              <a:cxnLst/>
              <a:rect l="l" t="t" r="r" b="b"/>
              <a:pathLst>
                <a:path w="482" h="95" extrusionOk="0">
                  <a:moveTo>
                    <a:pt x="1" y="1"/>
                  </a:moveTo>
                  <a:lnTo>
                    <a:pt x="1" y="94"/>
                  </a:lnTo>
                  <a:lnTo>
                    <a:pt x="482" y="94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8"/>
            <p:cNvSpPr/>
            <p:nvPr/>
          </p:nvSpPr>
          <p:spPr>
            <a:xfrm>
              <a:off x="2757475" y="670825"/>
              <a:ext cx="20575" cy="2750"/>
            </a:xfrm>
            <a:custGeom>
              <a:avLst/>
              <a:gdLst/>
              <a:ahLst/>
              <a:cxnLst/>
              <a:rect l="l" t="t" r="r" b="b"/>
              <a:pathLst>
                <a:path w="82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822" y="109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8"/>
            <p:cNvSpPr/>
            <p:nvPr/>
          </p:nvSpPr>
          <p:spPr>
            <a:xfrm>
              <a:off x="2742725" y="701450"/>
              <a:ext cx="27575" cy="2375"/>
            </a:xfrm>
            <a:custGeom>
              <a:avLst/>
              <a:gdLst/>
              <a:ahLst/>
              <a:cxnLst/>
              <a:rect l="l" t="t" r="r" b="b"/>
              <a:pathLst>
                <a:path w="1103" h="95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8"/>
            <p:cNvSpPr/>
            <p:nvPr/>
          </p:nvSpPr>
          <p:spPr>
            <a:xfrm>
              <a:off x="2742725" y="68945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1" y="0"/>
                  </a:moveTo>
                  <a:lnTo>
                    <a:pt x="1" y="93"/>
                  </a:lnTo>
                  <a:lnTo>
                    <a:pt x="482" y="93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8"/>
            <p:cNvSpPr/>
            <p:nvPr/>
          </p:nvSpPr>
          <p:spPr>
            <a:xfrm>
              <a:off x="2742725" y="677025"/>
              <a:ext cx="29900" cy="2750"/>
            </a:xfrm>
            <a:custGeom>
              <a:avLst/>
              <a:gdLst/>
              <a:ahLst/>
              <a:cxnLst/>
              <a:rect l="l" t="t" r="r" b="b"/>
              <a:pathLst>
                <a:path w="1196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195" y="109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8"/>
            <p:cNvSpPr/>
            <p:nvPr/>
          </p:nvSpPr>
          <p:spPr>
            <a:xfrm>
              <a:off x="2742725" y="683250"/>
              <a:ext cx="20200" cy="2350"/>
            </a:xfrm>
            <a:custGeom>
              <a:avLst/>
              <a:gdLst/>
              <a:ahLst/>
              <a:cxnLst/>
              <a:rect l="l" t="t" r="r" b="b"/>
              <a:pathLst>
                <a:path w="808" h="94" extrusionOk="0">
                  <a:moveTo>
                    <a:pt x="1" y="0"/>
                  </a:moveTo>
                  <a:lnTo>
                    <a:pt x="1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8"/>
            <p:cNvSpPr/>
            <p:nvPr/>
          </p:nvSpPr>
          <p:spPr>
            <a:xfrm>
              <a:off x="2742725" y="707675"/>
              <a:ext cx="37250" cy="2725"/>
            </a:xfrm>
            <a:custGeom>
              <a:avLst/>
              <a:gdLst/>
              <a:ahLst/>
              <a:cxnLst/>
              <a:rect l="l" t="t" r="r" b="b"/>
              <a:pathLst>
                <a:path w="149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490" y="1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8"/>
            <p:cNvSpPr/>
            <p:nvPr/>
          </p:nvSpPr>
          <p:spPr>
            <a:xfrm>
              <a:off x="2742725" y="695650"/>
              <a:ext cx="25625" cy="2350"/>
            </a:xfrm>
            <a:custGeom>
              <a:avLst/>
              <a:gdLst/>
              <a:ahLst/>
              <a:cxnLst/>
              <a:rect l="l" t="t" r="r" b="b"/>
              <a:pathLst>
                <a:path w="1025" h="94" extrusionOk="0">
                  <a:moveTo>
                    <a:pt x="1" y="0"/>
                  </a:moveTo>
                  <a:lnTo>
                    <a:pt x="1" y="93"/>
                  </a:lnTo>
                  <a:lnTo>
                    <a:pt x="1025" y="9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8"/>
            <p:cNvSpPr/>
            <p:nvPr/>
          </p:nvSpPr>
          <p:spPr>
            <a:xfrm>
              <a:off x="2742725" y="689450"/>
              <a:ext cx="39975" cy="2350"/>
            </a:xfrm>
            <a:custGeom>
              <a:avLst/>
              <a:gdLst/>
              <a:ahLst/>
              <a:cxnLst/>
              <a:rect l="l" t="t" r="r" b="b"/>
              <a:pathLst>
                <a:path w="1599" h="94" extrusionOk="0">
                  <a:moveTo>
                    <a:pt x="1" y="0"/>
                  </a:moveTo>
                  <a:lnTo>
                    <a:pt x="1" y="93"/>
                  </a:lnTo>
                  <a:lnTo>
                    <a:pt x="1598" y="9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8"/>
            <p:cNvSpPr/>
            <p:nvPr/>
          </p:nvSpPr>
          <p:spPr>
            <a:xfrm>
              <a:off x="2801275" y="64562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1"/>
                  </a:moveTo>
                  <a:lnTo>
                    <a:pt x="1" y="2932"/>
                  </a:lnTo>
                  <a:lnTo>
                    <a:pt x="2281" y="2932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8"/>
            <p:cNvSpPr/>
            <p:nvPr/>
          </p:nvSpPr>
          <p:spPr>
            <a:xfrm>
              <a:off x="2808250" y="670825"/>
              <a:ext cx="12450" cy="2750"/>
            </a:xfrm>
            <a:custGeom>
              <a:avLst/>
              <a:gdLst/>
              <a:ahLst/>
              <a:cxnLst/>
              <a:rect l="l" t="t" r="r" b="b"/>
              <a:pathLst>
                <a:path w="498" h="110" extrusionOk="0">
                  <a:moveTo>
                    <a:pt x="1" y="1"/>
                  </a:moveTo>
                  <a:lnTo>
                    <a:pt x="1" y="109"/>
                  </a:lnTo>
                  <a:lnTo>
                    <a:pt x="497" y="10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8"/>
            <p:cNvSpPr/>
            <p:nvPr/>
          </p:nvSpPr>
          <p:spPr>
            <a:xfrm>
              <a:off x="2808250" y="701450"/>
              <a:ext cx="12450" cy="2375"/>
            </a:xfrm>
            <a:custGeom>
              <a:avLst/>
              <a:gdLst/>
              <a:ahLst/>
              <a:cxnLst/>
              <a:rect l="l" t="t" r="r" b="b"/>
              <a:pathLst>
                <a:path w="498" h="95" extrusionOk="0">
                  <a:moveTo>
                    <a:pt x="1" y="1"/>
                  </a:moveTo>
                  <a:lnTo>
                    <a:pt x="1" y="94"/>
                  </a:lnTo>
                  <a:lnTo>
                    <a:pt x="497" y="9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8"/>
            <p:cNvSpPr/>
            <p:nvPr/>
          </p:nvSpPr>
          <p:spPr>
            <a:xfrm>
              <a:off x="2823375" y="670825"/>
              <a:ext cx="20575" cy="2750"/>
            </a:xfrm>
            <a:custGeom>
              <a:avLst/>
              <a:gdLst/>
              <a:ahLst/>
              <a:cxnLst/>
              <a:rect l="l" t="t" r="r" b="b"/>
              <a:pathLst>
                <a:path w="823" h="110" extrusionOk="0">
                  <a:moveTo>
                    <a:pt x="1" y="1"/>
                  </a:moveTo>
                  <a:lnTo>
                    <a:pt x="1" y="109"/>
                  </a:lnTo>
                  <a:lnTo>
                    <a:pt x="823" y="109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8"/>
            <p:cNvSpPr/>
            <p:nvPr/>
          </p:nvSpPr>
          <p:spPr>
            <a:xfrm>
              <a:off x="2808250" y="701450"/>
              <a:ext cx="27950" cy="2375"/>
            </a:xfrm>
            <a:custGeom>
              <a:avLst/>
              <a:gdLst/>
              <a:ahLst/>
              <a:cxnLst/>
              <a:rect l="l" t="t" r="r" b="b"/>
              <a:pathLst>
                <a:path w="1118" h="95" extrusionOk="0">
                  <a:moveTo>
                    <a:pt x="1" y="1"/>
                  </a:moveTo>
                  <a:lnTo>
                    <a:pt x="1" y="94"/>
                  </a:lnTo>
                  <a:lnTo>
                    <a:pt x="1118" y="94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8"/>
            <p:cNvSpPr/>
            <p:nvPr/>
          </p:nvSpPr>
          <p:spPr>
            <a:xfrm>
              <a:off x="2808250" y="689450"/>
              <a:ext cx="12450" cy="2350"/>
            </a:xfrm>
            <a:custGeom>
              <a:avLst/>
              <a:gdLst/>
              <a:ahLst/>
              <a:cxnLst/>
              <a:rect l="l" t="t" r="r" b="b"/>
              <a:pathLst>
                <a:path w="498" h="94" extrusionOk="0">
                  <a:moveTo>
                    <a:pt x="1" y="0"/>
                  </a:moveTo>
                  <a:lnTo>
                    <a:pt x="1" y="93"/>
                  </a:lnTo>
                  <a:lnTo>
                    <a:pt x="497" y="93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8"/>
            <p:cNvSpPr/>
            <p:nvPr/>
          </p:nvSpPr>
          <p:spPr>
            <a:xfrm>
              <a:off x="2808250" y="677025"/>
              <a:ext cx="30275" cy="2750"/>
            </a:xfrm>
            <a:custGeom>
              <a:avLst/>
              <a:gdLst/>
              <a:ahLst/>
              <a:cxnLst/>
              <a:rect l="l" t="t" r="r" b="b"/>
              <a:pathLst>
                <a:path w="1211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211" y="10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8"/>
            <p:cNvSpPr/>
            <p:nvPr/>
          </p:nvSpPr>
          <p:spPr>
            <a:xfrm>
              <a:off x="2808250" y="683250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8"/>
            <p:cNvSpPr/>
            <p:nvPr/>
          </p:nvSpPr>
          <p:spPr>
            <a:xfrm>
              <a:off x="2808250" y="707675"/>
              <a:ext cx="37650" cy="2725"/>
            </a:xfrm>
            <a:custGeom>
              <a:avLst/>
              <a:gdLst/>
              <a:ahLst/>
              <a:cxnLst/>
              <a:rect l="l" t="t" r="r" b="b"/>
              <a:pathLst>
                <a:path w="150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505" y="109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8"/>
            <p:cNvSpPr/>
            <p:nvPr/>
          </p:nvSpPr>
          <p:spPr>
            <a:xfrm>
              <a:off x="2808250" y="695650"/>
              <a:ext cx="26025" cy="2350"/>
            </a:xfrm>
            <a:custGeom>
              <a:avLst/>
              <a:gdLst/>
              <a:ahLst/>
              <a:cxnLst/>
              <a:rect l="l" t="t" r="r" b="b"/>
              <a:pathLst>
                <a:path w="1041" h="94" extrusionOk="0">
                  <a:moveTo>
                    <a:pt x="1" y="0"/>
                  </a:moveTo>
                  <a:lnTo>
                    <a:pt x="1" y="93"/>
                  </a:lnTo>
                  <a:lnTo>
                    <a:pt x="1040" y="93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8"/>
            <p:cNvSpPr/>
            <p:nvPr/>
          </p:nvSpPr>
          <p:spPr>
            <a:xfrm>
              <a:off x="2808250" y="689450"/>
              <a:ext cx="40350" cy="2350"/>
            </a:xfrm>
            <a:custGeom>
              <a:avLst/>
              <a:gdLst/>
              <a:ahLst/>
              <a:cxnLst/>
              <a:rect l="l" t="t" r="r" b="b"/>
              <a:pathLst>
                <a:path w="1614" h="94" extrusionOk="0">
                  <a:moveTo>
                    <a:pt x="1" y="0"/>
                  </a:moveTo>
                  <a:lnTo>
                    <a:pt x="1" y="93"/>
                  </a:lnTo>
                  <a:lnTo>
                    <a:pt x="1614" y="93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8"/>
            <p:cNvSpPr/>
            <p:nvPr/>
          </p:nvSpPr>
          <p:spPr>
            <a:xfrm>
              <a:off x="2801275" y="645625"/>
              <a:ext cx="57025" cy="10875"/>
            </a:xfrm>
            <a:custGeom>
              <a:avLst/>
              <a:gdLst/>
              <a:ahLst/>
              <a:cxnLst/>
              <a:rect l="l" t="t" r="r" b="b"/>
              <a:pathLst>
                <a:path w="228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2281" y="435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8"/>
            <p:cNvSpPr/>
            <p:nvPr/>
          </p:nvSpPr>
          <p:spPr>
            <a:xfrm>
              <a:off x="2702025" y="784825"/>
              <a:ext cx="142325" cy="10100"/>
            </a:xfrm>
            <a:custGeom>
              <a:avLst/>
              <a:gdLst/>
              <a:ahLst/>
              <a:cxnLst/>
              <a:rect l="l" t="t" r="r" b="b"/>
              <a:pathLst>
                <a:path w="5693" h="404" extrusionOk="0">
                  <a:moveTo>
                    <a:pt x="47" y="1"/>
                  </a:moveTo>
                  <a:lnTo>
                    <a:pt x="0" y="404"/>
                  </a:lnTo>
                  <a:lnTo>
                    <a:pt x="5692" y="40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8"/>
            <p:cNvSpPr/>
            <p:nvPr/>
          </p:nvSpPr>
          <p:spPr>
            <a:xfrm>
              <a:off x="2729950" y="784825"/>
              <a:ext cx="114400" cy="9725"/>
            </a:xfrm>
            <a:custGeom>
              <a:avLst/>
              <a:gdLst/>
              <a:ahLst/>
              <a:cxnLst/>
              <a:rect l="l" t="t" r="r" b="b"/>
              <a:pathLst>
                <a:path w="4576" h="389" extrusionOk="0">
                  <a:moveTo>
                    <a:pt x="0" y="1"/>
                  </a:moveTo>
                  <a:lnTo>
                    <a:pt x="0" y="388"/>
                  </a:lnTo>
                  <a:lnTo>
                    <a:pt x="4575" y="388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8"/>
            <p:cNvSpPr/>
            <p:nvPr/>
          </p:nvSpPr>
          <p:spPr>
            <a:xfrm>
              <a:off x="2710175" y="739850"/>
              <a:ext cx="86875" cy="45000"/>
            </a:xfrm>
            <a:custGeom>
              <a:avLst/>
              <a:gdLst/>
              <a:ahLst/>
              <a:cxnLst/>
              <a:rect l="l" t="t" r="r" b="b"/>
              <a:pathLst>
                <a:path w="3475" h="1800" extrusionOk="0">
                  <a:moveTo>
                    <a:pt x="543" y="0"/>
                  </a:moveTo>
                  <a:lnTo>
                    <a:pt x="0" y="1800"/>
                  </a:lnTo>
                  <a:lnTo>
                    <a:pt x="3335" y="1800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8"/>
            <p:cNvSpPr/>
            <p:nvPr/>
          </p:nvSpPr>
          <p:spPr>
            <a:xfrm>
              <a:off x="2722575" y="739850"/>
              <a:ext cx="86875" cy="45000"/>
            </a:xfrm>
            <a:custGeom>
              <a:avLst/>
              <a:gdLst/>
              <a:ahLst/>
              <a:cxnLst/>
              <a:rect l="l" t="t" r="r" b="b"/>
              <a:pathLst>
                <a:path w="3475" h="1800" extrusionOk="0">
                  <a:moveTo>
                    <a:pt x="543" y="0"/>
                  </a:moveTo>
                  <a:lnTo>
                    <a:pt x="0" y="1800"/>
                  </a:lnTo>
                  <a:lnTo>
                    <a:pt x="3319" y="1800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8"/>
            <p:cNvSpPr/>
            <p:nvPr/>
          </p:nvSpPr>
          <p:spPr>
            <a:xfrm>
              <a:off x="2730325" y="739850"/>
              <a:ext cx="79125" cy="18250"/>
            </a:xfrm>
            <a:custGeom>
              <a:avLst/>
              <a:gdLst/>
              <a:ahLst/>
              <a:cxnLst/>
              <a:rect l="l" t="t" r="r" b="b"/>
              <a:pathLst>
                <a:path w="3165" h="730" extrusionOk="0">
                  <a:moveTo>
                    <a:pt x="233" y="0"/>
                  </a:moveTo>
                  <a:lnTo>
                    <a:pt x="1" y="729"/>
                  </a:lnTo>
                  <a:lnTo>
                    <a:pt x="3102" y="574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8"/>
            <p:cNvSpPr/>
            <p:nvPr/>
          </p:nvSpPr>
          <p:spPr>
            <a:xfrm>
              <a:off x="2967625" y="784825"/>
              <a:ext cx="142325" cy="10100"/>
            </a:xfrm>
            <a:custGeom>
              <a:avLst/>
              <a:gdLst/>
              <a:ahLst/>
              <a:cxnLst/>
              <a:rect l="l" t="t" r="r" b="b"/>
              <a:pathLst>
                <a:path w="5693" h="404" extrusionOk="0">
                  <a:moveTo>
                    <a:pt x="0" y="1"/>
                  </a:moveTo>
                  <a:lnTo>
                    <a:pt x="0" y="404"/>
                  </a:lnTo>
                  <a:lnTo>
                    <a:pt x="5692" y="40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8"/>
            <p:cNvSpPr/>
            <p:nvPr/>
          </p:nvSpPr>
          <p:spPr>
            <a:xfrm>
              <a:off x="2967625" y="784825"/>
              <a:ext cx="114400" cy="9725"/>
            </a:xfrm>
            <a:custGeom>
              <a:avLst/>
              <a:gdLst/>
              <a:ahLst/>
              <a:cxnLst/>
              <a:rect l="l" t="t" r="r" b="b"/>
              <a:pathLst>
                <a:path w="4576" h="389" extrusionOk="0">
                  <a:moveTo>
                    <a:pt x="0" y="1"/>
                  </a:moveTo>
                  <a:lnTo>
                    <a:pt x="0" y="388"/>
                  </a:lnTo>
                  <a:lnTo>
                    <a:pt x="4576" y="388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8"/>
            <p:cNvSpPr/>
            <p:nvPr/>
          </p:nvSpPr>
          <p:spPr>
            <a:xfrm>
              <a:off x="3018425" y="739850"/>
              <a:ext cx="89575" cy="45000"/>
            </a:xfrm>
            <a:custGeom>
              <a:avLst/>
              <a:gdLst/>
              <a:ahLst/>
              <a:cxnLst/>
              <a:rect l="l" t="t" r="r" b="b"/>
              <a:pathLst>
                <a:path w="3583" h="1800" extrusionOk="0">
                  <a:moveTo>
                    <a:pt x="217" y="0"/>
                  </a:moveTo>
                  <a:lnTo>
                    <a:pt x="0" y="1800"/>
                  </a:lnTo>
                  <a:lnTo>
                    <a:pt x="3583" y="1800"/>
                  </a:lnTo>
                  <a:lnTo>
                    <a:pt x="339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8"/>
            <p:cNvSpPr/>
            <p:nvPr/>
          </p:nvSpPr>
          <p:spPr>
            <a:xfrm>
              <a:off x="3006400" y="739850"/>
              <a:ext cx="89600" cy="45000"/>
            </a:xfrm>
            <a:custGeom>
              <a:avLst/>
              <a:gdLst/>
              <a:ahLst/>
              <a:cxnLst/>
              <a:rect l="l" t="t" r="r" b="b"/>
              <a:pathLst>
                <a:path w="3584" h="1800" extrusionOk="0">
                  <a:moveTo>
                    <a:pt x="187" y="0"/>
                  </a:moveTo>
                  <a:lnTo>
                    <a:pt x="0" y="1800"/>
                  </a:lnTo>
                  <a:lnTo>
                    <a:pt x="3583" y="1800"/>
                  </a:lnTo>
                  <a:lnTo>
                    <a:pt x="336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8"/>
            <p:cNvSpPr/>
            <p:nvPr/>
          </p:nvSpPr>
          <p:spPr>
            <a:xfrm>
              <a:off x="3009500" y="739850"/>
              <a:ext cx="83400" cy="17850"/>
            </a:xfrm>
            <a:custGeom>
              <a:avLst/>
              <a:gdLst/>
              <a:ahLst/>
              <a:cxnLst/>
              <a:rect l="l" t="t" r="r" b="b"/>
              <a:pathLst>
                <a:path w="3336" h="714" extrusionOk="0">
                  <a:moveTo>
                    <a:pt x="63" y="0"/>
                  </a:moveTo>
                  <a:lnTo>
                    <a:pt x="0" y="574"/>
                  </a:lnTo>
                  <a:lnTo>
                    <a:pt x="3335" y="714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8"/>
            <p:cNvSpPr/>
            <p:nvPr/>
          </p:nvSpPr>
          <p:spPr>
            <a:xfrm>
              <a:off x="2885800" y="534350"/>
              <a:ext cx="323800" cy="205525"/>
            </a:xfrm>
            <a:custGeom>
              <a:avLst/>
              <a:gdLst/>
              <a:ahLst/>
              <a:cxnLst/>
              <a:rect l="l" t="t" r="r" b="b"/>
              <a:pathLst>
                <a:path w="12952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12951" y="8220"/>
                  </a:lnTo>
                  <a:lnTo>
                    <a:pt x="129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8"/>
            <p:cNvSpPr/>
            <p:nvPr/>
          </p:nvSpPr>
          <p:spPr>
            <a:xfrm>
              <a:off x="3210350" y="534350"/>
              <a:ext cx="11275" cy="205525"/>
            </a:xfrm>
            <a:custGeom>
              <a:avLst/>
              <a:gdLst/>
              <a:ahLst/>
              <a:cxnLst/>
              <a:rect l="l" t="t" r="r" b="b"/>
              <a:pathLst>
                <a:path w="451" h="8221" extrusionOk="0">
                  <a:moveTo>
                    <a:pt x="0" y="0"/>
                  </a:moveTo>
                  <a:lnTo>
                    <a:pt x="0" y="8220"/>
                  </a:lnTo>
                  <a:lnTo>
                    <a:pt x="450" y="822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8"/>
            <p:cNvSpPr/>
            <p:nvPr/>
          </p:nvSpPr>
          <p:spPr>
            <a:xfrm>
              <a:off x="2900150" y="547150"/>
              <a:ext cx="296275" cy="177600"/>
            </a:xfrm>
            <a:custGeom>
              <a:avLst/>
              <a:gdLst/>
              <a:ahLst/>
              <a:cxnLst/>
              <a:rect l="l" t="t" r="r" b="b"/>
              <a:pathLst>
                <a:path w="11851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11850" y="7104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8"/>
            <p:cNvSpPr/>
            <p:nvPr/>
          </p:nvSpPr>
          <p:spPr>
            <a:xfrm>
              <a:off x="2906350" y="563525"/>
              <a:ext cx="116350" cy="140300"/>
            </a:xfrm>
            <a:custGeom>
              <a:avLst/>
              <a:gdLst/>
              <a:ahLst/>
              <a:cxnLst/>
              <a:rect l="l" t="t" r="r" b="b"/>
              <a:pathLst>
                <a:path w="4654" h="5612" extrusionOk="0">
                  <a:moveTo>
                    <a:pt x="3667" y="0"/>
                  </a:moveTo>
                  <a:cubicBezTo>
                    <a:pt x="3622" y="0"/>
                    <a:pt x="3576" y="4"/>
                    <a:pt x="3522" y="12"/>
                  </a:cubicBezTo>
                  <a:cubicBezTo>
                    <a:pt x="3429" y="28"/>
                    <a:pt x="3335" y="43"/>
                    <a:pt x="3258" y="90"/>
                  </a:cubicBezTo>
                  <a:lnTo>
                    <a:pt x="3211" y="105"/>
                  </a:lnTo>
                  <a:lnTo>
                    <a:pt x="3180" y="121"/>
                  </a:lnTo>
                  <a:cubicBezTo>
                    <a:pt x="3165" y="152"/>
                    <a:pt x="3134" y="152"/>
                    <a:pt x="3118" y="167"/>
                  </a:cubicBezTo>
                  <a:cubicBezTo>
                    <a:pt x="3087" y="198"/>
                    <a:pt x="3041" y="229"/>
                    <a:pt x="3010" y="260"/>
                  </a:cubicBezTo>
                  <a:cubicBezTo>
                    <a:pt x="2963" y="276"/>
                    <a:pt x="2948" y="322"/>
                    <a:pt x="2901" y="353"/>
                  </a:cubicBezTo>
                  <a:cubicBezTo>
                    <a:pt x="2870" y="384"/>
                    <a:pt x="2824" y="415"/>
                    <a:pt x="2808" y="462"/>
                  </a:cubicBezTo>
                  <a:cubicBezTo>
                    <a:pt x="2715" y="586"/>
                    <a:pt x="2622" y="741"/>
                    <a:pt x="2560" y="896"/>
                  </a:cubicBezTo>
                  <a:cubicBezTo>
                    <a:pt x="2436" y="1206"/>
                    <a:pt x="2343" y="1516"/>
                    <a:pt x="2281" y="1827"/>
                  </a:cubicBezTo>
                  <a:cubicBezTo>
                    <a:pt x="2281" y="1904"/>
                    <a:pt x="2265" y="1982"/>
                    <a:pt x="2250" y="2059"/>
                  </a:cubicBezTo>
                  <a:lnTo>
                    <a:pt x="2203" y="2292"/>
                  </a:lnTo>
                  <a:cubicBezTo>
                    <a:pt x="2203" y="2354"/>
                    <a:pt x="2188" y="2432"/>
                    <a:pt x="2172" y="2509"/>
                  </a:cubicBezTo>
                  <a:cubicBezTo>
                    <a:pt x="2157" y="2587"/>
                    <a:pt x="2126" y="2664"/>
                    <a:pt x="2110" y="2726"/>
                  </a:cubicBezTo>
                  <a:cubicBezTo>
                    <a:pt x="2095" y="2757"/>
                    <a:pt x="2095" y="2804"/>
                    <a:pt x="2079" y="2819"/>
                  </a:cubicBezTo>
                  <a:cubicBezTo>
                    <a:pt x="2079" y="2835"/>
                    <a:pt x="2048" y="2835"/>
                    <a:pt x="2048" y="2866"/>
                  </a:cubicBezTo>
                  <a:lnTo>
                    <a:pt x="2033" y="2897"/>
                  </a:lnTo>
                  <a:cubicBezTo>
                    <a:pt x="2017" y="2959"/>
                    <a:pt x="1955" y="3021"/>
                    <a:pt x="1924" y="3052"/>
                  </a:cubicBezTo>
                  <a:cubicBezTo>
                    <a:pt x="1800" y="3145"/>
                    <a:pt x="1691" y="3223"/>
                    <a:pt x="1552" y="3285"/>
                  </a:cubicBezTo>
                  <a:cubicBezTo>
                    <a:pt x="1273" y="3424"/>
                    <a:pt x="963" y="3533"/>
                    <a:pt x="699" y="3734"/>
                  </a:cubicBezTo>
                  <a:cubicBezTo>
                    <a:pt x="637" y="3796"/>
                    <a:pt x="559" y="3827"/>
                    <a:pt x="497" y="3889"/>
                  </a:cubicBezTo>
                  <a:lnTo>
                    <a:pt x="327" y="4060"/>
                  </a:lnTo>
                  <a:cubicBezTo>
                    <a:pt x="218" y="4200"/>
                    <a:pt x="125" y="4355"/>
                    <a:pt x="63" y="4510"/>
                  </a:cubicBezTo>
                  <a:cubicBezTo>
                    <a:pt x="16" y="4587"/>
                    <a:pt x="1" y="4680"/>
                    <a:pt x="1" y="4773"/>
                  </a:cubicBezTo>
                  <a:cubicBezTo>
                    <a:pt x="1" y="4882"/>
                    <a:pt x="1" y="4975"/>
                    <a:pt x="32" y="5068"/>
                  </a:cubicBezTo>
                  <a:cubicBezTo>
                    <a:pt x="78" y="5161"/>
                    <a:pt x="125" y="5270"/>
                    <a:pt x="187" y="5347"/>
                  </a:cubicBezTo>
                  <a:cubicBezTo>
                    <a:pt x="280" y="5425"/>
                    <a:pt x="342" y="5471"/>
                    <a:pt x="451" y="5518"/>
                  </a:cubicBezTo>
                  <a:cubicBezTo>
                    <a:pt x="544" y="5580"/>
                    <a:pt x="668" y="5596"/>
                    <a:pt x="761" y="5611"/>
                  </a:cubicBezTo>
                  <a:cubicBezTo>
                    <a:pt x="869" y="5611"/>
                    <a:pt x="978" y="5611"/>
                    <a:pt x="1071" y="5596"/>
                  </a:cubicBezTo>
                  <a:cubicBezTo>
                    <a:pt x="1102" y="5596"/>
                    <a:pt x="1118" y="5580"/>
                    <a:pt x="1149" y="5580"/>
                  </a:cubicBezTo>
                  <a:lnTo>
                    <a:pt x="1211" y="5549"/>
                  </a:lnTo>
                  <a:cubicBezTo>
                    <a:pt x="1226" y="5533"/>
                    <a:pt x="1288" y="5533"/>
                    <a:pt x="1319" y="5518"/>
                  </a:cubicBezTo>
                  <a:cubicBezTo>
                    <a:pt x="1412" y="5502"/>
                    <a:pt x="1490" y="5456"/>
                    <a:pt x="1567" y="5425"/>
                  </a:cubicBezTo>
                  <a:cubicBezTo>
                    <a:pt x="1753" y="5347"/>
                    <a:pt x="1878" y="5270"/>
                    <a:pt x="2017" y="5192"/>
                  </a:cubicBezTo>
                  <a:cubicBezTo>
                    <a:pt x="2141" y="5115"/>
                    <a:pt x="2265" y="5053"/>
                    <a:pt x="2405" y="4991"/>
                  </a:cubicBezTo>
                  <a:cubicBezTo>
                    <a:pt x="2529" y="4929"/>
                    <a:pt x="2653" y="4898"/>
                    <a:pt x="2793" y="4882"/>
                  </a:cubicBezTo>
                  <a:lnTo>
                    <a:pt x="2917" y="4851"/>
                  </a:lnTo>
                  <a:cubicBezTo>
                    <a:pt x="2948" y="4836"/>
                    <a:pt x="3010" y="4836"/>
                    <a:pt x="3041" y="4820"/>
                  </a:cubicBezTo>
                  <a:cubicBezTo>
                    <a:pt x="3118" y="4773"/>
                    <a:pt x="3227" y="4758"/>
                    <a:pt x="3304" y="4727"/>
                  </a:cubicBezTo>
                  <a:cubicBezTo>
                    <a:pt x="3475" y="4665"/>
                    <a:pt x="3630" y="4572"/>
                    <a:pt x="3785" y="4448"/>
                  </a:cubicBezTo>
                  <a:cubicBezTo>
                    <a:pt x="3940" y="4339"/>
                    <a:pt x="4080" y="4200"/>
                    <a:pt x="4173" y="4045"/>
                  </a:cubicBezTo>
                  <a:cubicBezTo>
                    <a:pt x="4282" y="3889"/>
                    <a:pt x="4359" y="3719"/>
                    <a:pt x="4406" y="3533"/>
                  </a:cubicBezTo>
                  <a:cubicBezTo>
                    <a:pt x="4437" y="3362"/>
                    <a:pt x="4468" y="3192"/>
                    <a:pt x="4468" y="3021"/>
                  </a:cubicBezTo>
                  <a:cubicBezTo>
                    <a:pt x="4468" y="2943"/>
                    <a:pt x="4468" y="2835"/>
                    <a:pt x="4437" y="2757"/>
                  </a:cubicBezTo>
                  <a:cubicBezTo>
                    <a:pt x="4437" y="2726"/>
                    <a:pt x="4421" y="2680"/>
                    <a:pt x="4421" y="2649"/>
                  </a:cubicBezTo>
                  <a:cubicBezTo>
                    <a:pt x="4406" y="2602"/>
                    <a:pt x="4406" y="2571"/>
                    <a:pt x="4406" y="2525"/>
                  </a:cubicBezTo>
                  <a:cubicBezTo>
                    <a:pt x="4390" y="2401"/>
                    <a:pt x="4390" y="2245"/>
                    <a:pt x="4406" y="2090"/>
                  </a:cubicBezTo>
                  <a:cubicBezTo>
                    <a:pt x="4421" y="2013"/>
                    <a:pt x="4421" y="1935"/>
                    <a:pt x="4437" y="1858"/>
                  </a:cubicBezTo>
                  <a:lnTo>
                    <a:pt x="4499" y="1625"/>
                  </a:lnTo>
                  <a:cubicBezTo>
                    <a:pt x="4545" y="1548"/>
                    <a:pt x="4561" y="1470"/>
                    <a:pt x="4576" y="1392"/>
                  </a:cubicBezTo>
                  <a:cubicBezTo>
                    <a:pt x="4592" y="1346"/>
                    <a:pt x="4607" y="1315"/>
                    <a:pt x="4607" y="1268"/>
                  </a:cubicBezTo>
                  <a:cubicBezTo>
                    <a:pt x="4638" y="1237"/>
                    <a:pt x="4638" y="1191"/>
                    <a:pt x="4638" y="1160"/>
                  </a:cubicBezTo>
                  <a:cubicBezTo>
                    <a:pt x="4654" y="1005"/>
                    <a:pt x="4638" y="850"/>
                    <a:pt x="4514" y="710"/>
                  </a:cubicBezTo>
                  <a:lnTo>
                    <a:pt x="4514" y="710"/>
                  </a:lnTo>
                  <a:cubicBezTo>
                    <a:pt x="4561" y="850"/>
                    <a:pt x="4592" y="1005"/>
                    <a:pt x="4576" y="1160"/>
                  </a:cubicBezTo>
                  <a:cubicBezTo>
                    <a:pt x="4576" y="1222"/>
                    <a:pt x="4561" y="1299"/>
                    <a:pt x="4514" y="1315"/>
                  </a:cubicBezTo>
                  <a:cubicBezTo>
                    <a:pt x="4483" y="1392"/>
                    <a:pt x="4468" y="1439"/>
                    <a:pt x="4421" y="1532"/>
                  </a:cubicBezTo>
                  <a:cubicBezTo>
                    <a:pt x="4359" y="1656"/>
                    <a:pt x="4313" y="1811"/>
                    <a:pt x="4251" y="1966"/>
                  </a:cubicBezTo>
                  <a:cubicBezTo>
                    <a:pt x="4204" y="2121"/>
                    <a:pt x="4173" y="2307"/>
                    <a:pt x="4126" y="2463"/>
                  </a:cubicBezTo>
                  <a:cubicBezTo>
                    <a:pt x="4126" y="2478"/>
                    <a:pt x="4111" y="2525"/>
                    <a:pt x="4111" y="2571"/>
                  </a:cubicBezTo>
                  <a:cubicBezTo>
                    <a:pt x="4111" y="2602"/>
                    <a:pt x="4095" y="2649"/>
                    <a:pt x="4095" y="2680"/>
                  </a:cubicBezTo>
                  <a:cubicBezTo>
                    <a:pt x="4095" y="2757"/>
                    <a:pt x="4080" y="2819"/>
                    <a:pt x="4049" y="2897"/>
                  </a:cubicBezTo>
                  <a:cubicBezTo>
                    <a:pt x="4033" y="2959"/>
                    <a:pt x="4018" y="3036"/>
                    <a:pt x="4002" y="3098"/>
                  </a:cubicBezTo>
                  <a:cubicBezTo>
                    <a:pt x="3971" y="3176"/>
                    <a:pt x="3956" y="3223"/>
                    <a:pt x="3925" y="3285"/>
                  </a:cubicBezTo>
                  <a:cubicBezTo>
                    <a:pt x="3863" y="3409"/>
                    <a:pt x="3785" y="3517"/>
                    <a:pt x="3708" y="3610"/>
                  </a:cubicBezTo>
                  <a:cubicBezTo>
                    <a:pt x="3553" y="3827"/>
                    <a:pt x="3320" y="3967"/>
                    <a:pt x="3087" y="4060"/>
                  </a:cubicBezTo>
                  <a:cubicBezTo>
                    <a:pt x="3025" y="4076"/>
                    <a:pt x="2948" y="4107"/>
                    <a:pt x="2886" y="4122"/>
                  </a:cubicBezTo>
                  <a:cubicBezTo>
                    <a:pt x="2855" y="4122"/>
                    <a:pt x="2839" y="4138"/>
                    <a:pt x="2793" y="4138"/>
                  </a:cubicBezTo>
                  <a:lnTo>
                    <a:pt x="2731" y="4153"/>
                  </a:lnTo>
                  <a:lnTo>
                    <a:pt x="2684" y="4184"/>
                  </a:lnTo>
                  <a:cubicBezTo>
                    <a:pt x="2498" y="4215"/>
                    <a:pt x="2327" y="4277"/>
                    <a:pt x="2172" y="4355"/>
                  </a:cubicBezTo>
                  <a:cubicBezTo>
                    <a:pt x="2017" y="4432"/>
                    <a:pt x="1862" y="4510"/>
                    <a:pt x="1722" y="4603"/>
                  </a:cubicBezTo>
                  <a:cubicBezTo>
                    <a:pt x="1598" y="4680"/>
                    <a:pt x="1459" y="4773"/>
                    <a:pt x="1335" y="4836"/>
                  </a:cubicBezTo>
                  <a:cubicBezTo>
                    <a:pt x="1257" y="4882"/>
                    <a:pt x="1211" y="4913"/>
                    <a:pt x="1149" y="4929"/>
                  </a:cubicBezTo>
                  <a:cubicBezTo>
                    <a:pt x="1102" y="4960"/>
                    <a:pt x="1087" y="4960"/>
                    <a:pt x="1056" y="4975"/>
                  </a:cubicBezTo>
                  <a:lnTo>
                    <a:pt x="994" y="4991"/>
                  </a:lnTo>
                  <a:lnTo>
                    <a:pt x="947" y="5006"/>
                  </a:lnTo>
                  <a:cubicBezTo>
                    <a:pt x="916" y="5037"/>
                    <a:pt x="854" y="5053"/>
                    <a:pt x="792" y="5053"/>
                  </a:cubicBezTo>
                  <a:cubicBezTo>
                    <a:pt x="745" y="5053"/>
                    <a:pt x="699" y="5053"/>
                    <a:pt x="637" y="5037"/>
                  </a:cubicBezTo>
                  <a:cubicBezTo>
                    <a:pt x="544" y="5006"/>
                    <a:pt x="466" y="4960"/>
                    <a:pt x="404" y="4851"/>
                  </a:cubicBezTo>
                  <a:cubicBezTo>
                    <a:pt x="373" y="4820"/>
                    <a:pt x="358" y="4758"/>
                    <a:pt x="358" y="4696"/>
                  </a:cubicBezTo>
                  <a:cubicBezTo>
                    <a:pt x="327" y="4649"/>
                    <a:pt x="327" y="4572"/>
                    <a:pt x="358" y="4510"/>
                  </a:cubicBezTo>
                  <a:cubicBezTo>
                    <a:pt x="389" y="4370"/>
                    <a:pt x="451" y="4231"/>
                    <a:pt x="528" y="4122"/>
                  </a:cubicBezTo>
                  <a:cubicBezTo>
                    <a:pt x="621" y="3998"/>
                    <a:pt x="714" y="3889"/>
                    <a:pt x="838" y="3812"/>
                  </a:cubicBezTo>
                  <a:cubicBezTo>
                    <a:pt x="947" y="3734"/>
                    <a:pt x="1087" y="3657"/>
                    <a:pt x="1226" y="3595"/>
                  </a:cubicBezTo>
                  <a:cubicBezTo>
                    <a:pt x="1381" y="3533"/>
                    <a:pt x="1521" y="3502"/>
                    <a:pt x="1676" y="3440"/>
                  </a:cubicBezTo>
                  <a:cubicBezTo>
                    <a:pt x="1831" y="3409"/>
                    <a:pt x="1986" y="3331"/>
                    <a:pt x="2141" y="3254"/>
                  </a:cubicBezTo>
                  <a:cubicBezTo>
                    <a:pt x="2219" y="3207"/>
                    <a:pt x="2296" y="3145"/>
                    <a:pt x="2343" y="3067"/>
                  </a:cubicBezTo>
                  <a:lnTo>
                    <a:pt x="2405" y="3021"/>
                  </a:lnTo>
                  <a:cubicBezTo>
                    <a:pt x="2420" y="2990"/>
                    <a:pt x="2420" y="2974"/>
                    <a:pt x="2451" y="2959"/>
                  </a:cubicBezTo>
                  <a:cubicBezTo>
                    <a:pt x="2482" y="2912"/>
                    <a:pt x="2498" y="2881"/>
                    <a:pt x="2529" y="2835"/>
                  </a:cubicBezTo>
                  <a:cubicBezTo>
                    <a:pt x="2607" y="2680"/>
                    <a:pt x="2653" y="2525"/>
                    <a:pt x="2715" y="2370"/>
                  </a:cubicBezTo>
                  <a:cubicBezTo>
                    <a:pt x="2731" y="2292"/>
                    <a:pt x="2762" y="2214"/>
                    <a:pt x="2793" y="2137"/>
                  </a:cubicBezTo>
                  <a:cubicBezTo>
                    <a:pt x="2839" y="2059"/>
                    <a:pt x="2855" y="1982"/>
                    <a:pt x="2870" y="1904"/>
                  </a:cubicBezTo>
                  <a:cubicBezTo>
                    <a:pt x="2948" y="1625"/>
                    <a:pt x="3025" y="1315"/>
                    <a:pt x="3118" y="1036"/>
                  </a:cubicBezTo>
                  <a:cubicBezTo>
                    <a:pt x="3165" y="896"/>
                    <a:pt x="3227" y="788"/>
                    <a:pt x="3273" y="648"/>
                  </a:cubicBezTo>
                  <a:cubicBezTo>
                    <a:pt x="3304" y="586"/>
                    <a:pt x="3335" y="555"/>
                    <a:pt x="3382" y="493"/>
                  </a:cubicBezTo>
                  <a:lnTo>
                    <a:pt x="3429" y="431"/>
                  </a:lnTo>
                  <a:cubicBezTo>
                    <a:pt x="3444" y="431"/>
                    <a:pt x="3444" y="415"/>
                    <a:pt x="3475" y="415"/>
                  </a:cubicBezTo>
                  <a:lnTo>
                    <a:pt x="3491" y="400"/>
                  </a:lnTo>
                  <a:lnTo>
                    <a:pt x="3506" y="384"/>
                  </a:lnTo>
                  <a:cubicBezTo>
                    <a:pt x="3630" y="307"/>
                    <a:pt x="3739" y="245"/>
                    <a:pt x="3878" y="229"/>
                  </a:cubicBezTo>
                  <a:cubicBezTo>
                    <a:pt x="3940" y="229"/>
                    <a:pt x="4018" y="229"/>
                    <a:pt x="4080" y="245"/>
                  </a:cubicBezTo>
                  <a:cubicBezTo>
                    <a:pt x="4111" y="260"/>
                    <a:pt x="4126" y="260"/>
                    <a:pt x="4173" y="276"/>
                  </a:cubicBezTo>
                  <a:cubicBezTo>
                    <a:pt x="4204" y="307"/>
                    <a:pt x="4251" y="322"/>
                    <a:pt x="4266" y="338"/>
                  </a:cubicBezTo>
                  <a:cubicBezTo>
                    <a:pt x="4390" y="431"/>
                    <a:pt x="4483" y="570"/>
                    <a:pt x="4514" y="710"/>
                  </a:cubicBezTo>
                  <a:cubicBezTo>
                    <a:pt x="4483" y="539"/>
                    <a:pt x="4406" y="384"/>
                    <a:pt x="4282" y="260"/>
                  </a:cubicBezTo>
                  <a:cubicBezTo>
                    <a:pt x="4251" y="229"/>
                    <a:pt x="4220" y="183"/>
                    <a:pt x="4189" y="167"/>
                  </a:cubicBezTo>
                  <a:cubicBezTo>
                    <a:pt x="4142" y="121"/>
                    <a:pt x="4111" y="105"/>
                    <a:pt x="4064" y="90"/>
                  </a:cubicBezTo>
                  <a:cubicBezTo>
                    <a:pt x="3971" y="43"/>
                    <a:pt x="3894" y="28"/>
                    <a:pt x="3801" y="12"/>
                  </a:cubicBezTo>
                  <a:cubicBezTo>
                    <a:pt x="3754" y="4"/>
                    <a:pt x="3712" y="0"/>
                    <a:pt x="36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8"/>
            <p:cNvSpPr/>
            <p:nvPr/>
          </p:nvSpPr>
          <p:spPr>
            <a:xfrm>
              <a:off x="3023075" y="590575"/>
              <a:ext cx="163250" cy="131850"/>
            </a:xfrm>
            <a:custGeom>
              <a:avLst/>
              <a:gdLst/>
              <a:ahLst/>
              <a:cxnLst/>
              <a:rect l="l" t="t" r="r" b="b"/>
              <a:pathLst>
                <a:path w="6530" h="5274" extrusionOk="0">
                  <a:moveTo>
                    <a:pt x="2590" y="388"/>
                  </a:moveTo>
                  <a:cubicBezTo>
                    <a:pt x="2637" y="388"/>
                    <a:pt x="2699" y="388"/>
                    <a:pt x="2761" y="403"/>
                  </a:cubicBezTo>
                  <a:cubicBezTo>
                    <a:pt x="2839" y="419"/>
                    <a:pt x="2901" y="450"/>
                    <a:pt x="2947" y="481"/>
                  </a:cubicBezTo>
                  <a:cubicBezTo>
                    <a:pt x="3071" y="559"/>
                    <a:pt x="3180" y="652"/>
                    <a:pt x="3288" y="776"/>
                  </a:cubicBezTo>
                  <a:cubicBezTo>
                    <a:pt x="3474" y="1008"/>
                    <a:pt x="3676" y="1319"/>
                    <a:pt x="3940" y="1582"/>
                  </a:cubicBezTo>
                  <a:cubicBezTo>
                    <a:pt x="4079" y="1737"/>
                    <a:pt x="4250" y="1861"/>
                    <a:pt x="4421" y="1954"/>
                  </a:cubicBezTo>
                  <a:cubicBezTo>
                    <a:pt x="4498" y="2016"/>
                    <a:pt x="4607" y="2047"/>
                    <a:pt x="4700" y="2078"/>
                  </a:cubicBezTo>
                  <a:cubicBezTo>
                    <a:pt x="4793" y="2110"/>
                    <a:pt x="4870" y="2125"/>
                    <a:pt x="4963" y="2156"/>
                  </a:cubicBezTo>
                  <a:lnTo>
                    <a:pt x="5491" y="2265"/>
                  </a:lnTo>
                  <a:cubicBezTo>
                    <a:pt x="5568" y="2280"/>
                    <a:pt x="5661" y="2327"/>
                    <a:pt x="5739" y="2342"/>
                  </a:cubicBezTo>
                  <a:cubicBezTo>
                    <a:pt x="5816" y="2358"/>
                    <a:pt x="5894" y="2404"/>
                    <a:pt x="5971" y="2435"/>
                  </a:cubicBezTo>
                  <a:cubicBezTo>
                    <a:pt x="6049" y="2482"/>
                    <a:pt x="6111" y="2544"/>
                    <a:pt x="6173" y="2590"/>
                  </a:cubicBezTo>
                  <a:cubicBezTo>
                    <a:pt x="6204" y="2652"/>
                    <a:pt x="6251" y="2714"/>
                    <a:pt x="6266" y="2792"/>
                  </a:cubicBezTo>
                  <a:cubicBezTo>
                    <a:pt x="6282" y="2823"/>
                    <a:pt x="6282" y="2869"/>
                    <a:pt x="6282" y="2901"/>
                  </a:cubicBezTo>
                  <a:lnTo>
                    <a:pt x="6282" y="2963"/>
                  </a:lnTo>
                  <a:lnTo>
                    <a:pt x="6282" y="3025"/>
                  </a:lnTo>
                  <a:lnTo>
                    <a:pt x="6235" y="3257"/>
                  </a:lnTo>
                  <a:cubicBezTo>
                    <a:pt x="6173" y="3412"/>
                    <a:pt x="6096" y="3552"/>
                    <a:pt x="5971" y="3660"/>
                  </a:cubicBezTo>
                  <a:cubicBezTo>
                    <a:pt x="5925" y="3723"/>
                    <a:pt x="5847" y="3769"/>
                    <a:pt x="5785" y="3816"/>
                  </a:cubicBezTo>
                  <a:cubicBezTo>
                    <a:pt x="5708" y="3847"/>
                    <a:pt x="5646" y="3893"/>
                    <a:pt x="5568" y="3924"/>
                  </a:cubicBezTo>
                  <a:cubicBezTo>
                    <a:pt x="5413" y="4017"/>
                    <a:pt x="5258" y="4064"/>
                    <a:pt x="5103" y="4110"/>
                  </a:cubicBezTo>
                  <a:cubicBezTo>
                    <a:pt x="5072" y="4126"/>
                    <a:pt x="5025" y="4141"/>
                    <a:pt x="4994" y="4141"/>
                  </a:cubicBezTo>
                  <a:lnTo>
                    <a:pt x="4932" y="4157"/>
                  </a:lnTo>
                  <a:lnTo>
                    <a:pt x="4870" y="4188"/>
                  </a:lnTo>
                  <a:cubicBezTo>
                    <a:pt x="4793" y="4203"/>
                    <a:pt x="4715" y="4203"/>
                    <a:pt x="4622" y="4219"/>
                  </a:cubicBezTo>
                  <a:lnTo>
                    <a:pt x="4498" y="4234"/>
                  </a:lnTo>
                  <a:lnTo>
                    <a:pt x="4390" y="4265"/>
                  </a:lnTo>
                  <a:cubicBezTo>
                    <a:pt x="4312" y="4265"/>
                    <a:pt x="4234" y="4281"/>
                    <a:pt x="4141" y="4281"/>
                  </a:cubicBezTo>
                  <a:lnTo>
                    <a:pt x="3862" y="4296"/>
                  </a:lnTo>
                  <a:lnTo>
                    <a:pt x="3723" y="4312"/>
                  </a:lnTo>
                  <a:lnTo>
                    <a:pt x="3568" y="4312"/>
                  </a:lnTo>
                  <a:cubicBezTo>
                    <a:pt x="3211" y="4343"/>
                    <a:pt x="2839" y="4420"/>
                    <a:pt x="2482" y="4498"/>
                  </a:cubicBezTo>
                  <a:cubicBezTo>
                    <a:pt x="2389" y="4514"/>
                    <a:pt x="2296" y="4529"/>
                    <a:pt x="2218" y="4545"/>
                  </a:cubicBezTo>
                  <a:cubicBezTo>
                    <a:pt x="2141" y="4576"/>
                    <a:pt x="2048" y="4591"/>
                    <a:pt x="1970" y="4607"/>
                  </a:cubicBezTo>
                  <a:cubicBezTo>
                    <a:pt x="1815" y="4653"/>
                    <a:pt x="1675" y="4684"/>
                    <a:pt x="1520" y="4684"/>
                  </a:cubicBezTo>
                  <a:cubicBezTo>
                    <a:pt x="1458" y="4684"/>
                    <a:pt x="1381" y="4684"/>
                    <a:pt x="1319" y="4669"/>
                  </a:cubicBezTo>
                  <a:cubicBezTo>
                    <a:pt x="1272" y="4653"/>
                    <a:pt x="1195" y="4622"/>
                    <a:pt x="1133" y="4591"/>
                  </a:cubicBezTo>
                  <a:cubicBezTo>
                    <a:pt x="1117" y="4576"/>
                    <a:pt x="1070" y="4545"/>
                    <a:pt x="1039" y="4529"/>
                  </a:cubicBezTo>
                  <a:lnTo>
                    <a:pt x="977" y="4514"/>
                  </a:lnTo>
                  <a:cubicBezTo>
                    <a:pt x="962" y="4498"/>
                    <a:pt x="931" y="4498"/>
                    <a:pt x="915" y="4467"/>
                  </a:cubicBezTo>
                  <a:cubicBezTo>
                    <a:pt x="853" y="4451"/>
                    <a:pt x="807" y="4389"/>
                    <a:pt x="745" y="4358"/>
                  </a:cubicBezTo>
                  <a:lnTo>
                    <a:pt x="698" y="4312"/>
                  </a:lnTo>
                  <a:lnTo>
                    <a:pt x="667" y="4281"/>
                  </a:lnTo>
                  <a:lnTo>
                    <a:pt x="652" y="4265"/>
                  </a:lnTo>
                  <a:lnTo>
                    <a:pt x="621" y="4234"/>
                  </a:lnTo>
                  <a:lnTo>
                    <a:pt x="590" y="4203"/>
                  </a:lnTo>
                  <a:lnTo>
                    <a:pt x="543" y="4157"/>
                  </a:lnTo>
                  <a:lnTo>
                    <a:pt x="528" y="4141"/>
                  </a:lnTo>
                  <a:cubicBezTo>
                    <a:pt x="512" y="4141"/>
                    <a:pt x="512" y="4126"/>
                    <a:pt x="512" y="4126"/>
                  </a:cubicBezTo>
                  <a:lnTo>
                    <a:pt x="497" y="4079"/>
                  </a:lnTo>
                  <a:lnTo>
                    <a:pt x="466" y="4048"/>
                  </a:lnTo>
                  <a:cubicBezTo>
                    <a:pt x="450" y="3986"/>
                    <a:pt x="435" y="3909"/>
                    <a:pt x="419" y="3847"/>
                  </a:cubicBezTo>
                  <a:lnTo>
                    <a:pt x="419" y="3831"/>
                  </a:lnTo>
                  <a:lnTo>
                    <a:pt x="419" y="3816"/>
                  </a:lnTo>
                  <a:lnTo>
                    <a:pt x="419" y="3754"/>
                  </a:lnTo>
                  <a:lnTo>
                    <a:pt x="419" y="3645"/>
                  </a:lnTo>
                  <a:cubicBezTo>
                    <a:pt x="435" y="3567"/>
                    <a:pt x="435" y="3490"/>
                    <a:pt x="450" y="3412"/>
                  </a:cubicBezTo>
                  <a:cubicBezTo>
                    <a:pt x="450" y="3335"/>
                    <a:pt x="497" y="3257"/>
                    <a:pt x="512" y="3180"/>
                  </a:cubicBezTo>
                  <a:cubicBezTo>
                    <a:pt x="574" y="2994"/>
                    <a:pt x="652" y="2869"/>
                    <a:pt x="729" y="2714"/>
                  </a:cubicBezTo>
                  <a:cubicBezTo>
                    <a:pt x="760" y="2637"/>
                    <a:pt x="822" y="2575"/>
                    <a:pt x="853" y="2497"/>
                  </a:cubicBezTo>
                  <a:cubicBezTo>
                    <a:pt x="900" y="2482"/>
                    <a:pt x="915" y="2435"/>
                    <a:pt x="931" y="2404"/>
                  </a:cubicBezTo>
                  <a:lnTo>
                    <a:pt x="977" y="2342"/>
                  </a:lnTo>
                  <a:lnTo>
                    <a:pt x="1008" y="2280"/>
                  </a:lnTo>
                  <a:cubicBezTo>
                    <a:pt x="1117" y="2125"/>
                    <a:pt x="1226" y="2016"/>
                    <a:pt x="1350" y="1877"/>
                  </a:cubicBezTo>
                  <a:cubicBezTo>
                    <a:pt x="1458" y="1737"/>
                    <a:pt x="1582" y="1613"/>
                    <a:pt x="1675" y="1474"/>
                  </a:cubicBezTo>
                  <a:cubicBezTo>
                    <a:pt x="1768" y="1319"/>
                    <a:pt x="1846" y="1179"/>
                    <a:pt x="1939" y="1024"/>
                  </a:cubicBezTo>
                  <a:cubicBezTo>
                    <a:pt x="1986" y="946"/>
                    <a:pt x="2017" y="884"/>
                    <a:pt x="2079" y="807"/>
                  </a:cubicBezTo>
                  <a:cubicBezTo>
                    <a:pt x="2125" y="760"/>
                    <a:pt x="2172" y="683"/>
                    <a:pt x="2234" y="621"/>
                  </a:cubicBezTo>
                  <a:cubicBezTo>
                    <a:pt x="2296" y="559"/>
                    <a:pt x="2358" y="497"/>
                    <a:pt x="2404" y="466"/>
                  </a:cubicBezTo>
                  <a:cubicBezTo>
                    <a:pt x="2466" y="419"/>
                    <a:pt x="2528" y="388"/>
                    <a:pt x="2590" y="388"/>
                  </a:cubicBezTo>
                  <a:close/>
                  <a:moveTo>
                    <a:pt x="2668" y="0"/>
                  </a:moveTo>
                  <a:cubicBezTo>
                    <a:pt x="2621" y="0"/>
                    <a:pt x="2606" y="16"/>
                    <a:pt x="2559" y="16"/>
                  </a:cubicBezTo>
                  <a:cubicBezTo>
                    <a:pt x="2528" y="16"/>
                    <a:pt x="2482" y="16"/>
                    <a:pt x="2466" y="31"/>
                  </a:cubicBezTo>
                  <a:cubicBezTo>
                    <a:pt x="2373" y="78"/>
                    <a:pt x="2280" y="124"/>
                    <a:pt x="2203" y="217"/>
                  </a:cubicBezTo>
                  <a:cubicBezTo>
                    <a:pt x="2141" y="295"/>
                    <a:pt x="2063" y="357"/>
                    <a:pt x="2017" y="450"/>
                  </a:cubicBezTo>
                  <a:cubicBezTo>
                    <a:pt x="1986" y="512"/>
                    <a:pt x="1939" y="621"/>
                    <a:pt x="1908" y="698"/>
                  </a:cubicBezTo>
                  <a:cubicBezTo>
                    <a:pt x="1861" y="791"/>
                    <a:pt x="1846" y="869"/>
                    <a:pt x="1815" y="946"/>
                  </a:cubicBezTo>
                  <a:cubicBezTo>
                    <a:pt x="1737" y="1101"/>
                    <a:pt x="1675" y="1256"/>
                    <a:pt x="1598" y="1412"/>
                  </a:cubicBezTo>
                  <a:cubicBezTo>
                    <a:pt x="1520" y="1567"/>
                    <a:pt x="1427" y="1706"/>
                    <a:pt x="1303" y="1846"/>
                  </a:cubicBezTo>
                  <a:lnTo>
                    <a:pt x="977" y="2249"/>
                  </a:lnTo>
                  <a:lnTo>
                    <a:pt x="869" y="2342"/>
                  </a:lnTo>
                  <a:lnTo>
                    <a:pt x="776" y="2435"/>
                  </a:lnTo>
                  <a:lnTo>
                    <a:pt x="683" y="2528"/>
                  </a:lnTo>
                  <a:cubicBezTo>
                    <a:pt x="636" y="2559"/>
                    <a:pt x="605" y="2590"/>
                    <a:pt x="590" y="2637"/>
                  </a:cubicBezTo>
                  <a:cubicBezTo>
                    <a:pt x="466" y="2761"/>
                    <a:pt x="373" y="2901"/>
                    <a:pt x="279" y="3056"/>
                  </a:cubicBezTo>
                  <a:cubicBezTo>
                    <a:pt x="217" y="3133"/>
                    <a:pt x="171" y="3211"/>
                    <a:pt x="140" y="3288"/>
                  </a:cubicBezTo>
                  <a:cubicBezTo>
                    <a:pt x="93" y="3381"/>
                    <a:pt x="62" y="3459"/>
                    <a:pt x="47" y="3567"/>
                  </a:cubicBezTo>
                  <a:cubicBezTo>
                    <a:pt x="16" y="3598"/>
                    <a:pt x="0" y="3645"/>
                    <a:pt x="0" y="3691"/>
                  </a:cubicBezTo>
                  <a:lnTo>
                    <a:pt x="0" y="3769"/>
                  </a:lnTo>
                  <a:lnTo>
                    <a:pt x="0" y="3816"/>
                  </a:lnTo>
                  <a:lnTo>
                    <a:pt x="0" y="3862"/>
                  </a:lnTo>
                  <a:cubicBezTo>
                    <a:pt x="0" y="3955"/>
                    <a:pt x="16" y="4064"/>
                    <a:pt x="47" y="4157"/>
                  </a:cubicBezTo>
                  <a:cubicBezTo>
                    <a:pt x="47" y="4188"/>
                    <a:pt x="47" y="4219"/>
                    <a:pt x="62" y="4250"/>
                  </a:cubicBezTo>
                  <a:cubicBezTo>
                    <a:pt x="78" y="4265"/>
                    <a:pt x="78" y="4296"/>
                    <a:pt x="93" y="4327"/>
                  </a:cubicBezTo>
                  <a:cubicBezTo>
                    <a:pt x="93" y="4343"/>
                    <a:pt x="124" y="4343"/>
                    <a:pt x="124" y="4358"/>
                  </a:cubicBezTo>
                  <a:lnTo>
                    <a:pt x="140" y="4405"/>
                  </a:lnTo>
                  <a:cubicBezTo>
                    <a:pt x="155" y="4420"/>
                    <a:pt x="155" y="4451"/>
                    <a:pt x="171" y="4482"/>
                  </a:cubicBezTo>
                  <a:lnTo>
                    <a:pt x="217" y="4560"/>
                  </a:lnTo>
                  <a:cubicBezTo>
                    <a:pt x="217" y="4576"/>
                    <a:pt x="233" y="4576"/>
                    <a:pt x="233" y="4591"/>
                  </a:cubicBezTo>
                  <a:lnTo>
                    <a:pt x="264" y="4638"/>
                  </a:lnTo>
                  <a:lnTo>
                    <a:pt x="310" y="4684"/>
                  </a:lnTo>
                  <a:lnTo>
                    <a:pt x="373" y="4746"/>
                  </a:lnTo>
                  <a:lnTo>
                    <a:pt x="497" y="4870"/>
                  </a:lnTo>
                  <a:lnTo>
                    <a:pt x="528" y="4886"/>
                  </a:lnTo>
                  <a:lnTo>
                    <a:pt x="574" y="4901"/>
                  </a:lnTo>
                  <a:lnTo>
                    <a:pt x="698" y="4963"/>
                  </a:lnTo>
                  <a:cubicBezTo>
                    <a:pt x="729" y="4979"/>
                    <a:pt x="745" y="4979"/>
                    <a:pt x="760" y="4994"/>
                  </a:cubicBezTo>
                  <a:lnTo>
                    <a:pt x="822" y="5041"/>
                  </a:lnTo>
                  <a:cubicBezTo>
                    <a:pt x="853" y="5056"/>
                    <a:pt x="900" y="5087"/>
                    <a:pt x="962" y="5118"/>
                  </a:cubicBezTo>
                  <a:cubicBezTo>
                    <a:pt x="1055" y="5149"/>
                    <a:pt x="1164" y="5211"/>
                    <a:pt x="1272" y="5227"/>
                  </a:cubicBezTo>
                  <a:cubicBezTo>
                    <a:pt x="1381" y="5242"/>
                    <a:pt x="1505" y="5273"/>
                    <a:pt x="1613" y="5273"/>
                  </a:cubicBezTo>
                  <a:cubicBezTo>
                    <a:pt x="1737" y="5273"/>
                    <a:pt x="1846" y="5242"/>
                    <a:pt x="1939" y="5227"/>
                  </a:cubicBezTo>
                  <a:cubicBezTo>
                    <a:pt x="2063" y="5211"/>
                    <a:pt x="2141" y="5196"/>
                    <a:pt x="2234" y="5165"/>
                  </a:cubicBezTo>
                  <a:cubicBezTo>
                    <a:pt x="2404" y="5118"/>
                    <a:pt x="2559" y="5056"/>
                    <a:pt x="2745" y="5010"/>
                  </a:cubicBezTo>
                  <a:cubicBezTo>
                    <a:pt x="3071" y="4917"/>
                    <a:pt x="3412" y="4855"/>
                    <a:pt x="3754" y="4808"/>
                  </a:cubicBezTo>
                  <a:lnTo>
                    <a:pt x="3800" y="4777"/>
                  </a:lnTo>
                  <a:lnTo>
                    <a:pt x="3862" y="4777"/>
                  </a:lnTo>
                  <a:lnTo>
                    <a:pt x="4002" y="4762"/>
                  </a:lnTo>
                  <a:lnTo>
                    <a:pt x="4265" y="4731"/>
                  </a:lnTo>
                  <a:cubicBezTo>
                    <a:pt x="4312" y="4731"/>
                    <a:pt x="4374" y="4700"/>
                    <a:pt x="4405" y="4700"/>
                  </a:cubicBezTo>
                  <a:lnTo>
                    <a:pt x="4545" y="4684"/>
                  </a:lnTo>
                  <a:lnTo>
                    <a:pt x="4684" y="4669"/>
                  </a:lnTo>
                  <a:lnTo>
                    <a:pt x="4808" y="4622"/>
                  </a:lnTo>
                  <a:cubicBezTo>
                    <a:pt x="4917" y="4607"/>
                    <a:pt x="4979" y="4591"/>
                    <a:pt x="5087" y="4545"/>
                  </a:cubicBezTo>
                  <a:lnTo>
                    <a:pt x="5149" y="4529"/>
                  </a:lnTo>
                  <a:lnTo>
                    <a:pt x="5196" y="4514"/>
                  </a:lnTo>
                  <a:cubicBezTo>
                    <a:pt x="5243" y="4498"/>
                    <a:pt x="5305" y="4467"/>
                    <a:pt x="5336" y="4451"/>
                  </a:cubicBezTo>
                  <a:cubicBezTo>
                    <a:pt x="5413" y="4436"/>
                    <a:pt x="5506" y="4374"/>
                    <a:pt x="5584" y="4343"/>
                  </a:cubicBezTo>
                  <a:cubicBezTo>
                    <a:pt x="5661" y="4281"/>
                    <a:pt x="5739" y="4250"/>
                    <a:pt x="5816" y="4188"/>
                  </a:cubicBezTo>
                  <a:cubicBezTo>
                    <a:pt x="5971" y="4064"/>
                    <a:pt x="6111" y="3955"/>
                    <a:pt x="6235" y="3800"/>
                  </a:cubicBezTo>
                  <a:cubicBezTo>
                    <a:pt x="6251" y="3754"/>
                    <a:pt x="6282" y="3723"/>
                    <a:pt x="6313" y="3676"/>
                  </a:cubicBezTo>
                  <a:lnTo>
                    <a:pt x="6344" y="3629"/>
                  </a:lnTo>
                  <a:cubicBezTo>
                    <a:pt x="6359" y="3598"/>
                    <a:pt x="6359" y="3583"/>
                    <a:pt x="6375" y="3567"/>
                  </a:cubicBezTo>
                  <a:cubicBezTo>
                    <a:pt x="6421" y="3490"/>
                    <a:pt x="6452" y="3412"/>
                    <a:pt x="6483" y="3319"/>
                  </a:cubicBezTo>
                  <a:cubicBezTo>
                    <a:pt x="6514" y="3211"/>
                    <a:pt x="6530" y="3133"/>
                    <a:pt x="6530" y="3040"/>
                  </a:cubicBezTo>
                  <a:lnTo>
                    <a:pt x="6530" y="2963"/>
                  </a:lnTo>
                  <a:lnTo>
                    <a:pt x="6530" y="2901"/>
                  </a:lnTo>
                  <a:cubicBezTo>
                    <a:pt x="6530" y="2854"/>
                    <a:pt x="6530" y="2792"/>
                    <a:pt x="6514" y="2745"/>
                  </a:cubicBezTo>
                  <a:cubicBezTo>
                    <a:pt x="6499" y="2652"/>
                    <a:pt x="6437" y="2559"/>
                    <a:pt x="6375" y="2482"/>
                  </a:cubicBezTo>
                  <a:cubicBezTo>
                    <a:pt x="6313" y="2404"/>
                    <a:pt x="6220" y="2342"/>
                    <a:pt x="6142" y="2280"/>
                  </a:cubicBezTo>
                  <a:cubicBezTo>
                    <a:pt x="6065" y="2218"/>
                    <a:pt x="5987" y="2187"/>
                    <a:pt x="5894" y="2141"/>
                  </a:cubicBezTo>
                  <a:cubicBezTo>
                    <a:pt x="5863" y="2125"/>
                    <a:pt x="5801" y="2110"/>
                    <a:pt x="5754" y="2094"/>
                  </a:cubicBezTo>
                  <a:lnTo>
                    <a:pt x="5630" y="2032"/>
                  </a:lnTo>
                  <a:cubicBezTo>
                    <a:pt x="5444" y="1954"/>
                    <a:pt x="5274" y="1892"/>
                    <a:pt x="5118" y="1830"/>
                  </a:cubicBezTo>
                  <a:cubicBezTo>
                    <a:pt x="5041" y="1815"/>
                    <a:pt x="4963" y="1784"/>
                    <a:pt x="4886" y="1737"/>
                  </a:cubicBezTo>
                  <a:cubicBezTo>
                    <a:pt x="4824" y="1706"/>
                    <a:pt x="4762" y="1660"/>
                    <a:pt x="4700" y="1629"/>
                  </a:cubicBezTo>
                  <a:cubicBezTo>
                    <a:pt x="4638" y="1567"/>
                    <a:pt x="4576" y="1520"/>
                    <a:pt x="4529" y="1474"/>
                  </a:cubicBezTo>
                  <a:cubicBezTo>
                    <a:pt x="4467" y="1412"/>
                    <a:pt x="4421" y="1350"/>
                    <a:pt x="4374" y="1288"/>
                  </a:cubicBezTo>
                  <a:lnTo>
                    <a:pt x="4327" y="1241"/>
                  </a:lnTo>
                  <a:lnTo>
                    <a:pt x="4296" y="1179"/>
                  </a:lnTo>
                  <a:lnTo>
                    <a:pt x="4219" y="1086"/>
                  </a:lnTo>
                  <a:lnTo>
                    <a:pt x="4064" y="869"/>
                  </a:lnTo>
                  <a:cubicBezTo>
                    <a:pt x="3955" y="714"/>
                    <a:pt x="3847" y="559"/>
                    <a:pt x="3707" y="419"/>
                  </a:cubicBezTo>
                  <a:cubicBezTo>
                    <a:pt x="3630" y="372"/>
                    <a:pt x="3552" y="295"/>
                    <a:pt x="3474" y="233"/>
                  </a:cubicBezTo>
                  <a:cubicBezTo>
                    <a:pt x="3381" y="171"/>
                    <a:pt x="3288" y="109"/>
                    <a:pt x="3180" y="78"/>
                  </a:cubicBezTo>
                  <a:cubicBezTo>
                    <a:pt x="3071" y="31"/>
                    <a:pt x="2978" y="16"/>
                    <a:pt x="28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3102550" y="554500"/>
              <a:ext cx="84950" cy="66325"/>
            </a:xfrm>
            <a:custGeom>
              <a:avLst/>
              <a:gdLst/>
              <a:ahLst/>
              <a:cxnLst/>
              <a:rect l="l" t="t" r="r" b="b"/>
              <a:pathLst>
                <a:path w="3398" h="2653" extrusionOk="0">
                  <a:moveTo>
                    <a:pt x="280" y="1"/>
                  </a:moveTo>
                  <a:lnTo>
                    <a:pt x="264" y="32"/>
                  </a:lnTo>
                  <a:lnTo>
                    <a:pt x="233" y="47"/>
                  </a:lnTo>
                  <a:lnTo>
                    <a:pt x="218" y="63"/>
                  </a:lnTo>
                  <a:lnTo>
                    <a:pt x="202" y="78"/>
                  </a:lnTo>
                  <a:lnTo>
                    <a:pt x="187" y="109"/>
                  </a:lnTo>
                  <a:lnTo>
                    <a:pt x="156" y="125"/>
                  </a:lnTo>
                  <a:lnTo>
                    <a:pt x="140" y="140"/>
                  </a:lnTo>
                  <a:lnTo>
                    <a:pt x="125" y="156"/>
                  </a:lnTo>
                  <a:lnTo>
                    <a:pt x="63" y="218"/>
                  </a:lnTo>
                  <a:cubicBezTo>
                    <a:pt x="63" y="233"/>
                    <a:pt x="47" y="233"/>
                    <a:pt x="47" y="264"/>
                  </a:cubicBezTo>
                  <a:lnTo>
                    <a:pt x="47" y="280"/>
                  </a:lnTo>
                  <a:lnTo>
                    <a:pt x="47" y="296"/>
                  </a:lnTo>
                  <a:cubicBezTo>
                    <a:pt x="47" y="311"/>
                    <a:pt x="32" y="358"/>
                    <a:pt x="32" y="373"/>
                  </a:cubicBezTo>
                  <a:lnTo>
                    <a:pt x="32" y="420"/>
                  </a:lnTo>
                  <a:lnTo>
                    <a:pt x="32" y="435"/>
                  </a:lnTo>
                  <a:cubicBezTo>
                    <a:pt x="1" y="466"/>
                    <a:pt x="1" y="497"/>
                    <a:pt x="1" y="528"/>
                  </a:cubicBezTo>
                  <a:lnTo>
                    <a:pt x="1" y="575"/>
                  </a:lnTo>
                  <a:lnTo>
                    <a:pt x="1" y="621"/>
                  </a:lnTo>
                  <a:lnTo>
                    <a:pt x="1" y="730"/>
                  </a:lnTo>
                  <a:cubicBezTo>
                    <a:pt x="32" y="745"/>
                    <a:pt x="32" y="761"/>
                    <a:pt x="32" y="776"/>
                  </a:cubicBezTo>
                  <a:lnTo>
                    <a:pt x="32" y="792"/>
                  </a:lnTo>
                  <a:lnTo>
                    <a:pt x="32" y="823"/>
                  </a:lnTo>
                  <a:cubicBezTo>
                    <a:pt x="63" y="900"/>
                    <a:pt x="78" y="947"/>
                    <a:pt x="125" y="1009"/>
                  </a:cubicBezTo>
                  <a:cubicBezTo>
                    <a:pt x="156" y="1071"/>
                    <a:pt x="202" y="1133"/>
                    <a:pt x="233" y="1164"/>
                  </a:cubicBezTo>
                  <a:lnTo>
                    <a:pt x="357" y="1288"/>
                  </a:lnTo>
                  <a:cubicBezTo>
                    <a:pt x="389" y="1319"/>
                    <a:pt x="435" y="1366"/>
                    <a:pt x="466" y="1381"/>
                  </a:cubicBezTo>
                  <a:lnTo>
                    <a:pt x="528" y="1412"/>
                  </a:lnTo>
                  <a:lnTo>
                    <a:pt x="590" y="1459"/>
                  </a:lnTo>
                  <a:lnTo>
                    <a:pt x="683" y="1521"/>
                  </a:lnTo>
                  <a:lnTo>
                    <a:pt x="854" y="1629"/>
                  </a:lnTo>
                  <a:cubicBezTo>
                    <a:pt x="885" y="1645"/>
                    <a:pt x="900" y="1645"/>
                    <a:pt x="900" y="1676"/>
                  </a:cubicBezTo>
                  <a:lnTo>
                    <a:pt x="916" y="1691"/>
                  </a:lnTo>
                  <a:lnTo>
                    <a:pt x="931" y="1707"/>
                  </a:lnTo>
                  <a:cubicBezTo>
                    <a:pt x="931" y="1722"/>
                    <a:pt x="931" y="1722"/>
                    <a:pt x="962" y="1753"/>
                  </a:cubicBezTo>
                  <a:lnTo>
                    <a:pt x="978" y="1769"/>
                  </a:lnTo>
                  <a:cubicBezTo>
                    <a:pt x="993" y="1769"/>
                    <a:pt x="993" y="1784"/>
                    <a:pt x="993" y="1784"/>
                  </a:cubicBezTo>
                  <a:cubicBezTo>
                    <a:pt x="1040" y="1862"/>
                    <a:pt x="1086" y="1940"/>
                    <a:pt x="1148" y="2017"/>
                  </a:cubicBezTo>
                  <a:cubicBezTo>
                    <a:pt x="1273" y="2172"/>
                    <a:pt x="1397" y="2312"/>
                    <a:pt x="1536" y="2451"/>
                  </a:cubicBezTo>
                  <a:cubicBezTo>
                    <a:pt x="1614" y="2498"/>
                    <a:pt x="1691" y="2560"/>
                    <a:pt x="1769" y="2606"/>
                  </a:cubicBezTo>
                  <a:cubicBezTo>
                    <a:pt x="1846" y="2637"/>
                    <a:pt x="1939" y="2653"/>
                    <a:pt x="2048" y="2653"/>
                  </a:cubicBezTo>
                  <a:cubicBezTo>
                    <a:pt x="2141" y="2653"/>
                    <a:pt x="2219" y="2637"/>
                    <a:pt x="2312" y="2622"/>
                  </a:cubicBezTo>
                  <a:cubicBezTo>
                    <a:pt x="2389" y="2575"/>
                    <a:pt x="2482" y="2544"/>
                    <a:pt x="2560" y="2498"/>
                  </a:cubicBezTo>
                  <a:cubicBezTo>
                    <a:pt x="2637" y="2467"/>
                    <a:pt x="2715" y="2405"/>
                    <a:pt x="2792" y="2343"/>
                  </a:cubicBezTo>
                  <a:cubicBezTo>
                    <a:pt x="2870" y="2296"/>
                    <a:pt x="2948" y="2234"/>
                    <a:pt x="3010" y="2157"/>
                  </a:cubicBezTo>
                  <a:cubicBezTo>
                    <a:pt x="3010" y="2141"/>
                    <a:pt x="3025" y="2110"/>
                    <a:pt x="3056" y="2095"/>
                  </a:cubicBezTo>
                  <a:cubicBezTo>
                    <a:pt x="3056" y="2079"/>
                    <a:pt x="3072" y="2064"/>
                    <a:pt x="3087" y="2033"/>
                  </a:cubicBezTo>
                  <a:cubicBezTo>
                    <a:pt x="3087" y="2017"/>
                    <a:pt x="3103" y="2002"/>
                    <a:pt x="3134" y="1986"/>
                  </a:cubicBezTo>
                  <a:lnTo>
                    <a:pt x="3165" y="1924"/>
                  </a:lnTo>
                  <a:cubicBezTo>
                    <a:pt x="3227" y="1831"/>
                    <a:pt x="3258" y="1753"/>
                    <a:pt x="3304" y="1645"/>
                  </a:cubicBezTo>
                  <a:cubicBezTo>
                    <a:pt x="3335" y="1552"/>
                    <a:pt x="3366" y="1459"/>
                    <a:pt x="3382" y="1366"/>
                  </a:cubicBezTo>
                  <a:cubicBezTo>
                    <a:pt x="3397" y="1257"/>
                    <a:pt x="3397" y="1149"/>
                    <a:pt x="3382" y="1055"/>
                  </a:cubicBezTo>
                  <a:cubicBezTo>
                    <a:pt x="3366" y="1024"/>
                    <a:pt x="3366" y="993"/>
                    <a:pt x="3366" y="978"/>
                  </a:cubicBezTo>
                  <a:lnTo>
                    <a:pt x="3366" y="931"/>
                  </a:lnTo>
                  <a:lnTo>
                    <a:pt x="3366" y="916"/>
                  </a:lnTo>
                  <a:lnTo>
                    <a:pt x="3366" y="900"/>
                  </a:lnTo>
                  <a:lnTo>
                    <a:pt x="3335" y="854"/>
                  </a:lnTo>
                  <a:cubicBezTo>
                    <a:pt x="3320" y="838"/>
                    <a:pt x="3335" y="838"/>
                    <a:pt x="3320" y="823"/>
                  </a:cubicBezTo>
                  <a:cubicBezTo>
                    <a:pt x="3304" y="792"/>
                    <a:pt x="3304" y="761"/>
                    <a:pt x="3289" y="745"/>
                  </a:cubicBezTo>
                  <a:cubicBezTo>
                    <a:pt x="3258" y="714"/>
                    <a:pt x="3258" y="683"/>
                    <a:pt x="3242" y="668"/>
                  </a:cubicBezTo>
                  <a:cubicBezTo>
                    <a:pt x="3242" y="621"/>
                    <a:pt x="3227" y="606"/>
                    <a:pt x="3211" y="590"/>
                  </a:cubicBezTo>
                  <a:lnTo>
                    <a:pt x="3087" y="466"/>
                  </a:lnTo>
                  <a:lnTo>
                    <a:pt x="3056" y="451"/>
                  </a:lnTo>
                  <a:lnTo>
                    <a:pt x="3010" y="435"/>
                  </a:lnTo>
                  <a:cubicBezTo>
                    <a:pt x="2948" y="373"/>
                    <a:pt x="2870" y="327"/>
                    <a:pt x="2792" y="311"/>
                  </a:cubicBezTo>
                  <a:cubicBezTo>
                    <a:pt x="2699" y="280"/>
                    <a:pt x="2606" y="280"/>
                    <a:pt x="2513" y="280"/>
                  </a:cubicBezTo>
                  <a:cubicBezTo>
                    <a:pt x="2312" y="296"/>
                    <a:pt x="2141" y="311"/>
                    <a:pt x="1970" y="327"/>
                  </a:cubicBezTo>
                  <a:lnTo>
                    <a:pt x="1660" y="327"/>
                  </a:lnTo>
                  <a:cubicBezTo>
                    <a:pt x="1629" y="311"/>
                    <a:pt x="1614" y="311"/>
                    <a:pt x="1598" y="311"/>
                  </a:cubicBezTo>
                  <a:lnTo>
                    <a:pt x="1552" y="311"/>
                  </a:lnTo>
                  <a:lnTo>
                    <a:pt x="1490" y="296"/>
                  </a:lnTo>
                  <a:cubicBezTo>
                    <a:pt x="1319" y="233"/>
                    <a:pt x="1148" y="171"/>
                    <a:pt x="978" y="140"/>
                  </a:cubicBezTo>
                  <a:cubicBezTo>
                    <a:pt x="931" y="140"/>
                    <a:pt x="869" y="125"/>
                    <a:pt x="838" y="125"/>
                  </a:cubicBezTo>
                  <a:lnTo>
                    <a:pt x="761" y="109"/>
                  </a:lnTo>
                  <a:lnTo>
                    <a:pt x="528" y="109"/>
                  </a:lnTo>
                  <a:cubicBezTo>
                    <a:pt x="466" y="109"/>
                    <a:pt x="389" y="109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2913725" y="587075"/>
              <a:ext cx="36875" cy="39975"/>
            </a:xfrm>
            <a:custGeom>
              <a:avLst/>
              <a:gdLst/>
              <a:ahLst/>
              <a:cxnLst/>
              <a:rect l="l" t="t" r="r" b="b"/>
              <a:pathLst>
                <a:path w="1475" h="1599" extrusionOk="0">
                  <a:moveTo>
                    <a:pt x="1117" y="1"/>
                  </a:moveTo>
                  <a:cubicBezTo>
                    <a:pt x="1102" y="1"/>
                    <a:pt x="1071" y="16"/>
                    <a:pt x="1040" y="16"/>
                  </a:cubicBezTo>
                  <a:cubicBezTo>
                    <a:pt x="962" y="63"/>
                    <a:pt x="869" y="94"/>
                    <a:pt x="792" y="140"/>
                  </a:cubicBezTo>
                  <a:cubicBezTo>
                    <a:pt x="714" y="171"/>
                    <a:pt x="636" y="187"/>
                    <a:pt x="543" y="233"/>
                  </a:cubicBezTo>
                  <a:cubicBezTo>
                    <a:pt x="450" y="264"/>
                    <a:pt x="373" y="311"/>
                    <a:pt x="295" y="373"/>
                  </a:cubicBezTo>
                  <a:cubicBezTo>
                    <a:pt x="140" y="481"/>
                    <a:pt x="32" y="637"/>
                    <a:pt x="16" y="838"/>
                  </a:cubicBezTo>
                  <a:cubicBezTo>
                    <a:pt x="1" y="931"/>
                    <a:pt x="1" y="1024"/>
                    <a:pt x="16" y="1133"/>
                  </a:cubicBezTo>
                  <a:cubicBezTo>
                    <a:pt x="32" y="1164"/>
                    <a:pt x="32" y="1226"/>
                    <a:pt x="63" y="1257"/>
                  </a:cubicBezTo>
                  <a:cubicBezTo>
                    <a:pt x="78" y="1272"/>
                    <a:pt x="78" y="1303"/>
                    <a:pt x="94" y="1319"/>
                  </a:cubicBezTo>
                  <a:cubicBezTo>
                    <a:pt x="109" y="1334"/>
                    <a:pt x="109" y="1365"/>
                    <a:pt x="140" y="1381"/>
                  </a:cubicBezTo>
                  <a:cubicBezTo>
                    <a:pt x="171" y="1412"/>
                    <a:pt x="187" y="1459"/>
                    <a:pt x="233" y="1474"/>
                  </a:cubicBezTo>
                  <a:cubicBezTo>
                    <a:pt x="264" y="1521"/>
                    <a:pt x="311" y="1536"/>
                    <a:pt x="342" y="1552"/>
                  </a:cubicBezTo>
                  <a:cubicBezTo>
                    <a:pt x="388" y="1567"/>
                    <a:pt x="450" y="1598"/>
                    <a:pt x="497" y="1598"/>
                  </a:cubicBezTo>
                  <a:lnTo>
                    <a:pt x="683" y="1598"/>
                  </a:lnTo>
                  <a:cubicBezTo>
                    <a:pt x="776" y="1567"/>
                    <a:pt x="869" y="1536"/>
                    <a:pt x="962" y="1474"/>
                  </a:cubicBezTo>
                  <a:cubicBezTo>
                    <a:pt x="1040" y="1412"/>
                    <a:pt x="1117" y="1365"/>
                    <a:pt x="1179" y="1288"/>
                  </a:cubicBezTo>
                  <a:cubicBezTo>
                    <a:pt x="1226" y="1210"/>
                    <a:pt x="1272" y="1133"/>
                    <a:pt x="1319" y="1055"/>
                  </a:cubicBezTo>
                  <a:cubicBezTo>
                    <a:pt x="1350" y="947"/>
                    <a:pt x="1396" y="869"/>
                    <a:pt x="1412" y="776"/>
                  </a:cubicBezTo>
                  <a:cubicBezTo>
                    <a:pt x="1458" y="683"/>
                    <a:pt x="1474" y="590"/>
                    <a:pt x="1474" y="481"/>
                  </a:cubicBezTo>
                  <a:cubicBezTo>
                    <a:pt x="1474" y="435"/>
                    <a:pt x="1458" y="388"/>
                    <a:pt x="1458" y="326"/>
                  </a:cubicBezTo>
                  <a:cubicBezTo>
                    <a:pt x="1427" y="311"/>
                    <a:pt x="1427" y="311"/>
                    <a:pt x="1458" y="249"/>
                  </a:cubicBezTo>
                  <a:lnTo>
                    <a:pt x="1458" y="233"/>
                  </a:lnTo>
                  <a:lnTo>
                    <a:pt x="1458" y="218"/>
                  </a:lnTo>
                  <a:cubicBezTo>
                    <a:pt x="1458" y="218"/>
                    <a:pt x="1427" y="202"/>
                    <a:pt x="1427" y="171"/>
                  </a:cubicBezTo>
                  <a:cubicBezTo>
                    <a:pt x="1427" y="171"/>
                    <a:pt x="1412" y="156"/>
                    <a:pt x="1412" y="140"/>
                  </a:cubicBezTo>
                  <a:cubicBezTo>
                    <a:pt x="1396" y="140"/>
                    <a:pt x="1396" y="109"/>
                    <a:pt x="1381" y="94"/>
                  </a:cubicBezTo>
                  <a:lnTo>
                    <a:pt x="1334" y="63"/>
                  </a:lnTo>
                  <a:cubicBezTo>
                    <a:pt x="1303" y="16"/>
                    <a:pt x="1257" y="1"/>
                    <a:pt x="1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3149075" y="591350"/>
              <a:ext cx="6625" cy="5825"/>
            </a:xfrm>
            <a:custGeom>
              <a:avLst/>
              <a:gdLst/>
              <a:ahLst/>
              <a:cxnLst/>
              <a:rect l="l" t="t" r="r" b="b"/>
              <a:pathLst>
                <a:path w="265" h="233" extrusionOk="0">
                  <a:moveTo>
                    <a:pt x="141" y="0"/>
                  </a:moveTo>
                  <a:lnTo>
                    <a:pt x="109" y="109"/>
                  </a:lnTo>
                  <a:lnTo>
                    <a:pt x="1" y="124"/>
                  </a:lnTo>
                  <a:lnTo>
                    <a:pt x="109" y="140"/>
                  </a:lnTo>
                  <a:lnTo>
                    <a:pt x="141" y="233"/>
                  </a:lnTo>
                  <a:lnTo>
                    <a:pt x="156" y="140"/>
                  </a:lnTo>
                  <a:lnTo>
                    <a:pt x="265" y="124"/>
                  </a:lnTo>
                  <a:lnTo>
                    <a:pt x="156" y="10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2950950" y="639025"/>
              <a:ext cx="5850" cy="5850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25" y="1"/>
                  </a:moveTo>
                  <a:lnTo>
                    <a:pt x="94" y="94"/>
                  </a:lnTo>
                  <a:lnTo>
                    <a:pt x="1" y="109"/>
                  </a:lnTo>
                  <a:lnTo>
                    <a:pt x="94" y="140"/>
                  </a:lnTo>
                  <a:lnTo>
                    <a:pt x="125" y="234"/>
                  </a:lnTo>
                  <a:lnTo>
                    <a:pt x="140" y="140"/>
                  </a:lnTo>
                  <a:lnTo>
                    <a:pt x="233" y="109"/>
                  </a:lnTo>
                  <a:lnTo>
                    <a:pt x="140" y="9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3130475" y="656475"/>
              <a:ext cx="6225" cy="6225"/>
            </a:xfrm>
            <a:custGeom>
              <a:avLst/>
              <a:gdLst/>
              <a:ahLst/>
              <a:cxnLst/>
              <a:rect l="l" t="t" r="r" b="b"/>
              <a:pathLst>
                <a:path w="249" h="249" extrusionOk="0">
                  <a:moveTo>
                    <a:pt x="109" y="1"/>
                  </a:moveTo>
                  <a:lnTo>
                    <a:pt x="94" y="94"/>
                  </a:lnTo>
                  <a:lnTo>
                    <a:pt x="0" y="140"/>
                  </a:lnTo>
                  <a:lnTo>
                    <a:pt x="94" y="156"/>
                  </a:lnTo>
                  <a:lnTo>
                    <a:pt x="109" y="249"/>
                  </a:lnTo>
                  <a:lnTo>
                    <a:pt x="125" y="156"/>
                  </a:lnTo>
                  <a:lnTo>
                    <a:pt x="249" y="140"/>
                  </a:lnTo>
                  <a:lnTo>
                    <a:pt x="156" y="94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3173125" y="577375"/>
              <a:ext cx="3125" cy="3525"/>
            </a:xfrm>
            <a:custGeom>
              <a:avLst/>
              <a:gdLst/>
              <a:ahLst/>
              <a:cxnLst/>
              <a:rect l="l" t="t" r="r" b="b"/>
              <a:pathLst>
                <a:path w="125" h="141" extrusionOk="0">
                  <a:moveTo>
                    <a:pt x="78" y="1"/>
                  </a:moveTo>
                  <a:lnTo>
                    <a:pt x="47" y="63"/>
                  </a:lnTo>
                  <a:lnTo>
                    <a:pt x="1" y="63"/>
                  </a:lnTo>
                  <a:lnTo>
                    <a:pt x="47" y="78"/>
                  </a:lnTo>
                  <a:lnTo>
                    <a:pt x="78" y="140"/>
                  </a:lnTo>
                  <a:lnTo>
                    <a:pt x="78" y="78"/>
                  </a:lnTo>
                  <a:lnTo>
                    <a:pt x="125" y="63"/>
                  </a:lnTo>
                  <a:lnTo>
                    <a:pt x="78" y="63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3139400" y="709225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8" y="0"/>
                  </a:moveTo>
                  <a:lnTo>
                    <a:pt x="62" y="62"/>
                  </a:lnTo>
                  <a:lnTo>
                    <a:pt x="0" y="78"/>
                  </a:lnTo>
                  <a:lnTo>
                    <a:pt x="62" y="78"/>
                  </a:lnTo>
                  <a:lnTo>
                    <a:pt x="78" y="140"/>
                  </a:lnTo>
                  <a:lnTo>
                    <a:pt x="109" y="78"/>
                  </a:lnTo>
                  <a:lnTo>
                    <a:pt x="140" y="78"/>
                  </a:lnTo>
                  <a:lnTo>
                    <a:pt x="109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3102175" y="589800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8" y="0"/>
                  </a:moveTo>
                  <a:lnTo>
                    <a:pt x="62" y="47"/>
                  </a:lnTo>
                  <a:lnTo>
                    <a:pt x="0" y="62"/>
                  </a:lnTo>
                  <a:lnTo>
                    <a:pt x="62" y="93"/>
                  </a:lnTo>
                  <a:lnTo>
                    <a:pt x="78" y="140"/>
                  </a:lnTo>
                  <a:lnTo>
                    <a:pt x="78" y="93"/>
                  </a:lnTo>
                  <a:lnTo>
                    <a:pt x="140" y="62"/>
                  </a:lnTo>
                  <a:lnTo>
                    <a:pt x="78" y="4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2914500" y="640575"/>
              <a:ext cx="3525" cy="3150"/>
            </a:xfrm>
            <a:custGeom>
              <a:avLst/>
              <a:gdLst/>
              <a:ahLst/>
              <a:cxnLst/>
              <a:rect l="l" t="t" r="r" b="b"/>
              <a:pathLst>
                <a:path w="141" h="126" extrusionOk="0">
                  <a:moveTo>
                    <a:pt x="63" y="1"/>
                  </a:moveTo>
                  <a:lnTo>
                    <a:pt x="63" y="32"/>
                  </a:lnTo>
                  <a:lnTo>
                    <a:pt x="1" y="47"/>
                  </a:lnTo>
                  <a:lnTo>
                    <a:pt x="63" y="78"/>
                  </a:lnTo>
                  <a:lnTo>
                    <a:pt x="63" y="125"/>
                  </a:lnTo>
                  <a:lnTo>
                    <a:pt x="78" y="78"/>
                  </a:lnTo>
                  <a:lnTo>
                    <a:pt x="140" y="47"/>
                  </a:lnTo>
                  <a:lnTo>
                    <a:pt x="78" y="3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3176225" y="596375"/>
              <a:ext cx="3525" cy="3125"/>
            </a:xfrm>
            <a:custGeom>
              <a:avLst/>
              <a:gdLst/>
              <a:ahLst/>
              <a:cxnLst/>
              <a:rect l="l" t="t" r="r" b="b"/>
              <a:pathLst>
                <a:path w="141" h="125" extrusionOk="0">
                  <a:moveTo>
                    <a:pt x="63" y="1"/>
                  </a:moveTo>
                  <a:lnTo>
                    <a:pt x="47" y="63"/>
                  </a:lnTo>
                  <a:lnTo>
                    <a:pt x="1" y="63"/>
                  </a:lnTo>
                  <a:lnTo>
                    <a:pt x="47" y="78"/>
                  </a:lnTo>
                  <a:lnTo>
                    <a:pt x="63" y="125"/>
                  </a:lnTo>
                  <a:lnTo>
                    <a:pt x="78" y="78"/>
                  </a:lnTo>
                  <a:lnTo>
                    <a:pt x="140" y="63"/>
                  </a:lnTo>
                  <a:lnTo>
                    <a:pt x="78" y="6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3061075" y="649125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62" y="0"/>
                  </a:moveTo>
                  <a:lnTo>
                    <a:pt x="31" y="62"/>
                  </a:lnTo>
                  <a:lnTo>
                    <a:pt x="0" y="78"/>
                  </a:lnTo>
                  <a:lnTo>
                    <a:pt x="31" y="78"/>
                  </a:lnTo>
                  <a:lnTo>
                    <a:pt x="62" y="140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3006400" y="705350"/>
              <a:ext cx="3125" cy="3500"/>
            </a:xfrm>
            <a:custGeom>
              <a:avLst/>
              <a:gdLst/>
              <a:ahLst/>
              <a:cxnLst/>
              <a:rect l="l" t="t" r="r" b="b"/>
              <a:pathLst>
                <a:path w="125" h="140" extrusionOk="0">
                  <a:moveTo>
                    <a:pt x="47" y="0"/>
                  </a:moveTo>
                  <a:lnTo>
                    <a:pt x="47" y="47"/>
                  </a:lnTo>
                  <a:lnTo>
                    <a:pt x="0" y="62"/>
                  </a:lnTo>
                  <a:lnTo>
                    <a:pt x="47" y="78"/>
                  </a:lnTo>
                  <a:lnTo>
                    <a:pt x="47" y="140"/>
                  </a:lnTo>
                  <a:lnTo>
                    <a:pt x="78" y="78"/>
                  </a:lnTo>
                  <a:lnTo>
                    <a:pt x="124" y="62"/>
                  </a:lnTo>
                  <a:lnTo>
                    <a:pt x="78" y="4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2964125" y="575450"/>
              <a:ext cx="3525" cy="3500"/>
            </a:xfrm>
            <a:custGeom>
              <a:avLst/>
              <a:gdLst/>
              <a:ahLst/>
              <a:cxnLst/>
              <a:rect l="l" t="t" r="r" b="b"/>
              <a:pathLst>
                <a:path w="141" h="140" extrusionOk="0">
                  <a:moveTo>
                    <a:pt x="63" y="0"/>
                  </a:moveTo>
                  <a:lnTo>
                    <a:pt x="63" y="62"/>
                  </a:lnTo>
                  <a:lnTo>
                    <a:pt x="1" y="78"/>
                  </a:lnTo>
                  <a:lnTo>
                    <a:pt x="63" y="78"/>
                  </a:lnTo>
                  <a:lnTo>
                    <a:pt x="63" y="140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6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3175075" y="654550"/>
              <a:ext cx="3125" cy="3900"/>
            </a:xfrm>
            <a:custGeom>
              <a:avLst/>
              <a:gdLst/>
              <a:ahLst/>
              <a:cxnLst/>
              <a:rect l="l" t="t" r="r" b="b"/>
              <a:pathLst>
                <a:path w="125" h="156" extrusionOk="0">
                  <a:moveTo>
                    <a:pt x="47" y="0"/>
                  </a:moveTo>
                  <a:lnTo>
                    <a:pt x="31" y="62"/>
                  </a:lnTo>
                  <a:lnTo>
                    <a:pt x="0" y="78"/>
                  </a:lnTo>
                  <a:lnTo>
                    <a:pt x="31" y="93"/>
                  </a:lnTo>
                  <a:lnTo>
                    <a:pt x="47" y="155"/>
                  </a:lnTo>
                  <a:lnTo>
                    <a:pt x="78" y="93"/>
                  </a:lnTo>
                  <a:lnTo>
                    <a:pt x="124" y="78"/>
                  </a:lnTo>
                  <a:lnTo>
                    <a:pt x="78" y="6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3136300" y="71425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1"/>
                  </a:moveTo>
                  <a:cubicBezTo>
                    <a:pt x="5" y="1"/>
                    <a:pt x="2" y="8"/>
                    <a:pt x="5" y="8"/>
                  </a:cubicBezTo>
                  <a:cubicBezTo>
                    <a:pt x="7" y="8"/>
                    <a:pt x="10" y="6"/>
                    <a:pt x="16" y="1"/>
                  </a:cubicBezTo>
                  <a:lnTo>
                    <a:pt x="16" y="1"/>
                  </a:lnTo>
                  <a:cubicBezTo>
                    <a:pt x="0" y="16"/>
                    <a:pt x="0" y="32"/>
                    <a:pt x="16" y="32"/>
                  </a:cubicBezTo>
                  <a:cubicBezTo>
                    <a:pt x="31" y="32"/>
                    <a:pt x="31" y="16"/>
                    <a:pt x="31" y="1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8"/>
            <p:cNvSpPr/>
            <p:nvPr/>
          </p:nvSpPr>
          <p:spPr>
            <a:xfrm>
              <a:off x="3142100" y="6696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cubicBezTo>
                    <a:pt x="1" y="31"/>
                    <a:pt x="16" y="31"/>
                    <a:pt x="16" y="31"/>
                  </a:cubicBezTo>
                  <a:cubicBezTo>
                    <a:pt x="32" y="31"/>
                    <a:pt x="32" y="16"/>
                    <a:pt x="32" y="16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8"/>
            <p:cNvSpPr/>
            <p:nvPr/>
          </p:nvSpPr>
          <p:spPr>
            <a:xfrm>
              <a:off x="3010650" y="693700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17" y="32"/>
                    <a:pt x="17" y="16"/>
                    <a:pt x="17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3113825" y="711150"/>
              <a:ext cx="1175" cy="900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5" y="1"/>
                  </a:moveTo>
                  <a:cubicBezTo>
                    <a:pt x="3" y="13"/>
                    <a:pt x="0" y="36"/>
                    <a:pt x="8" y="36"/>
                  </a:cubicBezTo>
                  <a:cubicBezTo>
                    <a:pt x="10" y="36"/>
                    <a:pt x="12" y="35"/>
                    <a:pt x="15" y="32"/>
                  </a:cubicBezTo>
                  <a:cubicBezTo>
                    <a:pt x="46" y="32"/>
                    <a:pt x="46" y="16"/>
                    <a:pt x="46" y="16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3159700" y="620425"/>
              <a:ext cx="650" cy="1175"/>
            </a:xfrm>
            <a:custGeom>
              <a:avLst/>
              <a:gdLst/>
              <a:ahLst/>
              <a:cxnLst/>
              <a:rect l="l" t="t" r="r" b="b"/>
              <a:pathLst>
                <a:path w="26" h="47" extrusionOk="0">
                  <a:moveTo>
                    <a:pt x="10" y="0"/>
                  </a:moveTo>
                  <a:cubicBezTo>
                    <a:pt x="3" y="15"/>
                    <a:pt x="2" y="23"/>
                    <a:pt x="4" y="24"/>
                  </a:cubicBezTo>
                  <a:lnTo>
                    <a:pt x="4" y="24"/>
                  </a:lnTo>
                  <a:cubicBezTo>
                    <a:pt x="5" y="18"/>
                    <a:pt x="7" y="10"/>
                    <a:pt x="10" y="0"/>
                  </a:cubicBez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lnTo>
                    <a:pt x="10" y="0"/>
                  </a:lnTo>
                  <a:cubicBezTo>
                    <a:pt x="10" y="16"/>
                    <a:pt x="6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4" y="24"/>
                  </a:lnTo>
                  <a:cubicBezTo>
                    <a:pt x="0" y="47"/>
                    <a:pt x="10" y="47"/>
                    <a:pt x="10" y="47"/>
                  </a:cubicBezTo>
                  <a:cubicBezTo>
                    <a:pt x="26" y="47"/>
                    <a:pt x="26" y="31"/>
                    <a:pt x="26" y="3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3154900" y="56770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0"/>
                  </a:moveTo>
                  <a:lnTo>
                    <a:pt x="1" y="31"/>
                  </a:lnTo>
                  <a:cubicBezTo>
                    <a:pt x="32" y="31"/>
                    <a:pt x="32" y="16"/>
                    <a:pt x="32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3146375" y="706900"/>
              <a:ext cx="400" cy="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0" y="0"/>
                  </a:moveTo>
                  <a:lnTo>
                    <a:pt x="0" y="16"/>
                  </a:lnTo>
                  <a:cubicBezTo>
                    <a:pt x="0" y="16"/>
                    <a:pt x="16" y="16"/>
                    <a:pt x="0" y="0"/>
                  </a:cubicBezTo>
                  <a:lnTo>
                    <a:pt x="0" y="0"/>
                  </a:lnTo>
                  <a:cubicBezTo>
                    <a:pt x="6" y="5"/>
                    <a:pt x="9" y="7"/>
                    <a:pt x="11" y="7"/>
                  </a:cubicBezTo>
                  <a:cubicBezTo>
                    <a:pt x="14" y="7"/>
                    <a:pt x="11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2926125" y="57970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32" y="16"/>
                    <a:pt x="1" y="1"/>
                  </a:cubicBezTo>
                  <a:lnTo>
                    <a:pt x="1" y="1"/>
                  </a:lnTo>
                  <a:cubicBezTo>
                    <a:pt x="11" y="6"/>
                    <a:pt x="18" y="8"/>
                    <a:pt x="22" y="8"/>
                  </a:cubicBezTo>
                  <a:cubicBezTo>
                    <a:pt x="28" y="8"/>
                    <a:pt x="2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3036250" y="671600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1"/>
                  </a:moveTo>
                  <a:cubicBezTo>
                    <a:pt x="16" y="16"/>
                    <a:pt x="16" y="16"/>
                    <a:pt x="1" y="1"/>
                  </a:cubicBezTo>
                  <a:lnTo>
                    <a:pt x="1" y="16"/>
                  </a:lnTo>
                  <a:lnTo>
                    <a:pt x="1" y="1"/>
                  </a:lnTo>
                  <a:cubicBezTo>
                    <a:pt x="1" y="16"/>
                    <a:pt x="1" y="1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3014150" y="708450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" y="0"/>
                  </a:moveTo>
                  <a:lnTo>
                    <a:pt x="1" y="16"/>
                  </a:lnTo>
                  <a:cubicBezTo>
                    <a:pt x="1" y="16"/>
                    <a:pt x="16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2999800" y="691375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32" y="16"/>
                    <a:pt x="1" y="1"/>
                  </a:cubicBezTo>
                  <a:lnTo>
                    <a:pt x="1" y="1"/>
                  </a:lnTo>
                  <a:cubicBezTo>
                    <a:pt x="11" y="6"/>
                    <a:pt x="18" y="8"/>
                    <a:pt x="21" y="8"/>
                  </a:cubicBezTo>
                  <a:cubicBezTo>
                    <a:pt x="28" y="8"/>
                    <a:pt x="2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3123500" y="676250"/>
              <a:ext cx="1175" cy="1575"/>
            </a:xfrm>
            <a:custGeom>
              <a:avLst/>
              <a:gdLst/>
              <a:ahLst/>
              <a:cxnLst/>
              <a:rect l="l" t="t" r="r" b="b"/>
              <a:pathLst>
                <a:path w="47" h="63" extrusionOk="0">
                  <a:moveTo>
                    <a:pt x="16" y="1"/>
                  </a:moveTo>
                  <a:cubicBezTo>
                    <a:pt x="0" y="1"/>
                    <a:pt x="0" y="16"/>
                    <a:pt x="0" y="16"/>
                  </a:cubicBezTo>
                  <a:cubicBezTo>
                    <a:pt x="0" y="47"/>
                    <a:pt x="0" y="63"/>
                    <a:pt x="16" y="63"/>
                  </a:cubicBezTo>
                  <a:cubicBezTo>
                    <a:pt x="16" y="63"/>
                    <a:pt x="47" y="63"/>
                    <a:pt x="47" y="47"/>
                  </a:cubicBezTo>
                  <a:cubicBezTo>
                    <a:pt x="47" y="16"/>
                    <a:pt x="47" y="1"/>
                    <a:pt x="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2987400" y="585150"/>
              <a:ext cx="5850" cy="6225"/>
            </a:xfrm>
            <a:custGeom>
              <a:avLst/>
              <a:gdLst/>
              <a:ahLst/>
              <a:cxnLst/>
              <a:rect l="l" t="t" r="r" b="b"/>
              <a:pathLst>
                <a:path w="234" h="249" extrusionOk="0">
                  <a:moveTo>
                    <a:pt x="109" y="0"/>
                  </a:moveTo>
                  <a:lnTo>
                    <a:pt x="93" y="93"/>
                  </a:lnTo>
                  <a:lnTo>
                    <a:pt x="0" y="140"/>
                  </a:lnTo>
                  <a:lnTo>
                    <a:pt x="93" y="155"/>
                  </a:lnTo>
                  <a:lnTo>
                    <a:pt x="109" y="248"/>
                  </a:lnTo>
                  <a:lnTo>
                    <a:pt x="140" y="155"/>
                  </a:lnTo>
                  <a:lnTo>
                    <a:pt x="233" y="140"/>
                  </a:lnTo>
                  <a:lnTo>
                    <a:pt x="140" y="9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2996700" y="563825"/>
              <a:ext cx="3125" cy="3500"/>
            </a:xfrm>
            <a:custGeom>
              <a:avLst/>
              <a:gdLst/>
              <a:ahLst/>
              <a:cxnLst/>
              <a:rect l="l" t="t" r="r" b="b"/>
              <a:pathLst>
                <a:path w="125" h="140" extrusionOk="0">
                  <a:moveTo>
                    <a:pt x="78" y="0"/>
                  </a:moveTo>
                  <a:lnTo>
                    <a:pt x="47" y="62"/>
                  </a:lnTo>
                  <a:lnTo>
                    <a:pt x="1" y="78"/>
                  </a:lnTo>
                  <a:lnTo>
                    <a:pt x="47" y="78"/>
                  </a:lnTo>
                  <a:lnTo>
                    <a:pt x="78" y="140"/>
                  </a:lnTo>
                  <a:lnTo>
                    <a:pt x="78" y="78"/>
                  </a:lnTo>
                  <a:lnTo>
                    <a:pt x="125" y="78"/>
                  </a:lnTo>
                  <a:lnTo>
                    <a:pt x="78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8"/>
            <p:cNvSpPr/>
            <p:nvPr/>
          </p:nvSpPr>
          <p:spPr>
            <a:xfrm>
              <a:off x="2912175" y="603750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32"/>
                    <a:pt x="16" y="16"/>
                    <a:pt x="16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2918375" y="7103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32" y="32"/>
                    <a:pt x="32" y="16"/>
                    <a:pt x="32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3070750" y="709225"/>
              <a:ext cx="425" cy="1175"/>
            </a:xfrm>
            <a:custGeom>
              <a:avLst/>
              <a:gdLst/>
              <a:ahLst/>
              <a:cxnLst/>
              <a:rect l="l" t="t" r="r" b="b"/>
              <a:pathLst>
                <a:path w="17" h="47" extrusionOk="0">
                  <a:moveTo>
                    <a:pt x="1" y="0"/>
                  </a:moveTo>
                  <a:lnTo>
                    <a:pt x="1" y="47"/>
                  </a:lnTo>
                  <a:cubicBezTo>
                    <a:pt x="16" y="47"/>
                    <a:pt x="16" y="16"/>
                    <a:pt x="16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2928075" y="63710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0"/>
                  </a:moveTo>
                  <a:lnTo>
                    <a:pt x="0" y="31"/>
                  </a:lnTo>
                  <a:cubicBezTo>
                    <a:pt x="31" y="31"/>
                    <a:pt x="31" y="16"/>
                    <a:pt x="3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2907525" y="567700"/>
              <a:ext cx="800" cy="1175"/>
            </a:xfrm>
            <a:custGeom>
              <a:avLst/>
              <a:gdLst/>
              <a:ahLst/>
              <a:cxnLst/>
              <a:rect l="l" t="t" r="r" b="b"/>
              <a:pathLst>
                <a:path w="32" h="47" extrusionOk="0">
                  <a:moveTo>
                    <a:pt x="16" y="0"/>
                  </a:moveTo>
                  <a:cubicBezTo>
                    <a:pt x="0" y="16"/>
                    <a:pt x="0" y="16"/>
                    <a:pt x="16" y="47"/>
                  </a:cubicBezTo>
                  <a:cubicBezTo>
                    <a:pt x="16" y="47"/>
                    <a:pt x="31" y="16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2944350" y="691000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" y="0"/>
                  </a:moveTo>
                  <a:lnTo>
                    <a:pt x="1" y="16"/>
                  </a:lnTo>
                  <a:cubicBezTo>
                    <a:pt x="1" y="16"/>
                    <a:pt x="16" y="16"/>
                    <a:pt x="1" y="0"/>
                  </a:cubicBezTo>
                  <a:lnTo>
                    <a:pt x="1" y="0"/>
                  </a:lnTo>
                  <a:cubicBezTo>
                    <a:pt x="6" y="5"/>
                    <a:pt x="9" y="7"/>
                    <a:pt x="11" y="7"/>
                  </a:cubicBezTo>
                  <a:cubicBezTo>
                    <a:pt x="15" y="7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3167700" y="706500"/>
              <a:ext cx="400" cy="425"/>
            </a:xfrm>
            <a:custGeom>
              <a:avLst/>
              <a:gdLst/>
              <a:ahLst/>
              <a:cxnLst/>
              <a:rect l="l" t="t" r="r" b="b"/>
              <a:pathLst>
                <a:path w="16" h="17" extrusionOk="0">
                  <a:moveTo>
                    <a:pt x="0" y="1"/>
                  </a:moveTo>
                  <a:lnTo>
                    <a:pt x="0" y="16"/>
                  </a:lnTo>
                  <a:cubicBezTo>
                    <a:pt x="0" y="16"/>
                    <a:pt x="16" y="16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3046650" y="597150"/>
              <a:ext cx="875" cy="675"/>
            </a:xfrm>
            <a:custGeom>
              <a:avLst/>
              <a:gdLst/>
              <a:ahLst/>
              <a:cxnLst/>
              <a:rect l="l" t="t" r="r" b="b"/>
              <a:pathLst>
                <a:path w="35" h="27" extrusionOk="0">
                  <a:moveTo>
                    <a:pt x="19" y="1"/>
                  </a:moveTo>
                  <a:cubicBezTo>
                    <a:pt x="1" y="19"/>
                    <a:pt x="4" y="27"/>
                    <a:pt x="10" y="27"/>
                  </a:cubicBezTo>
                  <a:cubicBezTo>
                    <a:pt x="14" y="27"/>
                    <a:pt x="19" y="23"/>
                    <a:pt x="19" y="16"/>
                  </a:cubicBezTo>
                  <a:cubicBezTo>
                    <a:pt x="19" y="16"/>
                    <a:pt x="34" y="16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8"/>
            <p:cNvSpPr/>
            <p:nvPr/>
          </p:nvSpPr>
          <p:spPr>
            <a:xfrm>
              <a:off x="2995150" y="57970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6" y="1"/>
                  </a:moveTo>
                  <a:cubicBezTo>
                    <a:pt x="1" y="16"/>
                    <a:pt x="1" y="16"/>
                    <a:pt x="16" y="16"/>
                  </a:cubicBezTo>
                  <a:cubicBezTo>
                    <a:pt x="16" y="16"/>
                    <a:pt x="32" y="16"/>
                    <a:pt x="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2977700" y="681300"/>
              <a:ext cx="800" cy="1175"/>
            </a:xfrm>
            <a:custGeom>
              <a:avLst/>
              <a:gdLst/>
              <a:ahLst/>
              <a:cxnLst/>
              <a:rect l="l" t="t" r="r" b="b"/>
              <a:pathLst>
                <a:path w="32" h="47" extrusionOk="0">
                  <a:moveTo>
                    <a:pt x="16" y="0"/>
                  </a:moveTo>
                  <a:cubicBezTo>
                    <a:pt x="1" y="0"/>
                    <a:pt x="1" y="0"/>
                    <a:pt x="1" y="16"/>
                  </a:cubicBezTo>
                  <a:cubicBezTo>
                    <a:pt x="1" y="31"/>
                    <a:pt x="1" y="47"/>
                    <a:pt x="16" y="47"/>
                  </a:cubicBezTo>
                  <a:cubicBezTo>
                    <a:pt x="16" y="47"/>
                    <a:pt x="32" y="47"/>
                    <a:pt x="32" y="31"/>
                  </a:cubicBezTo>
                  <a:cubicBezTo>
                    <a:pt x="32" y="16"/>
                    <a:pt x="32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8"/>
            <p:cNvSpPr/>
            <p:nvPr/>
          </p:nvSpPr>
          <p:spPr>
            <a:xfrm>
              <a:off x="3079300" y="622350"/>
              <a:ext cx="1175" cy="1600"/>
            </a:xfrm>
            <a:custGeom>
              <a:avLst/>
              <a:gdLst/>
              <a:ahLst/>
              <a:cxnLst/>
              <a:rect l="l" t="t" r="r" b="b"/>
              <a:pathLst>
                <a:path w="47" h="64" extrusionOk="0">
                  <a:moveTo>
                    <a:pt x="31" y="1"/>
                  </a:moveTo>
                  <a:lnTo>
                    <a:pt x="0" y="17"/>
                  </a:lnTo>
                  <a:cubicBezTo>
                    <a:pt x="0" y="48"/>
                    <a:pt x="0" y="63"/>
                    <a:pt x="31" y="63"/>
                  </a:cubicBezTo>
                  <a:cubicBezTo>
                    <a:pt x="31" y="63"/>
                    <a:pt x="47" y="63"/>
                    <a:pt x="47" y="48"/>
                  </a:cubicBezTo>
                  <a:cubicBezTo>
                    <a:pt x="47" y="17"/>
                    <a:pt x="47" y="1"/>
                    <a:pt x="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8"/>
            <p:cNvSpPr/>
            <p:nvPr/>
          </p:nvSpPr>
          <p:spPr>
            <a:xfrm>
              <a:off x="3148300" y="637875"/>
              <a:ext cx="1975" cy="1950"/>
            </a:xfrm>
            <a:custGeom>
              <a:avLst/>
              <a:gdLst/>
              <a:ahLst/>
              <a:cxnLst/>
              <a:rect l="l" t="t" r="r" b="b"/>
              <a:pathLst>
                <a:path w="79" h="78" extrusionOk="0">
                  <a:moveTo>
                    <a:pt x="32" y="0"/>
                  </a:moveTo>
                  <a:cubicBezTo>
                    <a:pt x="16" y="0"/>
                    <a:pt x="16" y="31"/>
                    <a:pt x="1" y="47"/>
                  </a:cubicBezTo>
                  <a:cubicBezTo>
                    <a:pt x="1" y="62"/>
                    <a:pt x="16" y="78"/>
                    <a:pt x="32" y="78"/>
                  </a:cubicBezTo>
                  <a:cubicBezTo>
                    <a:pt x="63" y="78"/>
                    <a:pt x="78" y="62"/>
                    <a:pt x="78" y="47"/>
                  </a:cubicBezTo>
                  <a:cubicBezTo>
                    <a:pt x="78" y="31"/>
                    <a:pt x="63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8"/>
            <p:cNvSpPr/>
            <p:nvPr/>
          </p:nvSpPr>
          <p:spPr>
            <a:xfrm>
              <a:off x="2987000" y="658800"/>
              <a:ext cx="3125" cy="3525"/>
            </a:xfrm>
            <a:custGeom>
              <a:avLst/>
              <a:gdLst/>
              <a:ahLst/>
              <a:cxnLst/>
              <a:rect l="l" t="t" r="r" b="b"/>
              <a:pathLst>
                <a:path w="125" h="141" extrusionOk="0">
                  <a:moveTo>
                    <a:pt x="47" y="1"/>
                  </a:moveTo>
                  <a:lnTo>
                    <a:pt x="47" y="63"/>
                  </a:lnTo>
                  <a:lnTo>
                    <a:pt x="1" y="78"/>
                  </a:lnTo>
                  <a:lnTo>
                    <a:pt x="47" y="78"/>
                  </a:lnTo>
                  <a:lnTo>
                    <a:pt x="47" y="140"/>
                  </a:lnTo>
                  <a:lnTo>
                    <a:pt x="78" y="78"/>
                  </a:lnTo>
                  <a:lnTo>
                    <a:pt x="125" y="78"/>
                  </a:lnTo>
                  <a:lnTo>
                    <a:pt x="78" y="63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8"/>
            <p:cNvSpPr/>
            <p:nvPr/>
          </p:nvSpPr>
          <p:spPr>
            <a:xfrm>
              <a:off x="3179725" y="707675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62" y="0"/>
                  </a:moveTo>
                  <a:lnTo>
                    <a:pt x="47" y="62"/>
                  </a:lnTo>
                  <a:lnTo>
                    <a:pt x="0" y="78"/>
                  </a:lnTo>
                  <a:lnTo>
                    <a:pt x="47" y="78"/>
                  </a:lnTo>
                  <a:lnTo>
                    <a:pt x="62" y="140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8"/>
            <p:cNvSpPr/>
            <p:nvPr/>
          </p:nvSpPr>
          <p:spPr>
            <a:xfrm>
              <a:off x="3185150" y="6913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1"/>
                  </a:moveTo>
                  <a:cubicBezTo>
                    <a:pt x="0" y="16"/>
                    <a:pt x="16" y="32"/>
                    <a:pt x="16" y="32"/>
                  </a:cubicBezTo>
                  <a:cubicBezTo>
                    <a:pt x="31" y="32"/>
                    <a:pt x="31" y="16"/>
                    <a:pt x="31" y="1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8"/>
            <p:cNvSpPr/>
            <p:nvPr/>
          </p:nvSpPr>
          <p:spPr>
            <a:xfrm>
              <a:off x="3029650" y="714250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32"/>
                    <a:pt x="16" y="16"/>
                    <a:pt x="16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8"/>
            <p:cNvSpPr/>
            <p:nvPr/>
          </p:nvSpPr>
          <p:spPr>
            <a:xfrm>
              <a:off x="3100625" y="677425"/>
              <a:ext cx="3500" cy="3125"/>
            </a:xfrm>
            <a:custGeom>
              <a:avLst/>
              <a:gdLst/>
              <a:ahLst/>
              <a:cxnLst/>
              <a:rect l="l" t="t" r="r" b="b"/>
              <a:pathLst>
                <a:path w="140" h="125" extrusionOk="0">
                  <a:moveTo>
                    <a:pt x="62" y="0"/>
                  </a:moveTo>
                  <a:lnTo>
                    <a:pt x="47" y="47"/>
                  </a:lnTo>
                  <a:lnTo>
                    <a:pt x="0" y="78"/>
                  </a:lnTo>
                  <a:lnTo>
                    <a:pt x="47" y="78"/>
                  </a:lnTo>
                  <a:lnTo>
                    <a:pt x="62" y="124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4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8"/>
            <p:cNvSpPr/>
            <p:nvPr/>
          </p:nvSpPr>
          <p:spPr>
            <a:xfrm>
              <a:off x="3045550" y="5905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cubicBezTo>
                    <a:pt x="1" y="16"/>
                    <a:pt x="1" y="31"/>
                    <a:pt x="16" y="31"/>
                  </a:cubicBezTo>
                  <a:cubicBezTo>
                    <a:pt x="32" y="31"/>
                    <a:pt x="32" y="16"/>
                    <a:pt x="32" y="16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8"/>
            <p:cNvSpPr/>
            <p:nvPr/>
          </p:nvSpPr>
          <p:spPr>
            <a:xfrm>
              <a:off x="3055275" y="703000"/>
              <a:ext cx="775" cy="575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15" y="1"/>
                  </a:moveTo>
                  <a:cubicBezTo>
                    <a:pt x="5" y="1"/>
                    <a:pt x="1" y="8"/>
                    <a:pt x="5" y="8"/>
                  </a:cubicBezTo>
                  <a:cubicBezTo>
                    <a:pt x="6" y="8"/>
                    <a:pt x="10" y="6"/>
                    <a:pt x="15" y="1"/>
                  </a:cubicBezTo>
                  <a:lnTo>
                    <a:pt x="15" y="1"/>
                  </a:lnTo>
                  <a:cubicBezTo>
                    <a:pt x="4" y="12"/>
                    <a:pt x="1" y="23"/>
                    <a:pt x="5" y="23"/>
                  </a:cubicBezTo>
                  <a:cubicBezTo>
                    <a:pt x="7" y="23"/>
                    <a:pt x="11" y="21"/>
                    <a:pt x="15" y="17"/>
                  </a:cubicBezTo>
                  <a:cubicBezTo>
                    <a:pt x="15" y="17"/>
                    <a:pt x="31" y="17"/>
                    <a:pt x="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2933900" y="653000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8" y="0"/>
                  </a:moveTo>
                  <a:lnTo>
                    <a:pt x="62" y="62"/>
                  </a:lnTo>
                  <a:lnTo>
                    <a:pt x="0" y="62"/>
                  </a:lnTo>
                  <a:lnTo>
                    <a:pt x="62" y="78"/>
                  </a:lnTo>
                  <a:lnTo>
                    <a:pt x="78" y="140"/>
                  </a:lnTo>
                  <a:lnTo>
                    <a:pt x="78" y="78"/>
                  </a:lnTo>
                  <a:lnTo>
                    <a:pt x="140" y="62"/>
                  </a:lnTo>
                  <a:lnTo>
                    <a:pt x="78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2917600" y="676650"/>
              <a:ext cx="800" cy="1175"/>
            </a:xfrm>
            <a:custGeom>
              <a:avLst/>
              <a:gdLst/>
              <a:ahLst/>
              <a:cxnLst/>
              <a:rect l="l" t="t" r="r" b="b"/>
              <a:pathLst>
                <a:path w="32" h="47" extrusionOk="0">
                  <a:moveTo>
                    <a:pt x="16" y="0"/>
                  </a:moveTo>
                  <a:cubicBezTo>
                    <a:pt x="1" y="31"/>
                    <a:pt x="16" y="47"/>
                    <a:pt x="16" y="47"/>
                  </a:cubicBezTo>
                  <a:cubicBezTo>
                    <a:pt x="32" y="47"/>
                    <a:pt x="32" y="31"/>
                    <a:pt x="32" y="3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2973450" y="647175"/>
              <a:ext cx="800" cy="1200"/>
            </a:xfrm>
            <a:custGeom>
              <a:avLst/>
              <a:gdLst/>
              <a:ahLst/>
              <a:cxnLst/>
              <a:rect l="l" t="t" r="r" b="b"/>
              <a:pathLst>
                <a:path w="32" h="48" extrusionOk="0">
                  <a:moveTo>
                    <a:pt x="16" y="1"/>
                  </a:moveTo>
                  <a:cubicBezTo>
                    <a:pt x="0" y="16"/>
                    <a:pt x="0" y="16"/>
                    <a:pt x="16" y="47"/>
                  </a:cubicBezTo>
                  <a:cubicBezTo>
                    <a:pt x="31" y="47"/>
                    <a:pt x="31" y="16"/>
                    <a:pt x="31" y="1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2926125" y="606475"/>
              <a:ext cx="800" cy="400"/>
            </a:xfrm>
            <a:custGeom>
              <a:avLst/>
              <a:gdLst/>
              <a:ahLst/>
              <a:cxnLst/>
              <a:rect l="l" t="t" r="r" b="b"/>
              <a:pathLst>
                <a:path w="32" h="16" extrusionOk="0">
                  <a:moveTo>
                    <a:pt x="1" y="0"/>
                  </a:moveTo>
                  <a:lnTo>
                    <a:pt x="1" y="16"/>
                  </a:lnTo>
                  <a:cubicBezTo>
                    <a:pt x="1" y="16"/>
                    <a:pt x="32" y="1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2922250" y="603750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32" y="1"/>
                  </a:moveTo>
                  <a:lnTo>
                    <a:pt x="1" y="16"/>
                  </a:lnTo>
                  <a:cubicBezTo>
                    <a:pt x="1" y="32"/>
                    <a:pt x="1" y="47"/>
                    <a:pt x="32" y="47"/>
                  </a:cubicBezTo>
                  <a:cubicBezTo>
                    <a:pt x="32" y="47"/>
                    <a:pt x="47" y="47"/>
                    <a:pt x="47" y="32"/>
                  </a:cubicBezTo>
                  <a:cubicBezTo>
                    <a:pt x="47" y="16"/>
                    <a:pt x="47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3080450" y="569625"/>
              <a:ext cx="800" cy="1575"/>
            </a:xfrm>
            <a:custGeom>
              <a:avLst/>
              <a:gdLst/>
              <a:ahLst/>
              <a:cxnLst/>
              <a:rect l="l" t="t" r="r" b="b"/>
              <a:pathLst>
                <a:path w="32" h="6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" y="47"/>
                    <a:pt x="1" y="63"/>
                    <a:pt x="16" y="63"/>
                  </a:cubicBezTo>
                  <a:cubicBezTo>
                    <a:pt x="16" y="63"/>
                    <a:pt x="32" y="63"/>
                    <a:pt x="32" y="47"/>
                  </a:cubicBezTo>
                  <a:cubicBezTo>
                    <a:pt x="32" y="16"/>
                    <a:pt x="32" y="1"/>
                    <a:pt x="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2923800" y="562275"/>
              <a:ext cx="88450" cy="7775"/>
            </a:xfrm>
            <a:custGeom>
              <a:avLst/>
              <a:gdLst/>
              <a:ahLst/>
              <a:cxnLst/>
              <a:rect l="l" t="t" r="r" b="b"/>
              <a:pathLst>
                <a:path w="3538" h="311" extrusionOk="0">
                  <a:moveTo>
                    <a:pt x="1" y="0"/>
                  </a:moveTo>
                  <a:lnTo>
                    <a:pt x="1" y="310"/>
                  </a:lnTo>
                  <a:lnTo>
                    <a:pt x="3537" y="31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2925350" y="563825"/>
              <a:ext cx="57425" cy="5450"/>
            </a:xfrm>
            <a:custGeom>
              <a:avLst/>
              <a:gdLst/>
              <a:ahLst/>
              <a:cxnLst/>
              <a:rect l="l" t="t" r="r" b="b"/>
              <a:pathLst>
                <a:path w="2297" h="218" extrusionOk="0">
                  <a:moveTo>
                    <a:pt x="1" y="0"/>
                  </a:moveTo>
                  <a:lnTo>
                    <a:pt x="1" y="217"/>
                  </a:lnTo>
                  <a:lnTo>
                    <a:pt x="2296" y="217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2909850" y="561875"/>
              <a:ext cx="10500" cy="9325"/>
            </a:xfrm>
            <a:custGeom>
              <a:avLst/>
              <a:gdLst/>
              <a:ahLst/>
              <a:cxnLst/>
              <a:rect l="l" t="t" r="r" b="b"/>
              <a:pathLst>
                <a:path w="420" h="373" extrusionOk="0">
                  <a:moveTo>
                    <a:pt x="109" y="1"/>
                  </a:moveTo>
                  <a:cubicBezTo>
                    <a:pt x="32" y="1"/>
                    <a:pt x="1" y="94"/>
                    <a:pt x="63" y="202"/>
                  </a:cubicBezTo>
                  <a:cubicBezTo>
                    <a:pt x="94" y="280"/>
                    <a:pt x="156" y="326"/>
                    <a:pt x="218" y="373"/>
                  </a:cubicBezTo>
                  <a:cubicBezTo>
                    <a:pt x="264" y="311"/>
                    <a:pt x="326" y="249"/>
                    <a:pt x="373" y="202"/>
                  </a:cubicBezTo>
                  <a:cubicBezTo>
                    <a:pt x="419" y="94"/>
                    <a:pt x="404" y="1"/>
                    <a:pt x="342" y="1"/>
                  </a:cubicBezTo>
                  <a:cubicBezTo>
                    <a:pt x="249" y="1"/>
                    <a:pt x="233" y="109"/>
                    <a:pt x="233" y="109"/>
                  </a:cubicBezTo>
                  <a:cubicBezTo>
                    <a:pt x="233" y="109"/>
                    <a:pt x="187" y="1"/>
                    <a:pt x="109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2956775" y="564200"/>
              <a:ext cx="1575" cy="3900"/>
            </a:xfrm>
            <a:custGeom>
              <a:avLst/>
              <a:gdLst/>
              <a:ahLst/>
              <a:cxnLst/>
              <a:rect l="l" t="t" r="r" b="b"/>
              <a:pathLst>
                <a:path w="63" h="156" extrusionOk="0">
                  <a:moveTo>
                    <a:pt x="16" y="1"/>
                  </a:moveTo>
                  <a:cubicBezTo>
                    <a:pt x="0" y="1"/>
                    <a:pt x="0" y="32"/>
                    <a:pt x="0" y="32"/>
                  </a:cubicBezTo>
                  <a:cubicBezTo>
                    <a:pt x="0" y="47"/>
                    <a:pt x="16" y="47"/>
                    <a:pt x="16" y="47"/>
                  </a:cubicBezTo>
                  <a:lnTo>
                    <a:pt x="62" y="47"/>
                  </a:lnTo>
                  <a:lnTo>
                    <a:pt x="16" y="1"/>
                  </a:lnTo>
                  <a:close/>
                  <a:moveTo>
                    <a:pt x="62" y="47"/>
                  </a:moveTo>
                  <a:lnTo>
                    <a:pt x="16" y="140"/>
                  </a:lnTo>
                  <a:lnTo>
                    <a:pt x="16" y="156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2958700" y="564200"/>
              <a:ext cx="2350" cy="3900"/>
            </a:xfrm>
            <a:custGeom>
              <a:avLst/>
              <a:gdLst/>
              <a:ahLst/>
              <a:cxnLst/>
              <a:rect l="l" t="t" r="r" b="b"/>
              <a:pathLst>
                <a:path w="94" h="156" extrusionOk="0">
                  <a:moveTo>
                    <a:pt x="63" y="47"/>
                  </a:moveTo>
                  <a:cubicBezTo>
                    <a:pt x="63" y="47"/>
                    <a:pt x="63" y="54"/>
                    <a:pt x="58" y="54"/>
                  </a:cubicBezTo>
                  <a:cubicBezTo>
                    <a:pt x="56" y="54"/>
                    <a:pt x="52" y="52"/>
                    <a:pt x="47" y="47"/>
                  </a:cubicBezTo>
                  <a:close/>
                  <a:moveTo>
                    <a:pt x="63" y="78"/>
                  </a:moveTo>
                  <a:cubicBezTo>
                    <a:pt x="63" y="78"/>
                    <a:pt x="78" y="78"/>
                    <a:pt x="78" y="109"/>
                  </a:cubicBezTo>
                  <a:cubicBezTo>
                    <a:pt x="78" y="120"/>
                    <a:pt x="71" y="131"/>
                    <a:pt x="66" y="131"/>
                  </a:cubicBezTo>
                  <a:cubicBezTo>
                    <a:pt x="64" y="131"/>
                    <a:pt x="63" y="129"/>
                    <a:pt x="63" y="125"/>
                  </a:cubicBezTo>
                  <a:cubicBezTo>
                    <a:pt x="63" y="125"/>
                    <a:pt x="32" y="125"/>
                    <a:pt x="32" y="109"/>
                  </a:cubicBezTo>
                  <a:cubicBezTo>
                    <a:pt x="32" y="109"/>
                    <a:pt x="32" y="78"/>
                    <a:pt x="63" y="78"/>
                  </a:cubicBezTo>
                  <a:close/>
                  <a:moveTo>
                    <a:pt x="63" y="1"/>
                  </a:moveTo>
                  <a:cubicBezTo>
                    <a:pt x="47" y="1"/>
                    <a:pt x="16" y="32"/>
                    <a:pt x="16" y="47"/>
                  </a:cubicBezTo>
                  <a:lnTo>
                    <a:pt x="16" y="63"/>
                  </a:lnTo>
                  <a:cubicBezTo>
                    <a:pt x="1" y="78"/>
                    <a:pt x="1" y="78"/>
                    <a:pt x="1" y="109"/>
                  </a:cubicBezTo>
                  <a:lnTo>
                    <a:pt x="1" y="125"/>
                  </a:lnTo>
                  <a:cubicBezTo>
                    <a:pt x="16" y="140"/>
                    <a:pt x="47" y="156"/>
                    <a:pt x="63" y="156"/>
                  </a:cubicBezTo>
                  <a:cubicBezTo>
                    <a:pt x="78" y="140"/>
                    <a:pt x="94" y="125"/>
                    <a:pt x="94" y="109"/>
                  </a:cubicBezTo>
                  <a:lnTo>
                    <a:pt x="94" y="63"/>
                  </a:lnTo>
                  <a:lnTo>
                    <a:pt x="94" y="47"/>
                  </a:lnTo>
                  <a:cubicBezTo>
                    <a:pt x="94" y="16"/>
                    <a:pt x="78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961800" y="564200"/>
              <a:ext cx="2350" cy="3900"/>
            </a:xfrm>
            <a:custGeom>
              <a:avLst/>
              <a:gdLst/>
              <a:ahLst/>
              <a:cxnLst/>
              <a:rect l="l" t="t" r="r" b="b"/>
              <a:pathLst>
                <a:path w="94" h="156" extrusionOk="0">
                  <a:moveTo>
                    <a:pt x="16" y="1"/>
                  </a:moveTo>
                  <a:cubicBezTo>
                    <a:pt x="1" y="1"/>
                    <a:pt x="1" y="32"/>
                    <a:pt x="1" y="32"/>
                  </a:cubicBezTo>
                  <a:cubicBezTo>
                    <a:pt x="1" y="47"/>
                    <a:pt x="16" y="47"/>
                    <a:pt x="16" y="47"/>
                  </a:cubicBezTo>
                  <a:lnTo>
                    <a:pt x="47" y="47"/>
                  </a:lnTo>
                  <a:lnTo>
                    <a:pt x="32" y="63"/>
                  </a:lnTo>
                  <a:lnTo>
                    <a:pt x="32" y="78"/>
                  </a:lnTo>
                  <a:cubicBezTo>
                    <a:pt x="47" y="78"/>
                    <a:pt x="47" y="78"/>
                    <a:pt x="47" y="109"/>
                  </a:cubicBezTo>
                  <a:lnTo>
                    <a:pt x="47" y="125"/>
                  </a:lnTo>
                  <a:lnTo>
                    <a:pt x="1" y="125"/>
                  </a:lnTo>
                  <a:lnTo>
                    <a:pt x="1" y="140"/>
                  </a:lnTo>
                  <a:cubicBezTo>
                    <a:pt x="16" y="156"/>
                    <a:pt x="16" y="156"/>
                    <a:pt x="32" y="156"/>
                  </a:cubicBezTo>
                  <a:cubicBezTo>
                    <a:pt x="47" y="156"/>
                    <a:pt x="78" y="140"/>
                    <a:pt x="78" y="140"/>
                  </a:cubicBezTo>
                  <a:cubicBezTo>
                    <a:pt x="94" y="125"/>
                    <a:pt x="94" y="125"/>
                    <a:pt x="94" y="109"/>
                  </a:cubicBezTo>
                  <a:cubicBezTo>
                    <a:pt x="94" y="78"/>
                    <a:pt x="78" y="63"/>
                    <a:pt x="78" y="63"/>
                  </a:cubicBezTo>
                  <a:lnTo>
                    <a:pt x="94" y="32"/>
                  </a:lnTo>
                  <a:cubicBezTo>
                    <a:pt x="94" y="1"/>
                    <a:pt x="78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966075" y="564975"/>
              <a:ext cx="1575" cy="2750"/>
            </a:xfrm>
            <a:custGeom>
              <a:avLst/>
              <a:gdLst/>
              <a:ahLst/>
              <a:cxnLst/>
              <a:rect l="l" t="t" r="r" b="b"/>
              <a:pathLst>
                <a:path w="63" h="110" extrusionOk="0">
                  <a:moveTo>
                    <a:pt x="31" y="1"/>
                  </a:moveTo>
                  <a:lnTo>
                    <a:pt x="0" y="109"/>
                  </a:lnTo>
                  <a:lnTo>
                    <a:pt x="62" y="1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969950" y="564975"/>
              <a:ext cx="400" cy="3125"/>
            </a:xfrm>
            <a:custGeom>
              <a:avLst/>
              <a:gdLst/>
              <a:ahLst/>
              <a:cxnLst/>
              <a:rect l="l" t="t" r="r" b="b"/>
              <a:pathLst>
                <a:path w="16" h="125" extrusionOk="0">
                  <a:moveTo>
                    <a:pt x="16" y="1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0" y="125"/>
                  </a:lnTo>
                  <a:cubicBezTo>
                    <a:pt x="16" y="125"/>
                    <a:pt x="16" y="109"/>
                    <a:pt x="16" y="109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971500" y="564200"/>
              <a:ext cx="2350" cy="3900"/>
            </a:xfrm>
            <a:custGeom>
              <a:avLst/>
              <a:gdLst/>
              <a:ahLst/>
              <a:cxnLst/>
              <a:rect l="l" t="t" r="r" b="b"/>
              <a:pathLst>
                <a:path w="94" h="156" extrusionOk="0">
                  <a:moveTo>
                    <a:pt x="32" y="1"/>
                  </a:moveTo>
                  <a:cubicBezTo>
                    <a:pt x="16" y="1"/>
                    <a:pt x="1" y="32"/>
                    <a:pt x="1" y="32"/>
                  </a:cubicBezTo>
                  <a:lnTo>
                    <a:pt x="1" y="47"/>
                  </a:lnTo>
                  <a:lnTo>
                    <a:pt x="47" y="47"/>
                  </a:lnTo>
                  <a:lnTo>
                    <a:pt x="47" y="63"/>
                  </a:lnTo>
                  <a:lnTo>
                    <a:pt x="47" y="78"/>
                  </a:lnTo>
                  <a:lnTo>
                    <a:pt x="1" y="140"/>
                  </a:lnTo>
                  <a:lnTo>
                    <a:pt x="1" y="156"/>
                  </a:lnTo>
                  <a:lnTo>
                    <a:pt x="78" y="140"/>
                  </a:lnTo>
                  <a:lnTo>
                    <a:pt x="32" y="140"/>
                  </a:lnTo>
                  <a:lnTo>
                    <a:pt x="63" y="109"/>
                  </a:lnTo>
                  <a:cubicBezTo>
                    <a:pt x="94" y="78"/>
                    <a:pt x="94" y="78"/>
                    <a:pt x="94" y="63"/>
                  </a:cubicBezTo>
                  <a:cubicBezTo>
                    <a:pt x="94" y="47"/>
                    <a:pt x="63" y="32"/>
                    <a:pt x="63" y="32"/>
                  </a:cubicBezTo>
                  <a:cubicBezTo>
                    <a:pt x="47" y="1"/>
                    <a:pt x="47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2973825" y="564975"/>
              <a:ext cx="2750" cy="275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63" y="1"/>
                  </a:moveTo>
                  <a:cubicBezTo>
                    <a:pt x="32" y="1"/>
                    <a:pt x="16" y="1"/>
                    <a:pt x="16" y="16"/>
                  </a:cubicBezTo>
                  <a:cubicBezTo>
                    <a:pt x="1" y="16"/>
                    <a:pt x="1" y="32"/>
                    <a:pt x="1" y="47"/>
                  </a:cubicBezTo>
                  <a:cubicBezTo>
                    <a:pt x="1" y="78"/>
                    <a:pt x="1" y="94"/>
                    <a:pt x="16" y="94"/>
                  </a:cubicBezTo>
                  <a:cubicBezTo>
                    <a:pt x="32" y="109"/>
                    <a:pt x="32" y="109"/>
                    <a:pt x="63" y="109"/>
                  </a:cubicBezTo>
                  <a:cubicBezTo>
                    <a:pt x="78" y="109"/>
                    <a:pt x="94" y="109"/>
                    <a:pt x="94" y="94"/>
                  </a:cubicBezTo>
                  <a:cubicBezTo>
                    <a:pt x="109" y="94"/>
                    <a:pt x="109" y="78"/>
                    <a:pt x="109" y="47"/>
                  </a:cubicBezTo>
                  <a:cubicBezTo>
                    <a:pt x="109" y="32"/>
                    <a:pt x="94" y="32"/>
                    <a:pt x="94" y="16"/>
                  </a:cubicBezTo>
                  <a:cubicBezTo>
                    <a:pt x="78" y="1"/>
                    <a:pt x="78" y="1"/>
                    <a:pt x="63" y="1"/>
                  </a:cubicBezTo>
                  <a:lnTo>
                    <a:pt x="78" y="16"/>
                  </a:lnTo>
                  <a:lnTo>
                    <a:pt x="78" y="47"/>
                  </a:lnTo>
                  <a:cubicBezTo>
                    <a:pt x="78" y="78"/>
                    <a:pt x="78" y="78"/>
                    <a:pt x="63" y="94"/>
                  </a:cubicBezTo>
                  <a:cubicBezTo>
                    <a:pt x="63" y="99"/>
                    <a:pt x="59" y="101"/>
                    <a:pt x="55" y="101"/>
                  </a:cubicBezTo>
                  <a:cubicBezTo>
                    <a:pt x="45" y="101"/>
                    <a:pt x="32" y="94"/>
                    <a:pt x="32" y="94"/>
                  </a:cubicBezTo>
                  <a:lnTo>
                    <a:pt x="32" y="47"/>
                  </a:lnTo>
                  <a:lnTo>
                    <a:pt x="32" y="16"/>
                  </a:lnTo>
                  <a:cubicBezTo>
                    <a:pt x="32" y="1"/>
                    <a:pt x="63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2977325" y="564975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16" y="16"/>
                  </a:moveTo>
                  <a:cubicBezTo>
                    <a:pt x="0" y="16"/>
                    <a:pt x="0" y="32"/>
                    <a:pt x="0" y="47"/>
                  </a:cubicBezTo>
                  <a:cubicBezTo>
                    <a:pt x="0" y="78"/>
                    <a:pt x="0" y="94"/>
                    <a:pt x="16" y="94"/>
                  </a:cubicBezTo>
                  <a:lnTo>
                    <a:pt x="16" y="47"/>
                  </a:lnTo>
                  <a:lnTo>
                    <a:pt x="16" y="16"/>
                  </a:lnTo>
                  <a:close/>
                  <a:moveTo>
                    <a:pt x="16" y="94"/>
                  </a:moveTo>
                  <a:cubicBezTo>
                    <a:pt x="16" y="109"/>
                    <a:pt x="31" y="109"/>
                    <a:pt x="31" y="109"/>
                  </a:cubicBezTo>
                  <a:lnTo>
                    <a:pt x="16" y="94"/>
                  </a:lnTo>
                  <a:close/>
                  <a:moveTo>
                    <a:pt x="31" y="1"/>
                  </a:moveTo>
                  <a:cubicBezTo>
                    <a:pt x="31" y="1"/>
                    <a:pt x="16" y="1"/>
                    <a:pt x="16" y="16"/>
                  </a:cubicBezTo>
                  <a:cubicBezTo>
                    <a:pt x="22" y="10"/>
                    <a:pt x="28" y="6"/>
                    <a:pt x="35" y="4"/>
                  </a:cubicBezTo>
                  <a:lnTo>
                    <a:pt x="35" y="4"/>
                  </a:lnTo>
                  <a:lnTo>
                    <a:pt x="47" y="16"/>
                  </a:lnTo>
                  <a:lnTo>
                    <a:pt x="47" y="47"/>
                  </a:lnTo>
                  <a:lnTo>
                    <a:pt x="47" y="94"/>
                  </a:lnTo>
                  <a:cubicBezTo>
                    <a:pt x="47" y="109"/>
                    <a:pt x="31" y="109"/>
                    <a:pt x="31" y="109"/>
                  </a:cubicBezTo>
                  <a:cubicBezTo>
                    <a:pt x="47" y="109"/>
                    <a:pt x="78" y="109"/>
                    <a:pt x="93" y="94"/>
                  </a:cubicBezTo>
                  <a:cubicBezTo>
                    <a:pt x="109" y="94"/>
                    <a:pt x="109" y="78"/>
                    <a:pt x="109" y="47"/>
                  </a:cubicBezTo>
                  <a:cubicBezTo>
                    <a:pt x="109" y="32"/>
                    <a:pt x="93" y="32"/>
                    <a:pt x="93" y="16"/>
                  </a:cubicBezTo>
                  <a:cubicBezTo>
                    <a:pt x="93" y="1"/>
                    <a:pt x="78" y="1"/>
                    <a:pt x="78" y="1"/>
                  </a:cubicBezTo>
                  <a:cubicBezTo>
                    <a:pt x="59" y="1"/>
                    <a:pt x="46" y="1"/>
                    <a:pt x="35" y="4"/>
                  </a:cubicBezTo>
                  <a:lnTo>
                    <a:pt x="35" y="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2999800" y="590575"/>
              <a:ext cx="96975" cy="96950"/>
            </a:xfrm>
            <a:custGeom>
              <a:avLst/>
              <a:gdLst/>
              <a:ahLst/>
              <a:cxnLst/>
              <a:rect l="l" t="t" r="r" b="b"/>
              <a:pathLst>
                <a:path w="3879" h="3878" extrusionOk="0">
                  <a:moveTo>
                    <a:pt x="1939" y="16"/>
                  </a:moveTo>
                  <a:cubicBezTo>
                    <a:pt x="3010" y="16"/>
                    <a:pt x="3863" y="869"/>
                    <a:pt x="3863" y="1939"/>
                  </a:cubicBezTo>
                  <a:cubicBezTo>
                    <a:pt x="3863" y="3009"/>
                    <a:pt x="3010" y="3862"/>
                    <a:pt x="1939" y="3862"/>
                  </a:cubicBezTo>
                  <a:cubicBezTo>
                    <a:pt x="885" y="3862"/>
                    <a:pt x="32" y="3009"/>
                    <a:pt x="32" y="1939"/>
                  </a:cubicBezTo>
                  <a:cubicBezTo>
                    <a:pt x="32" y="869"/>
                    <a:pt x="885" y="16"/>
                    <a:pt x="1939" y="16"/>
                  </a:cubicBezTo>
                  <a:close/>
                  <a:moveTo>
                    <a:pt x="1939" y="0"/>
                  </a:moveTo>
                  <a:cubicBezTo>
                    <a:pt x="885" y="0"/>
                    <a:pt x="1" y="869"/>
                    <a:pt x="1" y="1939"/>
                  </a:cubicBezTo>
                  <a:cubicBezTo>
                    <a:pt x="1" y="3009"/>
                    <a:pt x="885" y="3878"/>
                    <a:pt x="1939" y="3878"/>
                  </a:cubicBezTo>
                  <a:cubicBezTo>
                    <a:pt x="3025" y="3878"/>
                    <a:pt x="3878" y="3009"/>
                    <a:pt x="3878" y="1939"/>
                  </a:cubicBezTo>
                  <a:cubicBezTo>
                    <a:pt x="3878" y="869"/>
                    <a:pt x="3010" y="0"/>
                    <a:pt x="19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3009100" y="599875"/>
              <a:ext cx="78750" cy="78350"/>
            </a:xfrm>
            <a:custGeom>
              <a:avLst/>
              <a:gdLst/>
              <a:ahLst/>
              <a:cxnLst/>
              <a:rect l="l" t="t" r="r" b="b"/>
              <a:pathLst>
                <a:path w="3150" h="3134" extrusionOk="0">
                  <a:moveTo>
                    <a:pt x="1567" y="16"/>
                  </a:moveTo>
                  <a:cubicBezTo>
                    <a:pt x="2420" y="16"/>
                    <a:pt x="3118" y="714"/>
                    <a:pt x="3118" y="1567"/>
                  </a:cubicBezTo>
                  <a:cubicBezTo>
                    <a:pt x="3118" y="2420"/>
                    <a:pt x="2420" y="3118"/>
                    <a:pt x="1567" y="3118"/>
                  </a:cubicBezTo>
                  <a:cubicBezTo>
                    <a:pt x="714" y="3118"/>
                    <a:pt x="16" y="2420"/>
                    <a:pt x="16" y="1567"/>
                  </a:cubicBezTo>
                  <a:cubicBezTo>
                    <a:pt x="16" y="714"/>
                    <a:pt x="714" y="16"/>
                    <a:pt x="1567" y="16"/>
                  </a:cubicBezTo>
                  <a:close/>
                  <a:moveTo>
                    <a:pt x="1567" y="0"/>
                  </a:moveTo>
                  <a:cubicBezTo>
                    <a:pt x="699" y="0"/>
                    <a:pt x="1" y="698"/>
                    <a:pt x="1" y="1567"/>
                  </a:cubicBezTo>
                  <a:cubicBezTo>
                    <a:pt x="1" y="2435"/>
                    <a:pt x="699" y="3133"/>
                    <a:pt x="1567" y="3133"/>
                  </a:cubicBezTo>
                  <a:cubicBezTo>
                    <a:pt x="2451" y="3133"/>
                    <a:pt x="3149" y="2435"/>
                    <a:pt x="3149" y="1567"/>
                  </a:cubicBezTo>
                  <a:cubicBezTo>
                    <a:pt x="3149" y="698"/>
                    <a:pt x="2451" y="0"/>
                    <a:pt x="1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995150" y="638250"/>
              <a:ext cx="106650" cy="800"/>
            </a:xfrm>
            <a:custGeom>
              <a:avLst/>
              <a:gdLst/>
              <a:ahLst/>
              <a:cxnLst/>
              <a:rect l="l" t="t" r="r" b="b"/>
              <a:pathLst>
                <a:path w="4266" h="32" extrusionOk="0">
                  <a:moveTo>
                    <a:pt x="1" y="1"/>
                  </a:moveTo>
                  <a:lnTo>
                    <a:pt x="1" y="32"/>
                  </a:lnTo>
                  <a:lnTo>
                    <a:pt x="4266" y="32"/>
                  </a:lnTo>
                  <a:lnTo>
                    <a:pt x="42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048275" y="585525"/>
              <a:ext cx="400" cy="106650"/>
            </a:xfrm>
            <a:custGeom>
              <a:avLst/>
              <a:gdLst/>
              <a:ahLst/>
              <a:cxnLst/>
              <a:rect l="l" t="t" r="r" b="b"/>
              <a:pathLst>
                <a:path w="16" h="4266" extrusionOk="0">
                  <a:moveTo>
                    <a:pt x="0" y="1"/>
                  </a:moveTo>
                  <a:lnTo>
                    <a:pt x="0" y="4266"/>
                  </a:lnTo>
                  <a:lnTo>
                    <a:pt x="16" y="426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916450" y="681050"/>
              <a:ext cx="6600" cy="8525"/>
            </a:xfrm>
            <a:custGeom>
              <a:avLst/>
              <a:gdLst/>
              <a:ahLst/>
              <a:cxnLst/>
              <a:rect l="l" t="t" r="r" b="b"/>
              <a:pathLst>
                <a:path w="264" h="341" extrusionOk="0">
                  <a:moveTo>
                    <a:pt x="152" y="0"/>
                  </a:moveTo>
                  <a:cubicBezTo>
                    <a:pt x="113" y="0"/>
                    <a:pt x="74" y="33"/>
                    <a:pt x="62" y="57"/>
                  </a:cubicBezTo>
                  <a:lnTo>
                    <a:pt x="31" y="212"/>
                  </a:lnTo>
                  <a:cubicBezTo>
                    <a:pt x="0" y="259"/>
                    <a:pt x="47" y="321"/>
                    <a:pt x="78" y="336"/>
                  </a:cubicBezTo>
                  <a:cubicBezTo>
                    <a:pt x="89" y="339"/>
                    <a:pt x="99" y="340"/>
                    <a:pt x="109" y="340"/>
                  </a:cubicBezTo>
                  <a:cubicBezTo>
                    <a:pt x="155" y="340"/>
                    <a:pt x="189" y="312"/>
                    <a:pt x="202" y="274"/>
                  </a:cubicBezTo>
                  <a:lnTo>
                    <a:pt x="233" y="119"/>
                  </a:lnTo>
                  <a:cubicBezTo>
                    <a:pt x="264" y="88"/>
                    <a:pt x="217" y="26"/>
                    <a:pt x="186" y="10"/>
                  </a:cubicBezTo>
                  <a:cubicBezTo>
                    <a:pt x="175" y="3"/>
                    <a:pt x="164" y="0"/>
                    <a:pt x="15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966450" y="687500"/>
              <a:ext cx="4300" cy="8550"/>
            </a:xfrm>
            <a:custGeom>
              <a:avLst/>
              <a:gdLst/>
              <a:ahLst/>
              <a:cxnLst/>
              <a:rect l="l" t="t" r="r" b="b"/>
              <a:pathLst>
                <a:path w="172" h="342" extrusionOk="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lnTo>
                    <a:pt x="1" y="264"/>
                  </a:lnTo>
                  <a:cubicBezTo>
                    <a:pt x="1" y="311"/>
                    <a:pt x="47" y="342"/>
                    <a:pt x="94" y="342"/>
                  </a:cubicBezTo>
                  <a:cubicBezTo>
                    <a:pt x="140" y="342"/>
                    <a:pt x="172" y="311"/>
                    <a:pt x="172" y="249"/>
                  </a:cubicBezTo>
                  <a:lnTo>
                    <a:pt x="172" y="78"/>
                  </a:lnTo>
                  <a:cubicBezTo>
                    <a:pt x="172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926900" y="668250"/>
              <a:ext cx="6250" cy="5825"/>
            </a:xfrm>
            <a:custGeom>
              <a:avLst/>
              <a:gdLst/>
              <a:ahLst/>
              <a:cxnLst/>
              <a:rect l="l" t="t" r="r" b="b"/>
              <a:pathLst>
                <a:path w="250" h="233" extrusionOk="0">
                  <a:moveTo>
                    <a:pt x="162" y="0"/>
                  </a:moveTo>
                  <a:cubicBezTo>
                    <a:pt x="145" y="0"/>
                    <a:pt x="129" y="4"/>
                    <a:pt x="109" y="11"/>
                  </a:cubicBezTo>
                  <a:lnTo>
                    <a:pt x="32" y="73"/>
                  </a:lnTo>
                  <a:cubicBezTo>
                    <a:pt x="1" y="104"/>
                    <a:pt x="1" y="150"/>
                    <a:pt x="16" y="181"/>
                  </a:cubicBezTo>
                  <a:cubicBezTo>
                    <a:pt x="26" y="218"/>
                    <a:pt x="51" y="233"/>
                    <a:pt x="76" y="233"/>
                  </a:cubicBezTo>
                  <a:cubicBezTo>
                    <a:pt x="94" y="233"/>
                    <a:pt x="112" y="225"/>
                    <a:pt x="125" y="212"/>
                  </a:cubicBezTo>
                  <a:lnTo>
                    <a:pt x="203" y="150"/>
                  </a:lnTo>
                  <a:cubicBezTo>
                    <a:pt x="249" y="104"/>
                    <a:pt x="249" y="73"/>
                    <a:pt x="234" y="26"/>
                  </a:cubicBezTo>
                  <a:cubicBezTo>
                    <a:pt x="206" y="8"/>
                    <a:pt x="184" y="0"/>
                    <a:pt x="1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923425" y="705075"/>
              <a:ext cx="6225" cy="5975"/>
            </a:xfrm>
            <a:custGeom>
              <a:avLst/>
              <a:gdLst/>
              <a:ahLst/>
              <a:cxnLst/>
              <a:rect l="l" t="t" r="r" b="b"/>
              <a:pathLst>
                <a:path w="249" h="239" extrusionOk="0">
                  <a:moveTo>
                    <a:pt x="83" y="1"/>
                  </a:moveTo>
                  <a:cubicBezTo>
                    <a:pt x="67" y="1"/>
                    <a:pt x="51" y="5"/>
                    <a:pt x="31" y="11"/>
                  </a:cubicBezTo>
                  <a:cubicBezTo>
                    <a:pt x="0" y="58"/>
                    <a:pt x="0" y="89"/>
                    <a:pt x="16" y="135"/>
                  </a:cubicBezTo>
                  <a:lnTo>
                    <a:pt x="78" y="213"/>
                  </a:lnTo>
                  <a:cubicBezTo>
                    <a:pt x="96" y="231"/>
                    <a:pt x="120" y="238"/>
                    <a:pt x="142" y="238"/>
                  </a:cubicBezTo>
                  <a:cubicBezTo>
                    <a:pt x="158" y="238"/>
                    <a:pt x="174" y="235"/>
                    <a:pt x="186" y="228"/>
                  </a:cubicBezTo>
                  <a:cubicBezTo>
                    <a:pt x="233" y="213"/>
                    <a:pt x="248" y="151"/>
                    <a:pt x="217" y="104"/>
                  </a:cubicBezTo>
                  <a:lnTo>
                    <a:pt x="155" y="27"/>
                  </a:lnTo>
                  <a:cubicBezTo>
                    <a:pt x="128" y="8"/>
                    <a:pt x="106" y="1"/>
                    <a:pt x="8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962575" y="677425"/>
              <a:ext cx="5850" cy="5975"/>
            </a:xfrm>
            <a:custGeom>
              <a:avLst/>
              <a:gdLst/>
              <a:ahLst/>
              <a:cxnLst/>
              <a:rect l="l" t="t" r="r" b="b"/>
              <a:pathLst>
                <a:path w="234" h="239" extrusionOk="0">
                  <a:moveTo>
                    <a:pt x="63" y="0"/>
                  </a:moveTo>
                  <a:cubicBezTo>
                    <a:pt x="16" y="16"/>
                    <a:pt x="1" y="62"/>
                    <a:pt x="16" y="109"/>
                  </a:cubicBezTo>
                  <a:lnTo>
                    <a:pt x="63" y="186"/>
                  </a:lnTo>
                  <a:cubicBezTo>
                    <a:pt x="74" y="221"/>
                    <a:pt x="112" y="239"/>
                    <a:pt x="144" y="239"/>
                  </a:cubicBezTo>
                  <a:cubicBezTo>
                    <a:pt x="154" y="239"/>
                    <a:pt x="164" y="237"/>
                    <a:pt x="171" y="233"/>
                  </a:cubicBezTo>
                  <a:cubicBezTo>
                    <a:pt x="218" y="202"/>
                    <a:pt x="233" y="155"/>
                    <a:pt x="218" y="109"/>
                  </a:cubicBezTo>
                  <a:lnTo>
                    <a:pt x="171" y="31"/>
                  </a:lnTo>
                  <a:cubicBezTo>
                    <a:pt x="156" y="0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947075" y="713000"/>
              <a:ext cx="7400" cy="465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94" y="0"/>
                  </a:moveTo>
                  <a:cubicBezTo>
                    <a:pt x="187" y="0"/>
                    <a:pt x="179" y="1"/>
                    <a:pt x="171" y="4"/>
                  </a:cubicBezTo>
                  <a:lnTo>
                    <a:pt x="78" y="20"/>
                  </a:lnTo>
                  <a:cubicBezTo>
                    <a:pt x="47" y="51"/>
                    <a:pt x="0" y="82"/>
                    <a:pt x="16" y="128"/>
                  </a:cubicBezTo>
                  <a:cubicBezTo>
                    <a:pt x="16" y="152"/>
                    <a:pt x="43" y="185"/>
                    <a:pt x="84" y="185"/>
                  </a:cubicBezTo>
                  <a:cubicBezTo>
                    <a:pt x="97" y="185"/>
                    <a:pt x="110" y="182"/>
                    <a:pt x="124" y="175"/>
                  </a:cubicBezTo>
                  <a:lnTo>
                    <a:pt x="218" y="159"/>
                  </a:lnTo>
                  <a:cubicBezTo>
                    <a:pt x="249" y="144"/>
                    <a:pt x="295" y="97"/>
                    <a:pt x="280" y="66"/>
                  </a:cubicBezTo>
                  <a:cubicBezTo>
                    <a:pt x="254" y="28"/>
                    <a:pt x="229" y="0"/>
                    <a:pt x="19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916050" y="665950"/>
              <a:ext cx="55875" cy="50500"/>
            </a:xfrm>
            <a:custGeom>
              <a:avLst/>
              <a:gdLst/>
              <a:ahLst/>
              <a:cxnLst/>
              <a:rect l="l" t="t" r="r" b="b"/>
              <a:pathLst>
                <a:path w="2235" h="2020" extrusionOk="0">
                  <a:moveTo>
                    <a:pt x="1104" y="1"/>
                  </a:moveTo>
                  <a:cubicBezTo>
                    <a:pt x="671" y="1"/>
                    <a:pt x="268" y="288"/>
                    <a:pt x="140" y="723"/>
                  </a:cubicBezTo>
                  <a:cubicBezTo>
                    <a:pt x="1" y="1281"/>
                    <a:pt x="311" y="1824"/>
                    <a:pt x="838" y="1979"/>
                  </a:cubicBezTo>
                  <a:cubicBezTo>
                    <a:pt x="930" y="2006"/>
                    <a:pt x="1023" y="2019"/>
                    <a:pt x="1114" y="2019"/>
                  </a:cubicBezTo>
                  <a:cubicBezTo>
                    <a:pt x="1548" y="2019"/>
                    <a:pt x="1951" y="1730"/>
                    <a:pt x="2079" y="1281"/>
                  </a:cubicBezTo>
                  <a:cubicBezTo>
                    <a:pt x="2234" y="739"/>
                    <a:pt x="1924" y="196"/>
                    <a:pt x="1381" y="41"/>
                  </a:cubicBezTo>
                  <a:cubicBezTo>
                    <a:pt x="1289" y="13"/>
                    <a:pt x="1196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938550" y="674325"/>
              <a:ext cx="7000" cy="9100"/>
            </a:xfrm>
            <a:custGeom>
              <a:avLst/>
              <a:gdLst/>
              <a:ahLst/>
              <a:cxnLst/>
              <a:rect l="l" t="t" r="r" b="b"/>
              <a:pathLst>
                <a:path w="280" h="364" extrusionOk="0">
                  <a:moveTo>
                    <a:pt x="248" y="0"/>
                  </a:moveTo>
                  <a:lnTo>
                    <a:pt x="248" y="0"/>
                  </a:lnTo>
                  <a:cubicBezTo>
                    <a:pt x="264" y="47"/>
                    <a:pt x="264" y="78"/>
                    <a:pt x="279" y="140"/>
                  </a:cubicBezTo>
                  <a:cubicBezTo>
                    <a:pt x="279" y="93"/>
                    <a:pt x="264" y="47"/>
                    <a:pt x="248" y="0"/>
                  </a:cubicBezTo>
                  <a:close/>
                  <a:moveTo>
                    <a:pt x="279" y="140"/>
                  </a:moveTo>
                  <a:lnTo>
                    <a:pt x="279" y="140"/>
                  </a:lnTo>
                  <a:cubicBezTo>
                    <a:pt x="279" y="155"/>
                    <a:pt x="264" y="171"/>
                    <a:pt x="264" y="202"/>
                  </a:cubicBezTo>
                  <a:lnTo>
                    <a:pt x="248" y="217"/>
                  </a:lnTo>
                  <a:lnTo>
                    <a:pt x="217" y="233"/>
                  </a:lnTo>
                  <a:cubicBezTo>
                    <a:pt x="217" y="248"/>
                    <a:pt x="202" y="248"/>
                    <a:pt x="186" y="279"/>
                  </a:cubicBezTo>
                  <a:cubicBezTo>
                    <a:pt x="171" y="295"/>
                    <a:pt x="155" y="310"/>
                    <a:pt x="124" y="310"/>
                  </a:cubicBezTo>
                  <a:cubicBezTo>
                    <a:pt x="93" y="326"/>
                    <a:pt x="31" y="326"/>
                    <a:pt x="0" y="326"/>
                  </a:cubicBezTo>
                  <a:cubicBezTo>
                    <a:pt x="23" y="349"/>
                    <a:pt x="62" y="363"/>
                    <a:pt x="94" y="363"/>
                  </a:cubicBezTo>
                  <a:cubicBezTo>
                    <a:pt x="105" y="363"/>
                    <a:pt x="116" y="361"/>
                    <a:pt x="124" y="357"/>
                  </a:cubicBezTo>
                  <a:cubicBezTo>
                    <a:pt x="171" y="357"/>
                    <a:pt x="217" y="310"/>
                    <a:pt x="248" y="279"/>
                  </a:cubicBezTo>
                  <a:cubicBezTo>
                    <a:pt x="264" y="233"/>
                    <a:pt x="279" y="202"/>
                    <a:pt x="279" y="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936600" y="673550"/>
              <a:ext cx="6225" cy="6225"/>
            </a:xfrm>
            <a:custGeom>
              <a:avLst/>
              <a:gdLst/>
              <a:ahLst/>
              <a:cxnLst/>
              <a:rect l="l" t="t" r="r" b="b"/>
              <a:pathLst>
                <a:path w="249" h="249" extrusionOk="0">
                  <a:moveTo>
                    <a:pt x="140" y="0"/>
                  </a:moveTo>
                  <a:cubicBezTo>
                    <a:pt x="109" y="0"/>
                    <a:pt x="78" y="16"/>
                    <a:pt x="47" y="47"/>
                  </a:cubicBezTo>
                  <a:cubicBezTo>
                    <a:pt x="32" y="62"/>
                    <a:pt x="16" y="109"/>
                    <a:pt x="16" y="155"/>
                  </a:cubicBezTo>
                  <a:cubicBezTo>
                    <a:pt x="1" y="186"/>
                    <a:pt x="16" y="233"/>
                    <a:pt x="32" y="248"/>
                  </a:cubicBezTo>
                  <a:cubicBezTo>
                    <a:pt x="32" y="186"/>
                    <a:pt x="47" y="124"/>
                    <a:pt x="94" y="93"/>
                  </a:cubicBezTo>
                  <a:cubicBezTo>
                    <a:pt x="109" y="47"/>
                    <a:pt x="125" y="47"/>
                    <a:pt x="140" y="31"/>
                  </a:cubicBezTo>
                  <a:cubicBezTo>
                    <a:pt x="187" y="16"/>
                    <a:pt x="202" y="16"/>
                    <a:pt x="249" y="16"/>
                  </a:cubicBezTo>
                  <a:cubicBezTo>
                    <a:pt x="218" y="0"/>
                    <a:pt x="18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935050" y="699125"/>
              <a:ext cx="4675" cy="6350"/>
            </a:xfrm>
            <a:custGeom>
              <a:avLst/>
              <a:gdLst/>
              <a:ahLst/>
              <a:cxnLst/>
              <a:rect l="l" t="t" r="r" b="b"/>
              <a:pathLst>
                <a:path w="187" h="254" extrusionOk="0">
                  <a:moveTo>
                    <a:pt x="140" y="1"/>
                  </a:moveTo>
                  <a:lnTo>
                    <a:pt x="140" y="1"/>
                  </a:lnTo>
                  <a:cubicBezTo>
                    <a:pt x="156" y="16"/>
                    <a:pt x="156" y="63"/>
                    <a:pt x="156" y="78"/>
                  </a:cubicBezTo>
                  <a:cubicBezTo>
                    <a:pt x="156" y="94"/>
                    <a:pt x="156" y="140"/>
                    <a:pt x="140" y="156"/>
                  </a:cubicBezTo>
                  <a:lnTo>
                    <a:pt x="78" y="218"/>
                  </a:lnTo>
                  <a:cubicBezTo>
                    <a:pt x="63" y="234"/>
                    <a:pt x="16" y="249"/>
                    <a:pt x="1" y="249"/>
                  </a:cubicBezTo>
                  <a:cubicBezTo>
                    <a:pt x="14" y="252"/>
                    <a:pt x="27" y="253"/>
                    <a:pt x="40" y="253"/>
                  </a:cubicBezTo>
                  <a:cubicBezTo>
                    <a:pt x="103" y="253"/>
                    <a:pt x="158" y="223"/>
                    <a:pt x="171" y="172"/>
                  </a:cubicBezTo>
                  <a:cubicBezTo>
                    <a:pt x="187" y="140"/>
                    <a:pt x="187" y="109"/>
                    <a:pt x="187" y="78"/>
                  </a:cubicBezTo>
                  <a:cubicBezTo>
                    <a:pt x="171" y="63"/>
                    <a:pt x="156" y="16"/>
                    <a:pt x="14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934675" y="699125"/>
              <a:ext cx="3125" cy="4700"/>
            </a:xfrm>
            <a:custGeom>
              <a:avLst/>
              <a:gdLst/>
              <a:ahLst/>
              <a:cxnLst/>
              <a:rect l="l" t="t" r="r" b="b"/>
              <a:pathLst>
                <a:path w="125" h="188" extrusionOk="0">
                  <a:moveTo>
                    <a:pt x="47" y="1"/>
                  </a:moveTo>
                  <a:lnTo>
                    <a:pt x="0" y="63"/>
                  </a:lnTo>
                  <a:lnTo>
                    <a:pt x="0" y="140"/>
                  </a:lnTo>
                  <a:cubicBezTo>
                    <a:pt x="0" y="156"/>
                    <a:pt x="16" y="172"/>
                    <a:pt x="31" y="187"/>
                  </a:cubicBezTo>
                  <a:cubicBezTo>
                    <a:pt x="16" y="156"/>
                    <a:pt x="16" y="109"/>
                    <a:pt x="47" y="63"/>
                  </a:cubicBezTo>
                  <a:cubicBezTo>
                    <a:pt x="47" y="32"/>
                    <a:pt x="47" y="16"/>
                    <a:pt x="78" y="16"/>
                  </a:cubicBezTo>
                  <a:cubicBezTo>
                    <a:pt x="93" y="16"/>
                    <a:pt x="109" y="1"/>
                    <a:pt x="12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926125" y="698750"/>
              <a:ext cx="3900" cy="4450"/>
            </a:xfrm>
            <a:custGeom>
              <a:avLst/>
              <a:gdLst/>
              <a:ahLst/>
              <a:cxnLst/>
              <a:rect l="l" t="t" r="r" b="b"/>
              <a:pathLst>
                <a:path w="156" h="178" extrusionOk="0">
                  <a:moveTo>
                    <a:pt x="78" y="0"/>
                  </a:moveTo>
                  <a:cubicBezTo>
                    <a:pt x="78" y="16"/>
                    <a:pt x="109" y="31"/>
                    <a:pt x="78" y="31"/>
                  </a:cubicBezTo>
                  <a:lnTo>
                    <a:pt x="78" y="93"/>
                  </a:lnTo>
                  <a:cubicBezTo>
                    <a:pt x="78" y="109"/>
                    <a:pt x="78" y="109"/>
                    <a:pt x="63" y="124"/>
                  </a:cubicBezTo>
                  <a:cubicBezTo>
                    <a:pt x="47" y="155"/>
                    <a:pt x="32" y="171"/>
                    <a:pt x="1" y="171"/>
                  </a:cubicBezTo>
                  <a:cubicBezTo>
                    <a:pt x="16" y="176"/>
                    <a:pt x="28" y="178"/>
                    <a:pt x="38" y="178"/>
                  </a:cubicBezTo>
                  <a:cubicBezTo>
                    <a:pt x="58" y="178"/>
                    <a:pt x="68" y="171"/>
                    <a:pt x="78" y="171"/>
                  </a:cubicBezTo>
                  <a:cubicBezTo>
                    <a:pt x="125" y="155"/>
                    <a:pt x="140" y="124"/>
                    <a:pt x="140" y="109"/>
                  </a:cubicBezTo>
                  <a:cubicBezTo>
                    <a:pt x="156" y="93"/>
                    <a:pt x="156" y="47"/>
                    <a:pt x="140" y="31"/>
                  </a:cubicBezTo>
                  <a:cubicBezTo>
                    <a:pt x="125" y="16"/>
                    <a:pt x="109" y="0"/>
                    <a:pt x="7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924975" y="699125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47" y="1"/>
                  </a:moveTo>
                  <a:cubicBezTo>
                    <a:pt x="31" y="1"/>
                    <a:pt x="16" y="16"/>
                    <a:pt x="16" y="32"/>
                  </a:cubicBezTo>
                  <a:cubicBezTo>
                    <a:pt x="0" y="63"/>
                    <a:pt x="0" y="78"/>
                    <a:pt x="16" y="94"/>
                  </a:cubicBezTo>
                  <a:cubicBezTo>
                    <a:pt x="16" y="94"/>
                    <a:pt x="31" y="109"/>
                    <a:pt x="47" y="109"/>
                  </a:cubicBezTo>
                  <a:lnTo>
                    <a:pt x="47" y="78"/>
                  </a:lnTo>
                  <a:lnTo>
                    <a:pt x="47" y="32"/>
                  </a:lnTo>
                  <a:lnTo>
                    <a:pt x="78" y="16"/>
                  </a:lnTo>
                  <a:cubicBezTo>
                    <a:pt x="93" y="16"/>
                    <a:pt x="93" y="16"/>
                    <a:pt x="10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950575" y="675475"/>
              <a:ext cx="4275" cy="3725"/>
            </a:xfrm>
            <a:custGeom>
              <a:avLst/>
              <a:gdLst/>
              <a:ahLst/>
              <a:cxnLst/>
              <a:rect l="l" t="t" r="r" b="b"/>
              <a:pathLst>
                <a:path w="171" h="149" extrusionOk="0">
                  <a:moveTo>
                    <a:pt x="155" y="1"/>
                  </a:moveTo>
                  <a:cubicBezTo>
                    <a:pt x="155" y="16"/>
                    <a:pt x="140" y="32"/>
                    <a:pt x="140" y="32"/>
                  </a:cubicBezTo>
                  <a:cubicBezTo>
                    <a:pt x="109" y="47"/>
                    <a:pt x="109" y="78"/>
                    <a:pt x="93" y="78"/>
                  </a:cubicBezTo>
                  <a:cubicBezTo>
                    <a:pt x="93" y="94"/>
                    <a:pt x="78" y="94"/>
                    <a:pt x="62" y="94"/>
                  </a:cubicBezTo>
                  <a:lnTo>
                    <a:pt x="0" y="94"/>
                  </a:lnTo>
                  <a:cubicBezTo>
                    <a:pt x="16" y="109"/>
                    <a:pt x="31" y="125"/>
                    <a:pt x="62" y="125"/>
                  </a:cubicBezTo>
                  <a:cubicBezTo>
                    <a:pt x="70" y="140"/>
                    <a:pt x="81" y="148"/>
                    <a:pt x="95" y="148"/>
                  </a:cubicBezTo>
                  <a:cubicBezTo>
                    <a:pt x="109" y="148"/>
                    <a:pt x="124" y="140"/>
                    <a:pt x="140" y="125"/>
                  </a:cubicBezTo>
                  <a:cubicBezTo>
                    <a:pt x="155" y="125"/>
                    <a:pt x="171" y="94"/>
                    <a:pt x="171" y="78"/>
                  </a:cubicBezTo>
                  <a:cubicBezTo>
                    <a:pt x="171" y="32"/>
                    <a:pt x="171" y="16"/>
                    <a:pt x="15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950575" y="674425"/>
              <a:ext cx="3125" cy="3025"/>
            </a:xfrm>
            <a:custGeom>
              <a:avLst/>
              <a:gdLst/>
              <a:ahLst/>
              <a:cxnLst/>
              <a:rect l="l" t="t" r="r" b="b"/>
              <a:pathLst>
                <a:path w="125" h="121" extrusionOk="0">
                  <a:moveTo>
                    <a:pt x="68" y="0"/>
                  </a:moveTo>
                  <a:cubicBezTo>
                    <a:pt x="58" y="0"/>
                    <a:pt x="47" y="4"/>
                    <a:pt x="31" y="12"/>
                  </a:cubicBezTo>
                  <a:cubicBezTo>
                    <a:pt x="16" y="12"/>
                    <a:pt x="0" y="43"/>
                    <a:pt x="0" y="58"/>
                  </a:cubicBezTo>
                  <a:cubicBezTo>
                    <a:pt x="0" y="74"/>
                    <a:pt x="0" y="89"/>
                    <a:pt x="16" y="120"/>
                  </a:cubicBezTo>
                  <a:cubicBezTo>
                    <a:pt x="16" y="89"/>
                    <a:pt x="16" y="74"/>
                    <a:pt x="47" y="74"/>
                  </a:cubicBezTo>
                  <a:lnTo>
                    <a:pt x="78" y="58"/>
                  </a:lnTo>
                  <a:lnTo>
                    <a:pt x="124" y="58"/>
                  </a:lnTo>
                  <a:cubicBezTo>
                    <a:pt x="124" y="27"/>
                    <a:pt x="109" y="12"/>
                    <a:pt x="93" y="12"/>
                  </a:cubicBezTo>
                  <a:cubicBezTo>
                    <a:pt x="85" y="4"/>
                    <a:pt x="78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944350" y="686300"/>
              <a:ext cx="11675" cy="10925"/>
            </a:xfrm>
            <a:custGeom>
              <a:avLst/>
              <a:gdLst/>
              <a:ahLst/>
              <a:cxnLst/>
              <a:rect l="l" t="t" r="r" b="b"/>
              <a:pathLst>
                <a:path w="467" h="437" extrusionOk="0">
                  <a:moveTo>
                    <a:pt x="229" y="0"/>
                  </a:moveTo>
                  <a:cubicBezTo>
                    <a:pt x="221" y="0"/>
                    <a:pt x="212" y="1"/>
                    <a:pt x="202" y="2"/>
                  </a:cubicBezTo>
                  <a:cubicBezTo>
                    <a:pt x="94" y="33"/>
                    <a:pt x="1" y="126"/>
                    <a:pt x="16" y="235"/>
                  </a:cubicBezTo>
                  <a:cubicBezTo>
                    <a:pt x="16" y="359"/>
                    <a:pt x="109" y="436"/>
                    <a:pt x="249" y="436"/>
                  </a:cubicBezTo>
                  <a:cubicBezTo>
                    <a:pt x="358" y="421"/>
                    <a:pt x="466" y="312"/>
                    <a:pt x="435" y="204"/>
                  </a:cubicBezTo>
                  <a:cubicBezTo>
                    <a:pt x="421" y="89"/>
                    <a:pt x="340" y="0"/>
                    <a:pt x="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943575" y="685575"/>
              <a:ext cx="11675" cy="11250"/>
            </a:xfrm>
            <a:custGeom>
              <a:avLst/>
              <a:gdLst/>
              <a:ahLst/>
              <a:cxnLst/>
              <a:rect l="l" t="t" r="r" b="b"/>
              <a:pathLst>
                <a:path w="467" h="450" extrusionOk="0">
                  <a:moveTo>
                    <a:pt x="263" y="0"/>
                  </a:moveTo>
                  <a:cubicBezTo>
                    <a:pt x="237" y="0"/>
                    <a:pt x="211" y="5"/>
                    <a:pt x="187" y="16"/>
                  </a:cubicBezTo>
                  <a:cubicBezTo>
                    <a:pt x="63" y="62"/>
                    <a:pt x="1" y="186"/>
                    <a:pt x="47" y="310"/>
                  </a:cubicBezTo>
                  <a:cubicBezTo>
                    <a:pt x="63" y="357"/>
                    <a:pt x="125" y="419"/>
                    <a:pt x="187" y="450"/>
                  </a:cubicBezTo>
                  <a:cubicBezTo>
                    <a:pt x="109" y="357"/>
                    <a:pt x="78" y="248"/>
                    <a:pt x="156" y="155"/>
                  </a:cubicBezTo>
                  <a:cubicBezTo>
                    <a:pt x="202" y="109"/>
                    <a:pt x="233" y="93"/>
                    <a:pt x="296" y="93"/>
                  </a:cubicBezTo>
                  <a:cubicBezTo>
                    <a:pt x="358" y="93"/>
                    <a:pt x="435" y="109"/>
                    <a:pt x="466" y="155"/>
                  </a:cubicBezTo>
                  <a:cubicBezTo>
                    <a:pt x="442" y="59"/>
                    <a:pt x="353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948225" y="688275"/>
              <a:ext cx="9725" cy="11425"/>
            </a:xfrm>
            <a:custGeom>
              <a:avLst/>
              <a:gdLst/>
              <a:ahLst/>
              <a:cxnLst/>
              <a:rect l="l" t="t" r="r" b="b"/>
              <a:pathLst>
                <a:path w="389" h="457" extrusionOk="0">
                  <a:moveTo>
                    <a:pt x="342" y="1"/>
                  </a:moveTo>
                  <a:cubicBezTo>
                    <a:pt x="358" y="63"/>
                    <a:pt x="358" y="125"/>
                    <a:pt x="342" y="156"/>
                  </a:cubicBezTo>
                  <a:cubicBezTo>
                    <a:pt x="342" y="187"/>
                    <a:pt x="342" y="218"/>
                    <a:pt x="327" y="233"/>
                  </a:cubicBezTo>
                  <a:cubicBezTo>
                    <a:pt x="327" y="264"/>
                    <a:pt x="311" y="264"/>
                    <a:pt x="311" y="280"/>
                  </a:cubicBezTo>
                  <a:cubicBezTo>
                    <a:pt x="311" y="295"/>
                    <a:pt x="280" y="295"/>
                    <a:pt x="280" y="311"/>
                  </a:cubicBezTo>
                  <a:lnTo>
                    <a:pt x="218" y="373"/>
                  </a:lnTo>
                  <a:cubicBezTo>
                    <a:pt x="203" y="373"/>
                    <a:pt x="203" y="388"/>
                    <a:pt x="187" y="388"/>
                  </a:cubicBezTo>
                  <a:cubicBezTo>
                    <a:pt x="172" y="388"/>
                    <a:pt x="172" y="419"/>
                    <a:pt x="156" y="419"/>
                  </a:cubicBezTo>
                  <a:cubicBezTo>
                    <a:pt x="110" y="435"/>
                    <a:pt x="47" y="435"/>
                    <a:pt x="1" y="435"/>
                  </a:cubicBezTo>
                  <a:cubicBezTo>
                    <a:pt x="34" y="446"/>
                    <a:pt x="75" y="457"/>
                    <a:pt x="117" y="457"/>
                  </a:cubicBezTo>
                  <a:cubicBezTo>
                    <a:pt x="135" y="457"/>
                    <a:pt x="153" y="455"/>
                    <a:pt x="172" y="450"/>
                  </a:cubicBezTo>
                  <a:cubicBezTo>
                    <a:pt x="218" y="435"/>
                    <a:pt x="280" y="419"/>
                    <a:pt x="327" y="357"/>
                  </a:cubicBezTo>
                  <a:cubicBezTo>
                    <a:pt x="358" y="295"/>
                    <a:pt x="389" y="233"/>
                    <a:pt x="389" y="187"/>
                  </a:cubicBezTo>
                  <a:cubicBezTo>
                    <a:pt x="389" y="125"/>
                    <a:pt x="389" y="63"/>
                    <a:pt x="3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2960250" y="683525"/>
              <a:ext cx="4300" cy="4100"/>
            </a:xfrm>
            <a:custGeom>
              <a:avLst/>
              <a:gdLst/>
              <a:ahLst/>
              <a:cxnLst/>
              <a:rect l="l" t="t" r="r" b="b"/>
              <a:pathLst>
                <a:path w="172" h="164" extrusionOk="0"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32" y="20"/>
                    <a:pt x="1" y="67"/>
                    <a:pt x="16" y="98"/>
                  </a:cubicBezTo>
                  <a:cubicBezTo>
                    <a:pt x="29" y="136"/>
                    <a:pt x="63" y="164"/>
                    <a:pt x="92" y="164"/>
                  </a:cubicBezTo>
                  <a:cubicBezTo>
                    <a:pt x="98" y="164"/>
                    <a:pt x="104" y="162"/>
                    <a:pt x="109" y="160"/>
                  </a:cubicBezTo>
                  <a:cubicBezTo>
                    <a:pt x="156" y="144"/>
                    <a:pt x="171" y="98"/>
                    <a:pt x="171" y="67"/>
                  </a:cubicBezTo>
                  <a:cubicBezTo>
                    <a:pt x="159" y="28"/>
                    <a:pt x="125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2960250" y="683475"/>
              <a:ext cx="4300" cy="4050"/>
            </a:xfrm>
            <a:custGeom>
              <a:avLst/>
              <a:gdLst/>
              <a:ahLst/>
              <a:cxnLst/>
              <a:rect l="l" t="t" r="r" b="b"/>
              <a:pathLst>
                <a:path w="172" h="162" extrusionOk="0">
                  <a:moveTo>
                    <a:pt x="106" y="0"/>
                  </a:moveTo>
                  <a:cubicBezTo>
                    <a:pt x="96" y="0"/>
                    <a:pt x="87" y="2"/>
                    <a:pt x="78" y="7"/>
                  </a:cubicBezTo>
                  <a:cubicBezTo>
                    <a:pt x="32" y="22"/>
                    <a:pt x="1" y="53"/>
                    <a:pt x="16" y="100"/>
                  </a:cubicBezTo>
                  <a:cubicBezTo>
                    <a:pt x="16" y="146"/>
                    <a:pt x="63" y="162"/>
                    <a:pt x="78" y="162"/>
                  </a:cubicBezTo>
                  <a:lnTo>
                    <a:pt x="32" y="115"/>
                  </a:lnTo>
                  <a:cubicBezTo>
                    <a:pt x="32" y="84"/>
                    <a:pt x="78" y="38"/>
                    <a:pt x="109" y="22"/>
                  </a:cubicBezTo>
                  <a:cubicBezTo>
                    <a:pt x="140" y="22"/>
                    <a:pt x="156" y="22"/>
                    <a:pt x="171" y="38"/>
                  </a:cubicBezTo>
                  <a:cubicBezTo>
                    <a:pt x="160" y="15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2962975" y="684025"/>
              <a:ext cx="2725" cy="3900"/>
            </a:xfrm>
            <a:custGeom>
              <a:avLst/>
              <a:gdLst/>
              <a:ahLst/>
              <a:cxnLst/>
              <a:rect l="l" t="t" r="r" b="b"/>
              <a:pathLst>
                <a:path w="109" h="156" extrusionOk="0">
                  <a:moveTo>
                    <a:pt x="78" y="0"/>
                  </a:moveTo>
                  <a:cubicBezTo>
                    <a:pt x="109" y="47"/>
                    <a:pt x="109" y="78"/>
                    <a:pt x="109" y="93"/>
                  </a:cubicBezTo>
                  <a:lnTo>
                    <a:pt x="109" y="62"/>
                  </a:lnTo>
                  <a:cubicBezTo>
                    <a:pt x="109" y="47"/>
                    <a:pt x="109" y="16"/>
                    <a:pt x="78" y="0"/>
                  </a:cubicBezTo>
                  <a:close/>
                  <a:moveTo>
                    <a:pt x="109" y="93"/>
                  </a:moveTo>
                  <a:lnTo>
                    <a:pt x="62" y="140"/>
                  </a:lnTo>
                  <a:cubicBezTo>
                    <a:pt x="47" y="155"/>
                    <a:pt x="31" y="155"/>
                    <a:pt x="0" y="155"/>
                  </a:cubicBezTo>
                  <a:lnTo>
                    <a:pt x="62" y="155"/>
                  </a:lnTo>
                  <a:cubicBezTo>
                    <a:pt x="78" y="155"/>
                    <a:pt x="109" y="140"/>
                    <a:pt x="109" y="124"/>
                  </a:cubicBezTo>
                  <a:lnTo>
                    <a:pt x="109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2952900" y="700375"/>
              <a:ext cx="6225" cy="6025"/>
            </a:xfrm>
            <a:custGeom>
              <a:avLst/>
              <a:gdLst/>
              <a:ahLst/>
              <a:cxnLst/>
              <a:rect l="l" t="t" r="r" b="b"/>
              <a:pathLst>
                <a:path w="249" h="241" extrusionOk="0">
                  <a:moveTo>
                    <a:pt x="132" y="0"/>
                  </a:moveTo>
                  <a:cubicBezTo>
                    <a:pt x="113" y="0"/>
                    <a:pt x="95" y="4"/>
                    <a:pt x="78" y="13"/>
                  </a:cubicBezTo>
                  <a:cubicBezTo>
                    <a:pt x="16" y="28"/>
                    <a:pt x="0" y="106"/>
                    <a:pt x="16" y="168"/>
                  </a:cubicBezTo>
                  <a:cubicBezTo>
                    <a:pt x="45" y="216"/>
                    <a:pt x="80" y="241"/>
                    <a:pt x="113" y="241"/>
                  </a:cubicBezTo>
                  <a:cubicBezTo>
                    <a:pt x="134" y="241"/>
                    <a:pt x="153" y="232"/>
                    <a:pt x="171" y="215"/>
                  </a:cubicBezTo>
                  <a:cubicBezTo>
                    <a:pt x="233" y="199"/>
                    <a:pt x="248" y="122"/>
                    <a:pt x="233" y="59"/>
                  </a:cubicBezTo>
                  <a:cubicBezTo>
                    <a:pt x="222" y="26"/>
                    <a:pt x="178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952500" y="700250"/>
              <a:ext cx="5850" cy="6275"/>
            </a:xfrm>
            <a:custGeom>
              <a:avLst/>
              <a:gdLst/>
              <a:ahLst/>
              <a:cxnLst/>
              <a:rect l="l" t="t" r="r" b="b"/>
              <a:pathLst>
                <a:path w="234" h="251" extrusionOk="0">
                  <a:moveTo>
                    <a:pt x="141" y="0"/>
                  </a:moveTo>
                  <a:cubicBezTo>
                    <a:pt x="112" y="0"/>
                    <a:pt x="84" y="12"/>
                    <a:pt x="63" y="33"/>
                  </a:cubicBezTo>
                  <a:cubicBezTo>
                    <a:pt x="1" y="64"/>
                    <a:pt x="1" y="142"/>
                    <a:pt x="32" y="204"/>
                  </a:cubicBezTo>
                  <a:cubicBezTo>
                    <a:pt x="63" y="220"/>
                    <a:pt x="94" y="251"/>
                    <a:pt x="140" y="251"/>
                  </a:cubicBezTo>
                  <a:cubicBezTo>
                    <a:pt x="109" y="251"/>
                    <a:pt x="94" y="220"/>
                    <a:pt x="78" y="189"/>
                  </a:cubicBezTo>
                  <a:cubicBezTo>
                    <a:pt x="63" y="142"/>
                    <a:pt x="94" y="64"/>
                    <a:pt x="140" y="49"/>
                  </a:cubicBezTo>
                  <a:cubicBezTo>
                    <a:pt x="156" y="41"/>
                    <a:pt x="167" y="37"/>
                    <a:pt x="181" y="37"/>
                  </a:cubicBezTo>
                  <a:cubicBezTo>
                    <a:pt x="194" y="37"/>
                    <a:pt x="210" y="41"/>
                    <a:pt x="233" y="49"/>
                  </a:cubicBezTo>
                  <a:cubicBezTo>
                    <a:pt x="208" y="16"/>
                    <a:pt x="174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956775" y="700675"/>
              <a:ext cx="3900" cy="6625"/>
            </a:xfrm>
            <a:custGeom>
              <a:avLst/>
              <a:gdLst/>
              <a:ahLst/>
              <a:cxnLst/>
              <a:rect l="l" t="t" r="r" b="b"/>
              <a:pathLst>
                <a:path w="156" h="265" extrusionOk="0">
                  <a:moveTo>
                    <a:pt x="93" y="1"/>
                  </a:moveTo>
                  <a:lnTo>
                    <a:pt x="93" y="1"/>
                  </a:lnTo>
                  <a:cubicBezTo>
                    <a:pt x="124" y="16"/>
                    <a:pt x="124" y="47"/>
                    <a:pt x="109" y="47"/>
                  </a:cubicBezTo>
                  <a:lnTo>
                    <a:pt x="109" y="156"/>
                  </a:lnTo>
                  <a:cubicBezTo>
                    <a:pt x="109" y="187"/>
                    <a:pt x="93" y="203"/>
                    <a:pt x="78" y="234"/>
                  </a:cubicBezTo>
                  <a:cubicBezTo>
                    <a:pt x="62" y="249"/>
                    <a:pt x="16" y="265"/>
                    <a:pt x="0" y="265"/>
                  </a:cubicBezTo>
                  <a:cubicBezTo>
                    <a:pt x="47" y="265"/>
                    <a:pt x="78" y="265"/>
                    <a:pt x="93" y="249"/>
                  </a:cubicBezTo>
                  <a:cubicBezTo>
                    <a:pt x="140" y="234"/>
                    <a:pt x="155" y="203"/>
                    <a:pt x="155" y="172"/>
                  </a:cubicBezTo>
                  <a:lnTo>
                    <a:pt x="155" y="78"/>
                  </a:lnTo>
                  <a:cubicBezTo>
                    <a:pt x="140" y="32"/>
                    <a:pt x="124" y="16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921875" y="683250"/>
              <a:ext cx="10100" cy="1010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2" y="0"/>
                  </a:moveTo>
                  <a:cubicBezTo>
                    <a:pt x="78" y="16"/>
                    <a:pt x="0" y="93"/>
                    <a:pt x="0" y="202"/>
                  </a:cubicBezTo>
                  <a:cubicBezTo>
                    <a:pt x="16" y="326"/>
                    <a:pt x="93" y="403"/>
                    <a:pt x="217" y="403"/>
                  </a:cubicBezTo>
                  <a:cubicBezTo>
                    <a:pt x="326" y="388"/>
                    <a:pt x="404" y="310"/>
                    <a:pt x="404" y="186"/>
                  </a:cubicBezTo>
                  <a:cubicBezTo>
                    <a:pt x="404" y="78"/>
                    <a:pt x="326" y="0"/>
                    <a:pt x="21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922250" y="683075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76" y="0"/>
                  </a:moveTo>
                  <a:cubicBezTo>
                    <a:pt x="98" y="0"/>
                    <a:pt x="27" y="70"/>
                    <a:pt x="1" y="162"/>
                  </a:cubicBezTo>
                  <a:cubicBezTo>
                    <a:pt x="1" y="240"/>
                    <a:pt x="63" y="317"/>
                    <a:pt x="140" y="333"/>
                  </a:cubicBezTo>
                  <a:cubicBezTo>
                    <a:pt x="109" y="286"/>
                    <a:pt x="78" y="255"/>
                    <a:pt x="78" y="193"/>
                  </a:cubicBezTo>
                  <a:cubicBezTo>
                    <a:pt x="78" y="122"/>
                    <a:pt x="169" y="52"/>
                    <a:pt x="255" y="52"/>
                  </a:cubicBezTo>
                  <a:cubicBezTo>
                    <a:pt x="264" y="52"/>
                    <a:pt x="272" y="52"/>
                    <a:pt x="280" y="54"/>
                  </a:cubicBezTo>
                  <a:cubicBezTo>
                    <a:pt x="311" y="69"/>
                    <a:pt x="358" y="69"/>
                    <a:pt x="389" y="116"/>
                  </a:cubicBezTo>
                  <a:cubicBezTo>
                    <a:pt x="358" y="38"/>
                    <a:pt x="295" y="7"/>
                    <a:pt x="218" y="7"/>
                  </a:cubicBezTo>
                  <a:cubicBezTo>
                    <a:pt x="204" y="2"/>
                    <a:pt x="190" y="0"/>
                    <a:pt x="17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927675" y="684025"/>
              <a:ext cx="7400" cy="9700"/>
            </a:xfrm>
            <a:custGeom>
              <a:avLst/>
              <a:gdLst/>
              <a:ahLst/>
              <a:cxnLst/>
              <a:rect l="l" t="t" r="r" b="b"/>
              <a:pathLst>
                <a:path w="296" h="388" extrusionOk="0">
                  <a:moveTo>
                    <a:pt x="172" y="0"/>
                  </a:moveTo>
                  <a:lnTo>
                    <a:pt x="249" y="155"/>
                  </a:lnTo>
                  <a:lnTo>
                    <a:pt x="249" y="217"/>
                  </a:lnTo>
                  <a:cubicBezTo>
                    <a:pt x="249" y="233"/>
                    <a:pt x="249" y="248"/>
                    <a:pt x="234" y="279"/>
                  </a:cubicBezTo>
                  <a:cubicBezTo>
                    <a:pt x="218" y="310"/>
                    <a:pt x="172" y="326"/>
                    <a:pt x="141" y="357"/>
                  </a:cubicBezTo>
                  <a:cubicBezTo>
                    <a:pt x="94" y="372"/>
                    <a:pt x="47" y="372"/>
                    <a:pt x="1" y="388"/>
                  </a:cubicBezTo>
                  <a:cubicBezTo>
                    <a:pt x="47" y="388"/>
                    <a:pt x="94" y="388"/>
                    <a:pt x="141" y="372"/>
                  </a:cubicBezTo>
                  <a:cubicBezTo>
                    <a:pt x="156" y="357"/>
                    <a:pt x="172" y="357"/>
                    <a:pt x="203" y="326"/>
                  </a:cubicBezTo>
                  <a:lnTo>
                    <a:pt x="249" y="279"/>
                  </a:lnTo>
                  <a:cubicBezTo>
                    <a:pt x="249" y="248"/>
                    <a:pt x="280" y="217"/>
                    <a:pt x="280" y="202"/>
                  </a:cubicBezTo>
                  <a:cubicBezTo>
                    <a:pt x="296" y="171"/>
                    <a:pt x="280" y="140"/>
                    <a:pt x="280" y="124"/>
                  </a:cubicBezTo>
                  <a:cubicBezTo>
                    <a:pt x="249" y="62"/>
                    <a:pt x="218" y="16"/>
                    <a:pt x="1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900150" y="547150"/>
              <a:ext cx="296275" cy="7000"/>
            </a:xfrm>
            <a:custGeom>
              <a:avLst/>
              <a:gdLst/>
              <a:ahLst/>
              <a:cxnLst/>
              <a:rect l="l" t="t" r="r" b="b"/>
              <a:pathLst>
                <a:path w="11851" h="280" extrusionOk="0">
                  <a:moveTo>
                    <a:pt x="1" y="0"/>
                  </a:moveTo>
                  <a:lnTo>
                    <a:pt x="1" y="279"/>
                  </a:lnTo>
                  <a:lnTo>
                    <a:pt x="11850" y="279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902875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cubicBezTo>
                    <a:pt x="0" y="63"/>
                    <a:pt x="31" y="78"/>
                    <a:pt x="47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907900" y="5498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32" y="1"/>
                  </a:moveTo>
                  <a:cubicBezTo>
                    <a:pt x="16" y="1"/>
                    <a:pt x="1" y="16"/>
                    <a:pt x="1" y="32"/>
                  </a:cubicBezTo>
                  <a:cubicBezTo>
                    <a:pt x="1" y="63"/>
                    <a:pt x="16" y="78"/>
                    <a:pt x="32" y="78"/>
                  </a:cubicBezTo>
                  <a:cubicBezTo>
                    <a:pt x="63" y="78"/>
                    <a:pt x="79" y="47"/>
                    <a:pt x="79" y="32"/>
                  </a:cubicBezTo>
                  <a:cubicBezTo>
                    <a:pt x="79" y="16"/>
                    <a:pt x="63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912175" y="5498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47" y="1"/>
                  </a:moveTo>
                  <a:cubicBezTo>
                    <a:pt x="16" y="1"/>
                    <a:pt x="1" y="16"/>
                    <a:pt x="1" y="32"/>
                  </a:cubicBezTo>
                  <a:cubicBezTo>
                    <a:pt x="1" y="63"/>
                    <a:pt x="16" y="78"/>
                    <a:pt x="47" y="78"/>
                  </a:cubicBezTo>
                  <a:cubicBezTo>
                    <a:pt x="63" y="78"/>
                    <a:pt x="78" y="47"/>
                    <a:pt x="78" y="32"/>
                  </a:cubicBezTo>
                  <a:cubicBezTo>
                    <a:pt x="78" y="16"/>
                    <a:pt x="63" y="1"/>
                    <a:pt x="4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3138625" y="567750"/>
              <a:ext cx="40725" cy="35975"/>
            </a:xfrm>
            <a:custGeom>
              <a:avLst/>
              <a:gdLst/>
              <a:ahLst/>
              <a:cxnLst/>
              <a:rect l="l" t="t" r="r" b="b"/>
              <a:pathLst>
                <a:path w="1629" h="1439" extrusionOk="0">
                  <a:moveTo>
                    <a:pt x="807" y="0"/>
                  </a:moveTo>
                  <a:cubicBezTo>
                    <a:pt x="529" y="0"/>
                    <a:pt x="270" y="157"/>
                    <a:pt x="155" y="432"/>
                  </a:cubicBezTo>
                  <a:cubicBezTo>
                    <a:pt x="0" y="789"/>
                    <a:pt x="155" y="1223"/>
                    <a:pt x="527" y="1379"/>
                  </a:cubicBezTo>
                  <a:cubicBezTo>
                    <a:pt x="620" y="1419"/>
                    <a:pt x="718" y="1438"/>
                    <a:pt x="815" y="1438"/>
                  </a:cubicBezTo>
                  <a:cubicBezTo>
                    <a:pt x="1091" y="1438"/>
                    <a:pt x="1359" y="1282"/>
                    <a:pt x="1474" y="1006"/>
                  </a:cubicBezTo>
                  <a:cubicBezTo>
                    <a:pt x="1629" y="634"/>
                    <a:pt x="1474" y="231"/>
                    <a:pt x="1101" y="60"/>
                  </a:cubicBezTo>
                  <a:cubicBezTo>
                    <a:pt x="1005" y="20"/>
                    <a:pt x="905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3138225" y="567750"/>
              <a:ext cx="41125" cy="35975"/>
            </a:xfrm>
            <a:custGeom>
              <a:avLst/>
              <a:gdLst/>
              <a:ahLst/>
              <a:cxnLst/>
              <a:rect l="l" t="t" r="r" b="b"/>
              <a:pathLst>
                <a:path w="1645" h="1439" extrusionOk="0">
                  <a:moveTo>
                    <a:pt x="819" y="6"/>
                  </a:moveTo>
                  <a:cubicBezTo>
                    <a:pt x="907" y="6"/>
                    <a:pt x="997" y="24"/>
                    <a:pt x="1086" y="60"/>
                  </a:cubicBezTo>
                  <a:cubicBezTo>
                    <a:pt x="1412" y="215"/>
                    <a:pt x="1552" y="588"/>
                    <a:pt x="1412" y="913"/>
                  </a:cubicBezTo>
                  <a:cubicBezTo>
                    <a:pt x="1297" y="1154"/>
                    <a:pt x="1064" y="1293"/>
                    <a:pt x="819" y="1293"/>
                  </a:cubicBezTo>
                  <a:cubicBezTo>
                    <a:pt x="732" y="1293"/>
                    <a:pt x="644" y="1275"/>
                    <a:pt x="559" y="1239"/>
                  </a:cubicBezTo>
                  <a:cubicBezTo>
                    <a:pt x="233" y="1099"/>
                    <a:pt x="94" y="712"/>
                    <a:pt x="233" y="386"/>
                  </a:cubicBezTo>
                  <a:cubicBezTo>
                    <a:pt x="348" y="145"/>
                    <a:pt x="572" y="6"/>
                    <a:pt x="819" y="6"/>
                  </a:cubicBezTo>
                  <a:close/>
                  <a:moveTo>
                    <a:pt x="825" y="0"/>
                  </a:moveTo>
                  <a:cubicBezTo>
                    <a:pt x="551" y="0"/>
                    <a:pt x="297" y="157"/>
                    <a:pt x="171" y="432"/>
                  </a:cubicBezTo>
                  <a:cubicBezTo>
                    <a:pt x="1" y="789"/>
                    <a:pt x="171" y="1208"/>
                    <a:pt x="543" y="1379"/>
                  </a:cubicBezTo>
                  <a:cubicBezTo>
                    <a:pt x="636" y="1419"/>
                    <a:pt x="733" y="1438"/>
                    <a:pt x="829" y="1438"/>
                  </a:cubicBezTo>
                  <a:cubicBezTo>
                    <a:pt x="1101" y="1438"/>
                    <a:pt x="1363" y="1282"/>
                    <a:pt x="1490" y="1006"/>
                  </a:cubicBezTo>
                  <a:cubicBezTo>
                    <a:pt x="1645" y="665"/>
                    <a:pt x="1490" y="231"/>
                    <a:pt x="1117" y="60"/>
                  </a:cubicBezTo>
                  <a:cubicBezTo>
                    <a:pt x="1021" y="20"/>
                    <a:pt x="922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3145200" y="570025"/>
              <a:ext cx="32225" cy="20950"/>
            </a:xfrm>
            <a:custGeom>
              <a:avLst/>
              <a:gdLst/>
              <a:ahLst/>
              <a:cxnLst/>
              <a:rect l="l" t="t" r="r" b="b"/>
              <a:pathLst>
                <a:path w="1289" h="838" extrusionOk="0">
                  <a:moveTo>
                    <a:pt x="218" y="0"/>
                  </a:moveTo>
                  <a:cubicBezTo>
                    <a:pt x="140" y="47"/>
                    <a:pt x="63" y="109"/>
                    <a:pt x="1" y="155"/>
                  </a:cubicBezTo>
                  <a:cubicBezTo>
                    <a:pt x="1" y="217"/>
                    <a:pt x="47" y="357"/>
                    <a:pt x="296" y="497"/>
                  </a:cubicBezTo>
                  <a:cubicBezTo>
                    <a:pt x="466" y="559"/>
                    <a:pt x="854" y="652"/>
                    <a:pt x="993" y="698"/>
                  </a:cubicBezTo>
                  <a:cubicBezTo>
                    <a:pt x="1086" y="745"/>
                    <a:pt x="1164" y="776"/>
                    <a:pt x="1226" y="838"/>
                  </a:cubicBezTo>
                  <a:cubicBezTo>
                    <a:pt x="1288" y="698"/>
                    <a:pt x="1288" y="574"/>
                    <a:pt x="1211" y="450"/>
                  </a:cubicBezTo>
                  <a:cubicBezTo>
                    <a:pt x="1133" y="481"/>
                    <a:pt x="1052" y="497"/>
                    <a:pt x="970" y="497"/>
                  </a:cubicBezTo>
                  <a:cubicBezTo>
                    <a:pt x="889" y="497"/>
                    <a:pt x="807" y="481"/>
                    <a:pt x="730" y="450"/>
                  </a:cubicBezTo>
                  <a:cubicBezTo>
                    <a:pt x="311" y="295"/>
                    <a:pt x="233" y="78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3146375" y="597025"/>
              <a:ext cx="22125" cy="6675"/>
            </a:xfrm>
            <a:custGeom>
              <a:avLst/>
              <a:gdLst/>
              <a:ahLst/>
              <a:cxnLst/>
              <a:rect l="l" t="t" r="r" b="b"/>
              <a:pathLst>
                <a:path w="885" h="267" extrusionOk="0">
                  <a:moveTo>
                    <a:pt x="248" y="1"/>
                  </a:moveTo>
                  <a:cubicBezTo>
                    <a:pt x="213" y="1"/>
                    <a:pt x="177" y="3"/>
                    <a:pt x="140" y="6"/>
                  </a:cubicBezTo>
                  <a:cubicBezTo>
                    <a:pt x="78" y="21"/>
                    <a:pt x="31" y="52"/>
                    <a:pt x="0" y="68"/>
                  </a:cubicBezTo>
                  <a:cubicBezTo>
                    <a:pt x="62" y="130"/>
                    <a:pt x="140" y="161"/>
                    <a:pt x="217" y="208"/>
                  </a:cubicBezTo>
                  <a:cubicBezTo>
                    <a:pt x="301" y="246"/>
                    <a:pt x="396" y="266"/>
                    <a:pt x="493" y="266"/>
                  </a:cubicBezTo>
                  <a:cubicBezTo>
                    <a:pt x="628" y="266"/>
                    <a:pt x="767" y="227"/>
                    <a:pt x="884" y="145"/>
                  </a:cubicBezTo>
                  <a:lnTo>
                    <a:pt x="884" y="145"/>
                  </a:lnTo>
                  <a:cubicBezTo>
                    <a:pt x="861" y="149"/>
                    <a:pt x="838" y="151"/>
                    <a:pt x="815" y="151"/>
                  </a:cubicBezTo>
                  <a:cubicBezTo>
                    <a:pt x="746" y="151"/>
                    <a:pt x="679" y="134"/>
                    <a:pt x="621" y="99"/>
                  </a:cubicBezTo>
                  <a:cubicBezTo>
                    <a:pt x="499" y="26"/>
                    <a:pt x="377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3140950" y="580875"/>
              <a:ext cx="34150" cy="18975"/>
            </a:xfrm>
            <a:custGeom>
              <a:avLst/>
              <a:gdLst/>
              <a:ahLst/>
              <a:cxnLst/>
              <a:rect l="l" t="t" r="r" b="b"/>
              <a:pathLst>
                <a:path w="1366" h="759" extrusionOk="0">
                  <a:moveTo>
                    <a:pt x="62" y="0"/>
                  </a:moveTo>
                  <a:cubicBezTo>
                    <a:pt x="0" y="125"/>
                    <a:pt x="0" y="280"/>
                    <a:pt x="31" y="419"/>
                  </a:cubicBezTo>
                  <a:cubicBezTo>
                    <a:pt x="83" y="414"/>
                    <a:pt x="138" y="411"/>
                    <a:pt x="194" y="411"/>
                  </a:cubicBezTo>
                  <a:cubicBezTo>
                    <a:pt x="307" y="411"/>
                    <a:pt x="424" y="424"/>
                    <a:pt x="528" y="466"/>
                  </a:cubicBezTo>
                  <a:cubicBezTo>
                    <a:pt x="776" y="559"/>
                    <a:pt x="915" y="667"/>
                    <a:pt x="1039" y="729"/>
                  </a:cubicBezTo>
                  <a:cubicBezTo>
                    <a:pt x="1082" y="740"/>
                    <a:pt x="1132" y="758"/>
                    <a:pt x="1180" y="758"/>
                  </a:cubicBezTo>
                  <a:cubicBezTo>
                    <a:pt x="1201" y="758"/>
                    <a:pt x="1222" y="755"/>
                    <a:pt x="1241" y="745"/>
                  </a:cubicBezTo>
                  <a:lnTo>
                    <a:pt x="1256" y="729"/>
                  </a:lnTo>
                  <a:lnTo>
                    <a:pt x="1256" y="714"/>
                  </a:lnTo>
                  <a:cubicBezTo>
                    <a:pt x="1272" y="714"/>
                    <a:pt x="1272" y="698"/>
                    <a:pt x="1272" y="698"/>
                  </a:cubicBezTo>
                  <a:lnTo>
                    <a:pt x="1303" y="667"/>
                  </a:lnTo>
                  <a:lnTo>
                    <a:pt x="1303" y="652"/>
                  </a:lnTo>
                  <a:lnTo>
                    <a:pt x="1303" y="636"/>
                  </a:lnTo>
                  <a:lnTo>
                    <a:pt x="1303" y="621"/>
                  </a:lnTo>
                  <a:cubicBezTo>
                    <a:pt x="1303" y="605"/>
                    <a:pt x="1319" y="605"/>
                    <a:pt x="1319" y="574"/>
                  </a:cubicBezTo>
                  <a:cubicBezTo>
                    <a:pt x="1319" y="559"/>
                    <a:pt x="1334" y="559"/>
                    <a:pt x="1334" y="543"/>
                  </a:cubicBezTo>
                  <a:lnTo>
                    <a:pt x="1365" y="497"/>
                  </a:lnTo>
                  <a:lnTo>
                    <a:pt x="1365" y="497"/>
                  </a:lnTo>
                  <a:cubicBezTo>
                    <a:pt x="1332" y="521"/>
                    <a:pt x="1274" y="542"/>
                    <a:pt x="1185" y="542"/>
                  </a:cubicBezTo>
                  <a:cubicBezTo>
                    <a:pt x="1105" y="542"/>
                    <a:pt x="1001" y="525"/>
                    <a:pt x="869" y="481"/>
                  </a:cubicBezTo>
                  <a:cubicBezTo>
                    <a:pt x="776" y="419"/>
                    <a:pt x="652" y="342"/>
                    <a:pt x="559" y="264"/>
                  </a:cubicBezTo>
                  <a:cubicBezTo>
                    <a:pt x="248" y="16"/>
                    <a:pt x="93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3158000" y="599325"/>
              <a:ext cx="3900" cy="3550"/>
            </a:xfrm>
            <a:custGeom>
              <a:avLst/>
              <a:gdLst/>
              <a:ahLst/>
              <a:cxnLst/>
              <a:rect l="l" t="t" r="r" b="b"/>
              <a:pathLst>
                <a:path w="156" h="142" extrusionOk="0">
                  <a:moveTo>
                    <a:pt x="47" y="1"/>
                  </a:moveTo>
                  <a:cubicBezTo>
                    <a:pt x="27" y="1"/>
                    <a:pt x="9" y="12"/>
                    <a:pt x="1" y="38"/>
                  </a:cubicBezTo>
                  <a:cubicBezTo>
                    <a:pt x="1" y="69"/>
                    <a:pt x="16" y="116"/>
                    <a:pt x="63" y="131"/>
                  </a:cubicBezTo>
                  <a:cubicBezTo>
                    <a:pt x="76" y="137"/>
                    <a:pt x="94" y="141"/>
                    <a:pt x="111" y="141"/>
                  </a:cubicBezTo>
                  <a:cubicBezTo>
                    <a:pt x="134" y="141"/>
                    <a:pt x="156" y="134"/>
                    <a:pt x="156" y="116"/>
                  </a:cubicBezTo>
                  <a:cubicBezTo>
                    <a:pt x="156" y="69"/>
                    <a:pt x="140" y="38"/>
                    <a:pt x="94" y="22"/>
                  </a:cubicBezTo>
                  <a:cubicBezTo>
                    <a:pt x="80" y="9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8"/>
            <p:cNvSpPr/>
            <p:nvPr/>
          </p:nvSpPr>
          <p:spPr>
            <a:xfrm>
              <a:off x="3162650" y="598800"/>
              <a:ext cx="3125" cy="2175"/>
            </a:xfrm>
            <a:custGeom>
              <a:avLst/>
              <a:gdLst/>
              <a:ahLst/>
              <a:cxnLst/>
              <a:rect l="l" t="t" r="r" b="b"/>
              <a:pathLst>
                <a:path w="125" h="87" extrusionOk="0">
                  <a:moveTo>
                    <a:pt x="49" y="1"/>
                  </a:moveTo>
                  <a:cubicBezTo>
                    <a:pt x="40" y="1"/>
                    <a:pt x="32" y="5"/>
                    <a:pt x="32" y="12"/>
                  </a:cubicBezTo>
                  <a:cubicBezTo>
                    <a:pt x="1" y="12"/>
                    <a:pt x="32" y="59"/>
                    <a:pt x="63" y="74"/>
                  </a:cubicBezTo>
                  <a:cubicBezTo>
                    <a:pt x="71" y="82"/>
                    <a:pt x="86" y="86"/>
                    <a:pt x="100" y="86"/>
                  </a:cubicBezTo>
                  <a:cubicBezTo>
                    <a:pt x="113" y="86"/>
                    <a:pt x="125" y="82"/>
                    <a:pt x="125" y="74"/>
                  </a:cubicBezTo>
                  <a:cubicBezTo>
                    <a:pt x="125" y="59"/>
                    <a:pt x="109" y="28"/>
                    <a:pt x="78" y="12"/>
                  </a:cubicBezTo>
                  <a:cubicBezTo>
                    <a:pt x="71" y="5"/>
                    <a:pt x="59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8"/>
            <p:cNvSpPr/>
            <p:nvPr/>
          </p:nvSpPr>
          <p:spPr>
            <a:xfrm>
              <a:off x="3148700" y="576275"/>
              <a:ext cx="4300" cy="2850"/>
            </a:xfrm>
            <a:custGeom>
              <a:avLst/>
              <a:gdLst/>
              <a:ahLst/>
              <a:cxnLst/>
              <a:rect l="l" t="t" r="r" b="b"/>
              <a:pathLst>
                <a:path w="172" h="114" extrusionOk="0">
                  <a:moveTo>
                    <a:pt x="85" y="1"/>
                  </a:moveTo>
                  <a:cubicBezTo>
                    <a:pt x="59" y="1"/>
                    <a:pt x="37" y="19"/>
                    <a:pt x="16" y="29"/>
                  </a:cubicBezTo>
                  <a:cubicBezTo>
                    <a:pt x="0" y="45"/>
                    <a:pt x="47" y="91"/>
                    <a:pt x="62" y="107"/>
                  </a:cubicBezTo>
                  <a:cubicBezTo>
                    <a:pt x="72" y="111"/>
                    <a:pt x="82" y="113"/>
                    <a:pt x="93" y="113"/>
                  </a:cubicBezTo>
                  <a:cubicBezTo>
                    <a:pt x="118" y="113"/>
                    <a:pt x="145" y="102"/>
                    <a:pt x="156" y="91"/>
                  </a:cubicBezTo>
                  <a:cubicBezTo>
                    <a:pt x="171" y="60"/>
                    <a:pt x="156" y="29"/>
                    <a:pt x="124" y="14"/>
                  </a:cubicBezTo>
                  <a:cubicBezTo>
                    <a:pt x="110" y="4"/>
                    <a:pt x="97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152575" y="575825"/>
              <a:ext cx="1575" cy="1500"/>
            </a:xfrm>
            <a:custGeom>
              <a:avLst/>
              <a:gdLst/>
              <a:ahLst/>
              <a:cxnLst/>
              <a:rect l="l" t="t" r="r" b="b"/>
              <a:pathLst>
                <a:path w="63" h="60" extrusionOk="0">
                  <a:moveTo>
                    <a:pt x="47" y="1"/>
                  </a:moveTo>
                  <a:cubicBezTo>
                    <a:pt x="16" y="1"/>
                    <a:pt x="1" y="1"/>
                    <a:pt x="1" y="32"/>
                  </a:cubicBezTo>
                  <a:cubicBezTo>
                    <a:pt x="1" y="47"/>
                    <a:pt x="1" y="47"/>
                    <a:pt x="16" y="47"/>
                  </a:cubicBezTo>
                  <a:cubicBezTo>
                    <a:pt x="32" y="55"/>
                    <a:pt x="43" y="59"/>
                    <a:pt x="51" y="59"/>
                  </a:cubicBezTo>
                  <a:cubicBezTo>
                    <a:pt x="59" y="59"/>
                    <a:pt x="63" y="55"/>
                    <a:pt x="63" y="47"/>
                  </a:cubicBezTo>
                  <a:cubicBezTo>
                    <a:pt x="63" y="32"/>
                    <a:pt x="63" y="1"/>
                    <a:pt x="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152975" y="577600"/>
              <a:ext cx="1175" cy="925"/>
            </a:xfrm>
            <a:custGeom>
              <a:avLst/>
              <a:gdLst/>
              <a:ahLst/>
              <a:cxnLst/>
              <a:rect l="l" t="t" r="r" b="b"/>
              <a:pathLst>
                <a:path w="47" h="37" extrusionOk="0">
                  <a:moveTo>
                    <a:pt x="23" y="1"/>
                  </a:moveTo>
                  <a:cubicBezTo>
                    <a:pt x="14" y="1"/>
                    <a:pt x="0" y="7"/>
                    <a:pt x="0" y="7"/>
                  </a:cubicBezTo>
                  <a:cubicBezTo>
                    <a:pt x="0" y="26"/>
                    <a:pt x="0" y="33"/>
                    <a:pt x="6" y="33"/>
                  </a:cubicBezTo>
                  <a:cubicBezTo>
                    <a:pt x="11" y="33"/>
                    <a:pt x="18" y="29"/>
                    <a:pt x="31" y="23"/>
                  </a:cubicBezTo>
                  <a:cubicBezTo>
                    <a:pt x="31" y="33"/>
                    <a:pt x="33" y="37"/>
                    <a:pt x="35" y="37"/>
                  </a:cubicBezTo>
                  <a:cubicBezTo>
                    <a:pt x="40" y="37"/>
                    <a:pt x="47" y="23"/>
                    <a:pt x="47" y="23"/>
                  </a:cubicBezTo>
                  <a:cubicBezTo>
                    <a:pt x="47" y="23"/>
                    <a:pt x="47" y="7"/>
                    <a:pt x="31" y="7"/>
                  </a:cubicBezTo>
                  <a:cubicBezTo>
                    <a:pt x="31" y="2"/>
                    <a:pt x="28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164200" y="577225"/>
              <a:ext cx="2750" cy="2500"/>
            </a:xfrm>
            <a:custGeom>
              <a:avLst/>
              <a:gdLst/>
              <a:ahLst/>
              <a:cxnLst/>
              <a:rect l="l" t="t" r="r" b="b"/>
              <a:pathLst>
                <a:path w="110" h="100" extrusionOk="0">
                  <a:moveTo>
                    <a:pt x="51" y="0"/>
                  </a:moveTo>
                  <a:cubicBezTo>
                    <a:pt x="30" y="0"/>
                    <a:pt x="12" y="11"/>
                    <a:pt x="1" y="22"/>
                  </a:cubicBezTo>
                  <a:cubicBezTo>
                    <a:pt x="1" y="69"/>
                    <a:pt x="1" y="84"/>
                    <a:pt x="32" y="100"/>
                  </a:cubicBezTo>
                  <a:lnTo>
                    <a:pt x="63" y="100"/>
                  </a:lnTo>
                  <a:cubicBezTo>
                    <a:pt x="94" y="100"/>
                    <a:pt x="109" y="84"/>
                    <a:pt x="109" y="69"/>
                  </a:cubicBezTo>
                  <a:cubicBezTo>
                    <a:pt x="109" y="22"/>
                    <a:pt x="94" y="7"/>
                    <a:pt x="78" y="7"/>
                  </a:cubicBezTo>
                  <a:cubicBezTo>
                    <a:pt x="69" y="2"/>
                    <a:pt x="60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163825" y="579700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31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0" y="47"/>
                    <a:pt x="0" y="63"/>
                    <a:pt x="16" y="63"/>
                  </a:cubicBezTo>
                  <a:cubicBezTo>
                    <a:pt x="31" y="63"/>
                    <a:pt x="62" y="63"/>
                    <a:pt x="62" y="47"/>
                  </a:cubicBezTo>
                  <a:cubicBezTo>
                    <a:pt x="62" y="16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217725" y="534350"/>
              <a:ext cx="236525" cy="205525"/>
            </a:xfrm>
            <a:custGeom>
              <a:avLst/>
              <a:gdLst/>
              <a:ahLst/>
              <a:cxnLst/>
              <a:rect l="l" t="t" r="r" b="b"/>
              <a:pathLst>
                <a:path w="9461" h="8221" extrusionOk="0">
                  <a:moveTo>
                    <a:pt x="0" y="0"/>
                  </a:moveTo>
                  <a:lnTo>
                    <a:pt x="0" y="8220"/>
                  </a:lnTo>
                  <a:lnTo>
                    <a:pt x="9461" y="8220"/>
                  </a:lnTo>
                  <a:lnTo>
                    <a:pt x="9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454225" y="534350"/>
              <a:ext cx="10900" cy="205525"/>
            </a:xfrm>
            <a:custGeom>
              <a:avLst/>
              <a:gdLst/>
              <a:ahLst/>
              <a:cxnLst/>
              <a:rect l="l" t="t" r="r" b="b"/>
              <a:pathLst>
                <a:path w="436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435" y="8220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231275" y="547150"/>
              <a:ext cx="208650" cy="177600"/>
            </a:xfrm>
            <a:custGeom>
              <a:avLst/>
              <a:gdLst/>
              <a:ahLst/>
              <a:cxnLst/>
              <a:rect l="l" t="t" r="r" b="b"/>
              <a:pathLst>
                <a:path w="834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8345" y="7104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231275" y="547150"/>
              <a:ext cx="208650" cy="7000"/>
            </a:xfrm>
            <a:custGeom>
              <a:avLst/>
              <a:gdLst/>
              <a:ahLst/>
              <a:cxnLst/>
              <a:rect l="l" t="t" r="r" b="b"/>
              <a:pathLst>
                <a:path w="8346" h="280" extrusionOk="0">
                  <a:moveTo>
                    <a:pt x="1" y="0"/>
                  </a:moveTo>
                  <a:lnTo>
                    <a:pt x="1" y="279"/>
                  </a:lnTo>
                  <a:lnTo>
                    <a:pt x="8345" y="279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234400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cubicBezTo>
                    <a:pt x="0" y="63"/>
                    <a:pt x="31" y="78"/>
                    <a:pt x="47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239050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31" y="1"/>
                  </a:moveTo>
                  <a:cubicBezTo>
                    <a:pt x="16" y="1"/>
                    <a:pt x="0" y="16"/>
                    <a:pt x="0" y="32"/>
                  </a:cubicBezTo>
                  <a:cubicBezTo>
                    <a:pt x="0" y="63"/>
                    <a:pt x="16" y="78"/>
                    <a:pt x="31" y="78"/>
                  </a:cubicBezTo>
                  <a:cubicBezTo>
                    <a:pt x="47" y="78"/>
                    <a:pt x="78" y="47"/>
                    <a:pt x="78" y="32"/>
                  </a:cubicBezTo>
                  <a:cubicBezTo>
                    <a:pt x="78" y="16"/>
                    <a:pt x="47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243300" y="549475"/>
              <a:ext cx="2350" cy="2350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32" y="0"/>
                  </a:moveTo>
                  <a:cubicBezTo>
                    <a:pt x="1" y="0"/>
                    <a:pt x="1" y="16"/>
                    <a:pt x="1" y="47"/>
                  </a:cubicBezTo>
                  <a:cubicBezTo>
                    <a:pt x="1" y="93"/>
                    <a:pt x="32" y="93"/>
                    <a:pt x="63" y="93"/>
                  </a:cubicBezTo>
                  <a:cubicBezTo>
                    <a:pt x="78" y="93"/>
                    <a:pt x="94" y="62"/>
                    <a:pt x="94" y="47"/>
                  </a:cubicBezTo>
                  <a:cubicBezTo>
                    <a:pt x="94" y="31"/>
                    <a:pt x="63" y="16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246800" y="6371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0"/>
                  </a:moveTo>
                  <a:lnTo>
                    <a:pt x="0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3261150" y="637100"/>
              <a:ext cx="97350" cy="2350"/>
            </a:xfrm>
            <a:custGeom>
              <a:avLst/>
              <a:gdLst/>
              <a:ahLst/>
              <a:cxnLst/>
              <a:rect l="l" t="t" r="r" b="b"/>
              <a:pathLst>
                <a:path w="3894" h="94" extrusionOk="0">
                  <a:moveTo>
                    <a:pt x="0" y="0"/>
                  </a:moveTo>
                  <a:lnTo>
                    <a:pt x="0" y="93"/>
                  </a:lnTo>
                  <a:lnTo>
                    <a:pt x="3893" y="93"/>
                  </a:lnTo>
                  <a:lnTo>
                    <a:pt x="38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3363900" y="637100"/>
              <a:ext cx="15925" cy="2350"/>
            </a:xfrm>
            <a:custGeom>
              <a:avLst/>
              <a:gdLst/>
              <a:ahLst/>
              <a:cxnLst/>
              <a:rect l="l" t="t" r="r" b="b"/>
              <a:pathLst>
                <a:path w="637" h="94" extrusionOk="0">
                  <a:moveTo>
                    <a:pt x="0" y="0"/>
                  </a:moveTo>
                  <a:lnTo>
                    <a:pt x="0" y="93"/>
                  </a:lnTo>
                  <a:lnTo>
                    <a:pt x="636" y="93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3400725" y="671600"/>
              <a:ext cx="15925" cy="2350"/>
            </a:xfrm>
            <a:custGeom>
              <a:avLst/>
              <a:gdLst/>
              <a:ahLst/>
              <a:cxnLst/>
              <a:rect l="l" t="t" r="r" b="b"/>
              <a:pathLst>
                <a:path w="637" h="94" extrusionOk="0">
                  <a:moveTo>
                    <a:pt x="1" y="1"/>
                  </a:moveTo>
                  <a:lnTo>
                    <a:pt x="1" y="94"/>
                  </a:lnTo>
                  <a:lnTo>
                    <a:pt x="637" y="94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8"/>
            <p:cNvSpPr/>
            <p:nvPr/>
          </p:nvSpPr>
          <p:spPr>
            <a:xfrm>
              <a:off x="3383275" y="637100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0"/>
                  </a:moveTo>
                  <a:lnTo>
                    <a:pt x="1" y="93"/>
                  </a:lnTo>
                  <a:lnTo>
                    <a:pt x="1102" y="93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8"/>
            <p:cNvSpPr/>
            <p:nvPr/>
          </p:nvSpPr>
          <p:spPr>
            <a:xfrm>
              <a:off x="3255325" y="644475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0"/>
                  </a:moveTo>
                  <a:lnTo>
                    <a:pt x="1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8"/>
            <p:cNvSpPr/>
            <p:nvPr/>
          </p:nvSpPr>
          <p:spPr>
            <a:xfrm>
              <a:off x="3269275" y="644475"/>
              <a:ext cx="64000" cy="2350"/>
            </a:xfrm>
            <a:custGeom>
              <a:avLst/>
              <a:gdLst/>
              <a:ahLst/>
              <a:cxnLst/>
              <a:rect l="l" t="t" r="r" b="b"/>
              <a:pathLst>
                <a:path w="2560" h="94" extrusionOk="0">
                  <a:moveTo>
                    <a:pt x="1" y="0"/>
                  </a:moveTo>
                  <a:lnTo>
                    <a:pt x="1" y="93"/>
                  </a:lnTo>
                  <a:lnTo>
                    <a:pt x="2560" y="93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8"/>
            <p:cNvSpPr/>
            <p:nvPr/>
          </p:nvSpPr>
          <p:spPr>
            <a:xfrm>
              <a:off x="3359625" y="671600"/>
              <a:ext cx="37250" cy="2350"/>
            </a:xfrm>
            <a:custGeom>
              <a:avLst/>
              <a:gdLst/>
              <a:ahLst/>
              <a:cxnLst/>
              <a:rect l="l" t="t" r="r" b="b"/>
              <a:pathLst>
                <a:path w="1490" h="94" extrusionOk="0">
                  <a:moveTo>
                    <a:pt x="1" y="1"/>
                  </a:moveTo>
                  <a:lnTo>
                    <a:pt x="1" y="94"/>
                  </a:lnTo>
                  <a:lnTo>
                    <a:pt x="1490" y="94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8"/>
            <p:cNvSpPr/>
            <p:nvPr/>
          </p:nvSpPr>
          <p:spPr>
            <a:xfrm>
              <a:off x="3261150" y="664625"/>
              <a:ext cx="61275" cy="2350"/>
            </a:xfrm>
            <a:custGeom>
              <a:avLst/>
              <a:gdLst/>
              <a:ahLst/>
              <a:cxnLst/>
              <a:rect l="l" t="t" r="r" b="b"/>
              <a:pathLst>
                <a:path w="2451" h="94" extrusionOk="0">
                  <a:moveTo>
                    <a:pt x="0" y="1"/>
                  </a:moveTo>
                  <a:lnTo>
                    <a:pt x="0" y="94"/>
                  </a:lnTo>
                  <a:lnTo>
                    <a:pt x="2451" y="94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8"/>
            <p:cNvSpPr/>
            <p:nvPr/>
          </p:nvSpPr>
          <p:spPr>
            <a:xfrm>
              <a:off x="3269275" y="651050"/>
              <a:ext cx="42675" cy="2350"/>
            </a:xfrm>
            <a:custGeom>
              <a:avLst/>
              <a:gdLst/>
              <a:ahLst/>
              <a:cxnLst/>
              <a:rect l="l" t="t" r="r" b="b"/>
              <a:pathLst>
                <a:path w="1707" h="94" extrusionOk="0">
                  <a:moveTo>
                    <a:pt x="1" y="1"/>
                  </a:moveTo>
                  <a:lnTo>
                    <a:pt x="1" y="94"/>
                  </a:lnTo>
                  <a:lnTo>
                    <a:pt x="1707" y="94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8"/>
            <p:cNvSpPr/>
            <p:nvPr/>
          </p:nvSpPr>
          <p:spPr>
            <a:xfrm>
              <a:off x="3374750" y="657650"/>
              <a:ext cx="16300" cy="2725"/>
            </a:xfrm>
            <a:custGeom>
              <a:avLst/>
              <a:gdLst/>
              <a:ahLst/>
              <a:cxnLst/>
              <a:rect l="l" t="t" r="r" b="b"/>
              <a:pathLst>
                <a:path w="65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652" y="109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8"/>
            <p:cNvSpPr/>
            <p:nvPr/>
          </p:nvSpPr>
          <p:spPr>
            <a:xfrm>
              <a:off x="3317375" y="651050"/>
              <a:ext cx="68250" cy="2350"/>
            </a:xfrm>
            <a:custGeom>
              <a:avLst/>
              <a:gdLst/>
              <a:ahLst/>
              <a:cxnLst/>
              <a:rect l="l" t="t" r="r" b="b"/>
              <a:pathLst>
                <a:path w="2730" h="94" extrusionOk="0">
                  <a:moveTo>
                    <a:pt x="0" y="1"/>
                  </a:moveTo>
                  <a:lnTo>
                    <a:pt x="0" y="94"/>
                  </a:lnTo>
                  <a:lnTo>
                    <a:pt x="2730" y="94"/>
                  </a:lnTo>
                  <a:lnTo>
                    <a:pt x="2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8"/>
            <p:cNvSpPr/>
            <p:nvPr/>
          </p:nvSpPr>
          <p:spPr>
            <a:xfrm>
              <a:off x="3261150" y="671600"/>
              <a:ext cx="81450" cy="2350"/>
            </a:xfrm>
            <a:custGeom>
              <a:avLst/>
              <a:gdLst/>
              <a:ahLst/>
              <a:cxnLst/>
              <a:rect l="l" t="t" r="r" b="b"/>
              <a:pathLst>
                <a:path w="3258" h="94" extrusionOk="0">
                  <a:moveTo>
                    <a:pt x="0" y="1"/>
                  </a:moveTo>
                  <a:lnTo>
                    <a:pt x="0" y="94"/>
                  </a:lnTo>
                  <a:lnTo>
                    <a:pt x="3257" y="94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8"/>
            <p:cNvSpPr/>
            <p:nvPr/>
          </p:nvSpPr>
          <p:spPr>
            <a:xfrm>
              <a:off x="3381725" y="644475"/>
              <a:ext cx="44225" cy="2350"/>
            </a:xfrm>
            <a:custGeom>
              <a:avLst/>
              <a:gdLst/>
              <a:ahLst/>
              <a:cxnLst/>
              <a:rect l="l" t="t" r="r" b="b"/>
              <a:pathLst>
                <a:path w="1769" h="94" extrusionOk="0">
                  <a:moveTo>
                    <a:pt x="1" y="0"/>
                  </a:moveTo>
                  <a:lnTo>
                    <a:pt x="1" y="93"/>
                  </a:lnTo>
                  <a:lnTo>
                    <a:pt x="1769" y="9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8"/>
            <p:cNvSpPr/>
            <p:nvPr/>
          </p:nvSpPr>
          <p:spPr>
            <a:xfrm>
              <a:off x="3337925" y="644475"/>
              <a:ext cx="40350" cy="2350"/>
            </a:xfrm>
            <a:custGeom>
              <a:avLst/>
              <a:gdLst/>
              <a:ahLst/>
              <a:cxnLst/>
              <a:rect l="l" t="t" r="r" b="b"/>
              <a:pathLst>
                <a:path w="1614" h="94" extrusionOk="0">
                  <a:moveTo>
                    <a:pt x="0" y="0"/>
                  </a:moveTo>
                  <a:lnTo>
                    <a:pt x="0" y="93"/>
                  </a:lnTo>
                  <a:lnTo>
                    <a:pt x="1613" y="9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8"/>
            <p:cNvSpPr/>
            <p:nvPr/>
          </p:nvSpPr>
          <p:spPr>
            <a:xfrm>
              <a:off x="3388700" y="651050"/>
              <a:ext cx="27575" cy="2350"/>
            </a:xfrm>
            <a:custGeom>
              <a:avLst/>
              <a:gdLst/>
              <a:ahLst/>
              <a:cxnLst/>
              <a:rect l="l" t="t" r="r" b="b"/>
              <a:pathLst>
                <a:path w="1103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8"/>
            <p:cNvSpPr/>
            <p:nvPr/>
          </p:nvSpPr>
          <p:spPr>
            <a:xfrm>
              <a:off x="3255325" y="65105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1"/>
                  </a:moveTo>
                  <a:lnTo>
                    <a:pt x="1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8"/>
            <p:cNvSpPr/>
            <p:nvPr/>
          </p:nvSpPr>
          <p:spPr>
            <a:xfrm>
              <a:off x="3246800" y="657650"/>
              <a:ext cx="8550" cy="2725"/>
            </a:xfrm>
            <a:custGeom>
              <a:avLst/>
              <a:gdLst/>
              <a:ahLst/>
              <a:cxnLst/>
              <a:rect l="l" t="t" r="r" b="b"/>
              <a:pathLst>
                <a:path w="34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342" y="10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8"/>
            <p:cNvSpPr/>
            <p:nvPr/>
          </p:nvSpPr>
          <p:spPr>
            <a:xfrm>
              <a:off x="3261150" y="657650"/>
              <a:ext cx="50025" cy="2725"/>
            </a:xfrm>
            <a:custGeom>
              <a:avLst/>
              <a:gdLst/>
              <a:ahLst/>
              <a:cxnLst/>
              <a:rect l="l" t="t" r="r" b="b"/>
              <a:pathLst>
                <a:path w="2001" h="109" extrusionOk="0">
                  <a:moveTo>
                    <a:pt x="0" y="0"/>
                  </a:moveTo>
                  <a:lnTo>
                    <a:pt x="0" y="109"/>
                  </a:lnTo>
                  <a:lnTo>
                    <a:pt x="2001" y="109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8"/>
            <p:cNvSpPr/>
            <p:nvPr/>
          </p:nvSpPr>
          <p:spPr>
            <a:xfrm>
              <a:off x="3269275" y="678200"/>
              <a:ext cx="50050" cy="2350"/>
            </a:xfrm>
            <a:custGeom>
              <a:avLst/>
              <a:gdLst/>
              <a:ahLst/>
              <a:cxnLst/>
              <a:rect l="l" t="t" r="r" b="b"/>
              <a:pathLst>
                <a:path w="2002" h="94" extrusionOk="0">
                  <a:moveTo>
                    <a:pt x="1" y="0"/>
                  </a:moveTo>
                  <a:lnTo>
                    <a:pt x="1" y="93"/>
                  </a:lnTo>
                  <a:lnTo>
                    <a:pt x="2002" y="93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8"/>
            <p:cNvSpPr/>
            <p:nvPr/>
          </p:nvSpPr>
          <p:spPr>
            <a:xfrm>
              <a:off x="3363125" y="684800"/>
              <a:ext cx="38025" cy="2725"/>
            </a:xfrm>
            <a:custGeom>
              <a:avLst/>
              <a:gdLst/>
              <a:ahLst/>
              <a:cxnLst/>
              <a:rect l="l" t="t" r="r" b="b"/>
              <a:pathLst>
                <a:path w="1521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520" y="10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8"/>
            <p:cNvSpPr/>
            <p:nvPr/>
          </p:nvSpPr>
          <p:spPr>
            <a:xfrm>
              <a:off x="3323575" y="678200"/>
              <a:ext cx="50425" cy="2350"/>
            </a:xfrm>
            <a:custGeom>
              <a:avLst/>
              <a:gdLst/>
              <a:ahLst/>
              <a:cxnLst/>
              <a:rect l="l" t="t" r="r" b="b"/>
              <a:pathLst>
                <a:path w="2017" h="94" extrusionOk="0">
                  <a:moveTo>
                    <a:pt x="0" y="0"/>
                  </a:moveTo>
                  <a:lnTo>
                    <a:pt x="0" y="93"/>
                  </a:lnTo>
                  <a:lnTo>
                    <a:pt x="2016" y="93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8"/>
            <p:cNvSpPr/>
            <p:nvPr/>
          </p:nvSpPr>
          <p:spPr>
            <a:xfrm>
              <a:off x="3315050" y="684800"/>
              <a:ext cx="43450" cy="2725"/>
            </a:xfrm>
            <a:custGeom>
              <a:avLst/>
              <a:gdLst/>
              <a:ahLst/>
              <a:cxnLst/>
              <a:rect l="l" t="t" r="r" b="b"/>
              <a:pathLst>
                <a:path w="1738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737" y="109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8"/>
            <p:cNvSpPr/>
            <p:nvPr/>
          </p:nvSpPr>
          <p:spPr>
            <a:xfrm>
              <a:off x="3269275" y="684800"/>
              <a:ext cx="14775" cy="2725"/>
            </a:xfrm>
            <a:custGeom>
              <a:avLst/>
              <a:gdLst/>
              <a:ahLst/>
              <a:cxnLst/>
              <a:rect l="l" t="t" r="r" b="b"/>
              <a:pathLst>
                <a:path w="591" h="109" extrusionOk="0">
                  <a:moveTo>
                    <a:pt x="1" y="0"/>
                  </a:moveTo>
                  <a:lnTo>
                    <a:pt x="1" y="109"/>
                  </a:lnTo>
                  <a:lnTo>
                    <a:pt x="590" y="10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8"/>
            <p:cNvSpPr/>
            <p:nvPr/>
          </p:nvSpPr>
          <p:spPr>
            <a:xfrm>
              <a:off x="3325500" y="664625"/>
              <a:ext cx="54325" cy="2350"/>
            </a:xfrm>
            <a:custGeom>
              <a:avLst/>
              <a:gdLst/>
              <a:ahLst/>
              <a:cxnLst/>
              <a:rect l="l" t="t" r="r" b="b"/>
              <a:pathLst>
                <a:path w="2173" h="94" extrusionOk="0">
                  <a:moveTo>
                    <a:pt x="1" y="1"/>
                  </a:moveTo>
                  <a:lnTo>
                    <a:pt x="1" y="94"/>
                  </a:lnTo>
                  <a:lnTo>
                    <a:pt x="2172" y="94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8"/>
            <p:cNvSpPr/>
            <p:nvPr/>
          </p:nvSpPr>
          <p:spPr>
            <a:xfrm>
              <a:off x="3383275" y="664625"/>
              <a:ext cx="34550" cy="2350"/>
            </a:xfrm>
            <a:custGeom>
              <a:avLst/>
              <a:gdLst/>
              <a:ahLst/>
              <a:cxnLst/>
              <a:rect l="l" t="t" r="r" b="b"/>
              <a:pathLst>
                <a:path w="1382" h="94" extrusionOk="0">
                  <a:moveTo>
                    <a:pt x="1" y="1"/>
                  </a:moveTo>
                  <a:lnTo>
                    <a:pt x="1" y="94"/>
                  </a:lnTo>
                  <a:lnTo>
                    <a:pt x="1381" y="9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8"/>
            <p:cNvSpPr/>
            <p:nvPr/>
          </p:nvSpPr>
          <p:spPr>
            <a:xfrm>
              <a:off x="3316600" y="657650"/>
              <a:ext cx="54300" cy="2725"/>
            </a:xfrm>
            <a:custGeom>
              <a:avLst/>
              <a:gdLst/>
              <a:ahLst/>
              <a:cxnLst/>
              <a:rect l="l" t="t" r="r" b="b"/>
              <a:pathLst>
                <a:path w="217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2171" y="109"/>
                  </a:lnTo>
                  <a:lnTo>
                    <a:pt x="2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8"/>
            <p:cNvSpPr/>
            <p:nvPr/>
          </p:nvSpPr>
          <p:spPr>
            <a:xfrm>
              <a:off x="3246800" y="664625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1"/>
                  </a:moveTo>
                  <a:lnTo>
                    <a:pt x="0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8"/>
            <p:cNvSpPr/>
            <p:nvPr/>
          </p:nvSpPr>
          <p:spPr>
            <a:xfrm>
              <a:off x="3246800" y="6716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1"/>
                  </a:moveTo>
                  <a:lnTo>
                    <a:pt x="0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8"/>
            <p:cNvSpPr/>
            <p:nvPr/>
          </p:nvSpPr>
          <p:spPr>
            <a:xfrm>
              <a:off x="3255325" y="6782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0"/>
                  </a:moveTo>
                  <a:lnTo>
                    <a:pt x="1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8"/>
            <p:cNvSpPr/>
            <p:nvPr/>
          </p:nvSpPr>
          <p:spPr>
            <a:xfrm>
              <a:off x="3255325" y="684800"/>
              <a:ext cx="8550" cy="2725"/>
            </a:xfrm>
            <a:custGeom>
              <a:avLst/>
              <a:gdLst/>
              <a:ahLst/>
              <a:cxnLst/>
              <a:rect l="l" t="t" r="r" b="b"/>
              <a:pathLst>
                <a:path w="342" h="109" extrusionOk="0">
                  <a:moveTo>
                    <a:pt x="1" y="0"/>
                  </a:moveTo>
                  <a:lnTo>
                    <a:pt x="1" y="109"/>
                  </a:lnTo>
                  <a:lnTo>
                    <a:pt x="342" y="10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8"/>
            <p:cNvSpPr/>
            <p:nvPr/>
          </p:nvSpPr>
          <p:spPr>
            <a:xfrm>
              <a:off x="3246800" y="6910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0"/>
                  </a:moveTo>
                  <a:lnTo>
                    <a:pt x="0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8"/>
            <p:cNvSpPr/>
            <p:nvPr/>
          </p:nvSpPr>
          <p:spPr>
            <a:xfrm>
              <a:off x="3261150" y="691000"/>
              <a:ext cx="97350" cy="2350"/>
            </a:xfrm>
            <a:custGeom>
              <a:avLst/>
              <a:gdLst/>
              <a:ahLst/>
              <a:cxnLst/>
              <a:rect l="l" t="t" r="r" b="b"/>
              <a:pathLst>
                <a:path w="3894" h="94" extrusionOk="0">
                  <a:moveTo>
                    <a:pt x="0" y="0"/>
                  </a:moveTo>
                  <a:lnTo>
                    <a:pt x="0" y="93"/>
                  </a:lnTo>
                  <a:lnTo>
                    <a:pt x="3893" y="93"/>
                  </a:lnTo>
                  <a:lnTo>
                    <a:pt x="38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8"/>
            <p:cNvSpPr/>
            <p:nvPr/>
          </p:nvSpPr>
          <p:spPr>
            <a:xfrm>
              <a:off x="3255325" y="697575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1"/>
                  </a:moveTo>
                  <a:lnTo>
                    <a:pt x="1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8"/>
            <p:cNvSpPr/>
            <p:nvPr/>
          </p:nvSpPr>
          <p:spPr>
            <a:xfrm>
              <a:off x="3269275" y="697575"/>
              <a:ext cx="64000" cy="2350"/>
            </a:xfrm>
            <a:custGeom>
              <a:avLst/>
              <a:gdLst/>
              <a:ahLst/>
              <a:cxnLst/>
              <a:rect l="l" t="t" r="r" b="b"/>
              <a:pathLst>
                <a:path w="2560" h="94" extrusionOk="0">
                  <a:moveTo>
                    <a:pt x="1" y="1"/>
                  </a:moveTo>
                  <a:lnTo>
                    <a:pt x="1" y="94"/>
                  </a:lnTo>
                  <a:lnTo>
                    <a:pt x="2560" y="9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8"/>
            <p:cNvSpPr/>
            <p:nvPr/>
          </p:nvSpPr>
          <p:spPr>
            <a:xfrm>
              <a:off x="3269275" y="704950"/>
              <a:ext cx="42675" cy="2350"/>
            </a:xfrm>
            <a:custGeom>
              <a:avLst/>
              <a:gdLst/>
              <a:ahLst/>
              <a:cxnLst/>
              <a:rect l="l" t="t" r="r" b="b"/>
              <a:pathLst>
                <a:path w="1707" h="94" extrusionOk="0">
                  <a:moveTo>
                    <a:pt x="1" y="1"/>
                  </a:moveTo>
                  <a:lnTo>
                    <a:pt x="1" y="94"/>
                  </a:lnTo>
                  <a:lnTo>
                    <a:pt x="1707" y="94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8"/>
            <p:cNvSpPr/>
            <p:nvPr/>
          </p:nvSpPr>
          <p:spPr>
            <a:xfrm>
              <a:off x="3317375" y="704950"/>
              <a:ext cx="68250" cy="2350"/>
            </a:xfrm>
            <a:custGeom>
              <a:avLst/>
              <a:gdLst/>
              <a:ahLst/>
              <a:cxnLst/>
              <a:rect l="l" t="t" r="r" b="b"/>
              <a:pathLst>
                <a:path w="2730" h="94" extrusionOk="0">
                  <a:moveTo>
                    <a:pt x="0" y="1"/>
                  </a:moveTo>
                  <a:lnTo>
                    <a:pt x="0" y="94"/>
                  </a:lnTo>
                  <a:lnTo>
                    <a:pt x="2730" y="94"/>
                  </a:lnTo>
                  <a:lnTo>
                    <a:pt x="2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8"/>
            <p:cNvSpPr/>
            <p:nvPr/>
          </p:nvSpPr>
          <p:spPr>
            <a:xfrm>
              <a:off x="3381725" y="697575"/>
              <a:ext cx="44225" cy="2350"/>
            </a:xfrm>
            <a:custGeom>
              <a:avLst/>
              <a:gdLst/>
              <a:ahLst/>
              <a:cxnLst/>
              <a:rect l="l" t="t" r="r" b="b"/>
              <a:pathLst>
                <a:path w="1769" h="94" extrusionOk="0">
                  <a:moveTo>
                    <a:pt x="1" y="1"/>
                  </a:moveTo>
                  <a:lnTo>
                    <a:pt x="1" y="94"/>
                  </a:lnTo>
                  <a:lnTo>
                    <a:pt x="1769" y="9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8"/>
            <p:cNvSpPr/>
            <p:nvPr/>
          </p:nvSpPr>
          <p:spPr>
            <a:xfrm>
              <a:off x="3337925" y="697575"/>
              <a:ext cx="40350" cy="2350"/>
            </a:xfrm>
            <a:custGeom>
              <a:avLst/>
              <a:gdLst/>
              <a:ahLst/>
              <a:cxnLst/>
              <a:rect l="l" t="t" r="r" b="b"/>
              <a:pathLst>
                <a:path w="1614" h="94" extrusionOk="0">
                  <a:moveTo>
                    <a:pt x="0" y="1"/>
                  </a:moveTo>
                  <a:lnTo>
                    <a:pt x="0" y="94"/>
                  </a:lnTo>
                  <a:lnTo>
                    <a:pt x="1613" y="94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8"/>
            <p:cNvSpPr/>
            <p:nvPr/>
          </p:nvSpPr>
          <p:spPr>
            <a:xfrm>
              <a:off x="3388700" y="704950"/>
              <a:ext cx="27575" cy="2350"/>
            </a:xfrm>
            <a:custGeom>
              <a:avLst/>
              <a:gdLst/>
              <a:ahLst/>
              <a:cxnLst/>
              <a:rect l="l" t="t" r="r" b="b"/>
              <a:pathLst>
                <a:path w="1103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8"/>
            <p:cNvSpPr/>
            <p:nvPr/>
          </p:nvSpPr>
          <p:spPr>
            <a:xfrm>
              <a:off x="3255325" y="70495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1"/>
                  </a:moveTo>
                  <a:lnTo>
                    <a:pt x="1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8"/>
            <p:cNvSpPr/>
            <p:nvPr/>
          </p:nvSpPr>
          <p:spPr>
            <a:xfrm>
              <a:off x="3315050" y="568075"/>
              <a:ext cx="13575" cy="2350"/>
            </a:xfrm>
            <a:custGeom>
              <a:avLst/>
              <a:gdLst/>
              <a:ahLst/>
              <a:cxnLst/>
              <a:rect l="l" t="t" r="r" b="b"/>
              <a:pathLst>
                <a:path w="543" h="94" extrusionOk="0">
                  <a:moveTo>
                    <a:pt x="0" y="1"/>
                  </a:moveTo>
                  <a:lnTo>
                    <a:pt x="0" y="94"/>
                  </a:lnTo>
                  <a:lnTo>
                    <a:pt x="543" y="9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8"/>
            <p:cNvSpPr/>
            <p:nvPr/>
          </p:nvSpPr>
          <p:spPr>
            <a:xfrm>
              <a:off x="3315050" y="602200"/>
              <a:ext cx="13575" cy="2350"/>
            </a:xfrm>
            <a:custGeom>
              <a:avLst/>
              <a:gdLst/>
              <a:ahLst/>
              <a:cxnLst/>
              <a:rect l="l" t="t" r="r" b="b"/>
              <a:pathLst>
                <a:path w="543" h="94" extrusionOk="0">
                  <a:moveTo>
                    <a:pt x="0" y="1"/>
                  </a:moveTo>
                  <a:lnTo>
                    <a:pt x="0" y="94"/>
                  </a:lnTo>
                  <a:lnTo>
                    <a:pt x="543" y="9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8"/>
            <p:cNvSpPr/>
            <p:nvPr/>
          </p:nvSpPr>
          <p:spPr>
            <a:xfrm>
              <a:off x="3331700" y="568075"/>
              <a:ext cx="23300" cy="2350"/>
            </a:xfrm>
            <a:custGeom>
              <a:avLst/>
              <a:gdLst/>
              <a:ahLst/>
              <a:cxnLst/>
              <a:rect l="l" t="t" r="r" b="b"/>
              <a:pathLst>
                <a:path w="932" h="94" extrusionOk="0">
                  <a:moveTo>
                    <a:pt x="1" y="1"/>
                  </a:moveTo>
                  <a:lnTo>
                    <a:pt x="1" y="94"/>
                  </a:lnTo>
                  <a:lnTo>
                    <a:pt x="932" y="94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8"/>
            <p:cNvSpPr/>
            <p:nvPr/>
          </p:nvSpPr>
          <p:spPr>
            <a:xfrm>
              <a:off x="3315050" y="602200"/>
              <a:ext cx="31025" cy="2350"/>
            </a:xfrm>
            <a:custGeom>
              <a:avLst/>
              <a:gdLst/>
              <a:ahLst/>
              <a:cxnLst/>
              <a:rect l="l" t="t" r="r" b="b"/>
              <a:pathLst>
                <a:path w="1241" h="94" extrusionOk="0">
                  <a:moveTo>
                    <a:pt x="0" y="1"/>
                  </a:moveTo>
                  <a:lnTo>
                    <a:pt x="0" y="94"/>
                  </a:lnTo>
                  <a:lnTo>
                    <a:pt x="1241" y="94"/>
                  </a:lnTo>
                  <a:lnTo>
                    <a:pt x="1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8"/>
            <p:cNvSpPr/>
            <p:nvPr/>
          </p:nvSpPr>
          <p:spPr>
            <a:xfrm>
              <a:off x="3315050" y="588625"/>
              <a:ext cx="13575" cy="2350"/>
            </a:xfrm>
            <a:custGeom>
              <a:avLst/>
              <a:gdLst/>
              <a:ahLst/>
              <a:cxnLst/>
              <a:rect l="l" t="t" r="r" b="b"/>
              <a:pathLst>
                <a:path w="543" h="94" extrusionOk="0">
                  <a:moveTo>
                    <a:pt x="0" y="1"/>
                  </a:moveTo>
                  <a:lnTo>
                    <a:pt x="0" y="94"/>
                  </a:lnTo>
                  <a:lnTo>
                    <a:pt x="543" y="9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8"/>
            <p:cNvSpPr/>
            <p:nvPr/>
          </p:nvSpPr>
          <p:spPr>
            <a:xfrm>
              <a:off x="3340625" y="581650"/>
              <a:ext cx="56650" cy="2750"/>
            </a:xfrm>
            <a:custGeom>
              <a:avLst/>
              <a:gdLst/>
              <a:ahLst/>
              <a:cxnLst/>
              <a:rect l="l" t="t" r="r" b="b"/>
              <a:pathLst>
                <a:path w="2266" h="110" extrusionOk="0">
                  <a:moveTo>
                    <a:pt x="1" y="0"/>
                  </a:moveTo>
                  <a:lnTo>
                    <a:pt x="1" y="109"/>
                  </a:lnTo>
                  <a:lnTo>
                    <a:pt x="2265" y="109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8"/>
            <p:cNvSpPr/>
            <p:nvPr/>
          </p:nvSpPr>
          <p:spPr>
            <a:xfrm>
              <a:off x="3353425" y="575050"/>
              <a:ext cx="36075" cy="2350"/>
            </a:xfrm>
            <a:custGeom>
              <a:avLst/>
              <a:gdLst/>
              <a:ahLst/>
              <a:cxnLst/>
              <a:rect l="l" t="t" r="r" b="b"/>
              <a:pathLst>
                <a:path w="1443" h="94" extrusionOk="0">
                  <a:moveTo>
                    <a:pt x="0" y="1"/>
                  </a:moveTo>
                  <a:lnTo>
                    <a:pt x="0" y="94"/>
                  </a:lnTo>
                  <a:lnTo>
                    <a:pt x="1443" y="94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8"/>
            <p:cNvSpPr/>
            <p:nvPr/>
          </p:nvSpPr>
          <p:spPr>
            <a:xfrm>
              <a:off x="3315050" y="575050"/>
              <a:ext cx="33350" cy="2350"/>
            </a:xfrm>
            <a:custGeom>
              <a:avLst/>
              <a:gdLst/>
              <a:ahLst/>
              <a:cxnLst/>
              <a:rect l="l" t="t" r="r" b="b"/>
              <a:pathLst>
                <a:path w="1334" h="94" extrusionOk="0">
                  <a:moveTo>
                    <a:pt x="0" y="1"/>
                  </a:moveTo>
                  <a:lnTo>
                    <a:pt x="0" y="94"/>
                  </a:lnTo>
                  <a:lnTo>
                    <a:pt x="1334" y="94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8"/>
            <p:cNvSpPr/>
            <p:nvPr/>
          </p:nvSpPr>
          <p:spPr>
            <a:xfrm>
              <a:off x="3315050" y="581650"/>
              <a:ext cx="22500" cy="2750"/>
            </a:xfrm>
            <a:custGeom>
              <a:avLst/>
              <a:gdLst/>
              <a:ahLst/>
              <a:cxnLst/>
              <a:rect l="l" t="t" r="r" b="b"/>
              <a:pathLst>
                <a:path w="900" h="110" extrusionOk="0">
                  <a:moveTo>
                    <a:pt x="0" y="0"/>
                  </a:moveTo>
                  <a:lnTo>
                    <a:pt x="0" y="109"/>
                  </a:lnTo>
                  <a:lnTo>
                    <a:pt x="900" y="109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8"/>
            <p:cNvSpPr/>
            <p:nvPr/>
          </p:nvSpPr>
          <p:spPr>
            <a:xfrm>
              <a:off x="3315050" y="608800"/>
              <a:ext cx="41500" cy="2725"/>
            </a:xfrm>
            <a:custGeom>
              <a:avLst/>
              <a:gdLst/>
              <a:ahLst/>
              <a:cxnLst/>
              <a:rect l="l" t="t" r="r" b="b"/>
              <a:pathLst>
                <a:path w="1660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660" y="109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8"/>
            <p:cNvSpPr/>
            <p:nvPr/>
          </p:nvSpPr>
          <p:spPr>
            <a:xfrm>
              <a:off x="3347600" y="595225"/>
              <a:ext cx="45000" cy="2350"/>
            </a:xfrm>
            <a:custGeom>
              <a:avLst/>
              <a:gdLst/>
              <a:ahLst/>
              <a:cxnLst/>
              <a:rect l="l" t="t" r="r" b="b"/>
              <a:pathLst>
                <a:path w="1800" h="94" extrusionOk="0">
                  <a:moveTo>
                    <a:pt x="1" y="0"/>
                  </a:moveTo>
                  <a:lnTo>
                    <a:pt x="1" y="93"/>
                  </a:lnTo>
                  <a:lnTo>
                    <a:pt x="1800" y="93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8"/>
            <p:cNvSpPr/>
            <p:nvPr/>
          </p:nvSpPr>
          <p:spPr>
            <a:xfrm>
              <a:off x="3315050" y="595225"/>
              <a:ext cx="28325" cy="2350"/>
            </a:xfrm>
            <a:custGeom>
              <a:avLst/>
              <a:gdLst/>
              <a:ahLst/>
              <a:cxnLst/>
              <a:rect l="l" t="t" r="r" b="b"/>
              <a:pathLst>
                <a:path w="1133" h="94" extrusionOk="0">
                  <a:moveTo>
                    <a:pt x="0" y="0"/>
                  </a:moveTo>
                  <a:lnTo>
                    <a:pt x="0" y="93"/>
                  </a:lnTo>
                  <a:lnTo>
                    <a:pt x="1132" y="93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8"/>
            <p:cNvSpPr/>
            <p:nvPr/>
          </p:nvSpPr>
          <p:spPr>
            <a:xfrm>
              <a:off x="3315050" y="588625"/>
              <a:ext cx="44600" cy="2350"/>
            </a:xfrm>
            <a:custGeom>
              <a:avLst/>
              <a:gdLst/>
              <a:ahLst/>
              <a:cxnLst/>
              <a:rect l="l" t="t" r="r" b="b"/>
              <a:pathLst>
                <a:path w="1784" h="94" extrusionOk="0">
                  <a:moveTo>
                    <a:pt x="0" y="1"/>
                  </a:moveTo>
                  <a:lnTo>
                    <a:pt x="0" y="94"/>
                  </a:lnTo>
                  <a:lnTo>
                    <a:pt x="1784" y="9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8"/>
            <p:cNvSpPr/>
            <p:nvPr/>
          </p:nvSpPr>
          <p:spPr>
            <a:xfrm>
              <a:off x="3246800" y="568075"/>
              <a:ext cx="60500" cy="60525"/>
            </a:xfrm>
            <a:custGeom>
              <a:avLst/>
              <a:gdLst/>
              <a:ahLst/>
              <a:cxnLst/>
              <a:rect l="l" t="t" r="r" b="b"/>
              <a:pathLst>
                <a:path w="2420" h="2421" extrusionOk="0">
                  <a:moveTo>
                    <a:pt x="0" y="1"/>
                  </a:moveTo>
                  <a:lnTo>
                    <a:pt x="0" y="2420"/>
                  </a:lnTo>
                  <a:lnTo>
                    <a:pt x="2420" y="2420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3262700" y="573125"/>
              <a:ext cx="29475" cy="29500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605" y="0"/>
                  </a:moveTo>
                  <a:cubicBezTo>
                    <a:pt x="264" y="0"/>
                    <a:pt x="0" y="248"/>
                    <a:pt x="0" y="574"/>
                  </a:cubicBezTo>
                  <a:cubicBezTo>
                    <a:pt x="0" y="915"/>
                    <a:pt x="248" y="1179"/>
                    <a:pt x="574" y="1179"/>
                  </a:cubicBezTo>
                  <a:cubicBezTo>
                    <a:pt x="915" y="1179"/>
                    <a:pt x="1179" y="931"/>
                    <a:pt x="1179" y="605"/>
                  </a:cubicBezTo>
                  <a:cubicBezTo>
                    <a:pt x="1179" y="264"/>
                    <a:pt x="931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3251450" y="602600"/>
              <a:ext cx="50825" cy="25600"/>
            </a:xfrm>
            <a:custGeom>
              <a:avLst/>
              <a:gdLst/>
              <a:ahLst/>
              <a:cxnLst/>
              <a:rect l="l" t="t" r="r" b="b"/>
              <a:pathLst>
                <a:path w="2033" h="1024" extrusionOk="0">
                  <a:moveTo>
                    <a:pt x="1024" y="0"/>
                  </a:moveTo>
                  <a:cubicBezTo>
                    <a:pt x="466" y="0"/>
                    <a:pt x="0" y="450"/>
                    <a:pt x="0" y="1008"/>
                  </a:cubicBezTo>
                  <a:lnTo>
                    <a:pt x="0" y="1024"/>
                  </a:lnTo>
                  <a:lnTo>
                    <a:pt x="2032" y="1024"/>
                  </a:lnTo>
                  <a:cubicBezTo>
                    <a:pt x="2032" y="465"/>
                    <a:pt x="1598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8"/>
            <p:cNvSpPr/>
            <p:nvPr/>
          </p:nvSpPr>
          <p:spPr>
            <a:xfrm>
              <a:off x="3273150" y="784825"/>
              <a:ext cx="142725" cy="10100"/>
            </a:xfrm>
            <a:custGeom>
              <a:avLst/>
              <a:gdLst/>
              <a:ahLst/>
              <a:cxnLst/>
              <a:rect l="l" t="t" r="r" b="b"/>
              <a:pathLst>
                <a:path w="570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5709" y="404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8"/>
            <p:cNvSpPr/>
            <p:nvPr/>
          </p:nvSpPr>
          <p:spPr>
            <a:xfrm>
              <a:off x="3273150" y="784825"/>
              <a:ext cx="114425" cy="9725"/>
            </a:xfrm>
            <a:custGeom>
              <a:avLst/>
              <a:gdLst/>
              <a:ahLst/>
              <a:cxnLst/>
              <a:rect l="l" t="t" r="r" b="b"/>
              <a:pathLst>
                <a:path w="4577" h="389" extrusionOk="0">
                  <a:moveTo>
                    <a:pt x="1" y="1"/>
                  </a:moveTo>
                  <a:lnTo>
                    <a:pt x="1" y="388"/>
                  </a:lnTo>
                  <a:lnTo>
                    <a:pt x="4576" y="388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3320850" y="739850"/>
              <a:ext cx="86875" cy="45000"/>
            </a:xfrm>
            <a:custGeom>
              <a:avLst/>
              <a:gdLst/>
              <a:ahLst/>
              <a:cxnLst/>
              <a:rect l="l" t="t" r="r" b="b"/>
              <a:pathLst>
                <a:path w="3475" h="1800" extrusionOk="0">
                  <a:moveTo>
                    <a:pt x="1" y="0"/>
                  </a:moveTo>
                  <a:lnTo>
                    <a:pt x="156" y="1800"/>
                  </a:lnTo>
                  <a:lnTo>
                    <a:pt x="3475" y="1800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8"/>
            <p:cNvSpPr/>
            <p:nvPr/>
          </p:nvSpPr>
          <p:spPr>
            <a:xfrm>
              <a:off x="3308050" y="739850"/>
              <a:ext cx="87275" cy="45000"/>
            </a:xfrm>
            <a:custGeom>
              <a:avLst/>
              <a:gdLst/>
              <a:ahLst/>
              <a:cxnLst/>
              <a:rect l="l" t="t" r="r" b="b"/>
              <a:pathLst>
                <a:path w="3491" h="1800" extrusionOk="0">
                  <a:moveTo>
                    <a:pt x="1" y="0"/>
                  </a:moveTo>
                  <a:lnTo>
                    <a:pt x="156" y="1800"/>
                  </a:lnTo>
                  <a:lnTo>
                    <a:pt x="3491" y="1800"/>
                  </a:lnTo>
                  <a:lnTo>
                    <a:pt x="29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3308050" y="739850"/>
              <a:ext cx="79125" cy="18250"/>
            </a:xfrm>
            <a:custGeom>
              <a:avLst/>
              <a:gdLst/>
              <a:ahLst/>
              <a:cxnLst/>
              <a:rect l="l" t="t" r="r" b="b"/>
              <a:pathLst>
                <a:path w="3165" h="730" extrusionOk="0">
                  <a:moveTo>
                    <a:pt x="1" y="0"/>
                  </a:moveTo>
                  <a:lnTo>
                    <a:pt x="63" y="574"/>
                  </a:lnTo>
                  <a:lnTo>
                    <a:pt x="3165" y="729"/>
                  </a:lnTo>
                  <a:lnTo>
                    <a:pt x="3165" y="729"/>
                  </a:lnTo>
                  <a:lnTo>
                    <a:pt x="2948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8"/>
            <p:cNvSpPr/>
            <p:nvPr/>
          </p:nvSpPr>
          <p:spPr>
            <a:xfrm>
              <a:off x="2898600" y="780550"/>
              <a:ext cx="207475" cy="14375"/>
            </a:xfrm>
            <a:custGeom>
              <a:avLst/>
              <a:gdLst/>
              <a:ahLst/>
              <a:cxnLst/>
              <a:rect l="l" t="t" r="r" b="b"/>
              <a:pathLst>
                <a:path w="8299" h="575" extrusionOk="0">
                  <a:moveTo>
                    <a:pt x="1" y="1"/>
                  </a:moveTo>
                  <a:lnTo>
                    <a:pt x="1" y="575"/>
                  </a:lnTo>
                  <a:lnTo>
                    <a:pt x="8298" y="575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8"/>
            <p:cNvSpPr/>
            <p:nvPr/>
          </p:nvSpPr>
          <p:spPr>
            <a:xfrm>
              <a:off x="2898600" y="780550"/>
              <a:ext cx="166750" cy="14375"/>
            </a:xfrm>
            <a:custGeom>
              <a:avLst/>
              <a:gdLst/>
              <a:ahLst/>
              <a:cxnLst/>
              <a:rect l="l" t="t" r="r" b="b"/>
              <a:pathLst>
                <a:path w="6670" h="575" extrusionOk="0">
                  <a:moveTo>
                    <a:pt x="1" y="1"/>
                  </a:moveTo>
                  <a:lnTo>
                    <a:pt x="1" y="575"/>
                  </a:lnTo>
                  <a:lnTo>
                    <a:pt x="6670" y="575"/>
                  </a:lnTo>
                  <a:lnTo>
                    <a:pt x="6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3108375" y="770700"/>
              <a:ext cx="100450" cy="24225"/>
            </a:xfrm>
            <a:custGeom>
              <a:avLst/>
              <a:gdLst/>
              <a:ahLst/>
              <a:cxnLst/>
              <a:rect l="l" t="t" r="r" b="b"/>
              <a:pathLst>
                <a:path w="4018" h="969" extrusionOk="0">
                  <a:moveTo>
                    <a:pt x="1706" y="1"/>
                  </a:moveTo>
                  <a:cubicBezTo>
                    <a:pt x="1466" y="1"/>
                    <a:pt x="1243" y="23"/>
                    <a:pt x="1071" y="69"/>
                  </a:cubicBezTo>
                  <a:cubicBezTo>
                    <a:pt x="605" y="178"/>
                    <a:pt x="0" y="969"/>
                    <a:pt x="0" y="969"/>
                  </a:cubicBezTo>
                  <a:lnTo>
                    <a:pt x="4017" y="969"/>
                  </a:lnTo>
                  <a:cubicBezTo>
                    <a:pt x="4017" y="969"/>
                    <a:pt x="3459" y="410"/>
                    <a:pt x="2916" y="193"/>
                  </a:cubicBezTo>
                  <a:cubicBezTo>
                    <a:pt x="2574" y="66"/>
                    <a:pt x="2115" y="1"/>
                    <a:pt x="1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2844500" y="623525"/>
              <a:ext cx="157950" cy="183100"/>
            </a:xfrm>
            <a:custGeom>
              <a:avLst/>
              <a:gdLst/>
              <a:ahLst/>
              <a:cxnLst/>
              <a:rect l="l" t="t" r="r" b="b"/>
              <a:pathLst>
                <a:path w="6318" h="7324" extrusionOk="0">
                  <a:moveTo>
                    <a:pt x="581" y="1"/>
                  </a:moveTo>
                  <a:cubicBezTo>
                    <a:pt x="260" y="1"/>
                    <a:pt x="0" y="460"/>
                    <a:pt x="55" y="1303"/>
                  </a:cubicBezTo>
                  <a:cubicBezTo>
                    <a:pt x="164" y="3087"/>
                    <a:pt x="397" y="6654"/>
                    <a:pt x="1405" y="7228"/>
                  </a:cubicBezTo>
                  <a:cubicBezTo>
                    <a:pt x="1517" y="7296"/>
                    <a:pt x="1740" y="7323"/>
                    <a:pt x="2027" y="7323"/>
                  </a:cubicBezTo>
                  <a:cubicBezTo>
                    <a:pt x="3235" y="7323"/>
                    <a:pt x="5593" y="6840"/>
                    <a:pt x="5773" y="6840"/>
                  </a:cubicBezTo>
                  <a:cubicBezTo>
                    <a:pt x="5775" y="6840"/>
                    <a:pt x="5777" y="6840"/>
                    <a:pt x="5778" y="6840"/>
                  </a:cubicBezTo>
                  <a:cubicBezTo>
                    <a:pt x="5782" y="6841"/>
                    <a:pt x="5785" y="6841"/>
                    <a:pt x="5788" y="6841"/>
                  </a:cubicBezTo>
                  <a:cubicBezTo>
                    <a:pt x="6184" y="6841"/>
                    <a:pt x="6318" y="3970"/>
                    <a:pt x="5903" y="3862"/>
                  </a:cubicBezTo>
                  <a:cubicBezTo>
                    <a:pt x="5900" y="3862"/>
                    <a:pt x="5896" y="3861"/>
                    <a:pt x="5890" y="3861"/>
                  </a:cubicBezTo>
                  <a:cubicBezTo>
                    <a:pt x="5683" y="3861"/>
                    <a:pt x="3414" y="4303"/>
                    <a:pt x="2815" y="4303"/>
                  </a:cubicBezTo>
                  <a:cubicBezTo>
                    <a:pt x="2741" y="4303"/>
                    <a:pt x="2693" y="4296"/>
                    <a:pt x="2677" y="4281"/>
                  </a:cubicBezTo>
                  <a:cubicBezTo>
                    <a:pt x="2537" y="4126"/>
                    <a:pt x="2010" y="2405"/>
                    <a:pt x="1250" y="683"/>
                  </a:cubicBezTo>
                  <a:cubicBezTo>
                    <a:pt x="1053" y="220"/>
                    <a:pt x="802" y="1"/>
                    <a:pt x="58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2974225" y="713750"/>
              <a:ext cx="133775" cy="85700"/>
            </a:xfrm>
            <a:custGeom>
              <a:avLst/>
              <a:gdLst/>
              <a:ahLst/>
              <a:cxnLst/>
              <a:rect l="l" t="t" r="r" b="b"/>
              <a:pathLst>
                <a:path w="5351" h="3428" extrusionOk="0">
                  <a:moveTo>
                    <a:pt x="2797" y="1"/>
                  </a:moveTo>
                  <a:cubicBezTo>
                    <a:pt x="1579" y="1"/>
                    <a:pt x="481" y="284"/>
                    <a:pt x="481" y="284"/>
                  </a:cubicBezTo>
                  <a:cubicBezTo>
                    <a:pt x="0" y="827"/>
                    <a:pt x="155" y="3123"/>
                    <a:pt x="171" y="3123"/>
                  </a:cubicBezTo>
                  <a:cubicBezTo>
                    <a:pt x="558" y="3231"/>
                    <a:pt x="977" y="3324"/>
                    <a:pt x="1380" y="3386"/>
                  </a:cubicBezTo>
                  <a:cubicBezTo>
                    <a:pt x="1507" y="3404"/>
                    <a:pt x="1724" y="3427"/>
                    <a:pt x="1946" y="3427"/>
                  </a:cubicBezTo>
                  <a:cubicBezTo>
                    <a:pt x="2292" y="3427"/>
                    <a:pt x="2651" y="3371"/>
                    <a:pt x="2699" y="3154"/>
                  </a:cubicBezTo>
                  <a:cubicBezTo>
                    <a:pt x="2761" y="2921"/>
                    <a:pt x="2218" y="2812"/>
                    <a:pt x="1830" y="2704"/>
                  </a:cubicBezTo>
                  <a:cubicBezTo>
                    <a:pt x="1629" y="2673"/>
                    <a:pt x="1365" y="2502"/>
                    <a:pt x="1396" y="2378"/>
                  </a:cubicBezTo>
                  <a:cubicBezTo>
                    <a:pt x="1420" y="2288"/>
                    <a:pt x="1514" y="2254"/>
                    <a:pt x="1640" y="2254"/>
                  </a:cubicBezTo>
                  <a:cubicBezTo>
                    <a:pt x="1839" y="2254"/>
                    <a:pt x="2118" y="2339"/>
                    <a:pt x="2327" y="2425"/>
                  </a:cubicBezTo>
                  <a:cubicBezTo>
                    <a:pt x="2839" y="2611"/>
                    <a:pt x="3482" y="2937"/>
                    <a:pt x="3909" y="2937"/>
                  </a:cubicBezTo>
                  <a:cubicBezTo>
                    <a:pt x="4051" y="2937"/>
                    <a:pt x="4169" y="2901"/>
                    <a:pt x="4250" y="2812"/>
                  </a:cubicBezTo>
                  <a:cubicBezTo>
                    <a:pt x="4358" y="2673"/>
                    <a:pt x="4172" y="2471"/>
                    <a:pt x="3893" y="2301"/>
                  </a:cubicBezTo>
                  <a:lnTo>
                    <a:pt x="3893" y="2301"/>
                  </a:lnTo>
                  <a:cubicBezTo>
                    <a:pt x="4195" y="2419"/>
                    <a:pt x="4504" y="2523"/>
                    <a:pt x="4717" y="2523"/>
                  </a:cubicBezTo>
                  <a:cubicBezTo>
                    <a:pt x="4810" y="2523"/>
                    <a:pt x="4885" y="2503"/>
                    <a:pt x="4932" y="2456"/>
                  </a:cubicBezTo>
                  <a:cubicBezTo>
                    <a:pt x="4994" y="2363"/>
                    <a:pt x="4994" y="2270"/>
                    <a:pt x="4932" y="2161"/>
                  </a:cubicBezTo>
                  <a:lnTo>
                    <a:pt x="4932" y="2161"/>
                  </a:lnTo>
                  <a:cubicBezTo>
                    <a:pt x="4961" y="2174"/>
                    <a:pt x="4991" y="2179"/>
                    <a:pt x="5021" y="2179"/>
                  </a:cubicBezTo>
                  <a:cubicBezTo>
                    <a:pt x="5102" y="2179"/>
                    <a:pt x="5177" y="2136"/>
                    <a:pt x="5211" y="2068"/>
                  </a:cubicBezTo>
                  <a:cubicBezTo>
                    <a:pt x="5320" y="1913"/>
                    <a:pt x="5242" y="1742"/>
                    <a:pt x="5056" y="1541"/>
                  </a:cubicBezTo>
                  <a:cubicBezTo>
                    <a:pt x="5103" y="1525"/>
                    <a:pt x="5134" y="1510"/>
                    <a:pt x="5165" y="1448"/>
                  </a:cubicBezTo>
                  <a:cubicBezTo>
                    <a:pt x="5351" y="998"/>
                    <a:pt x="3815" y="36"/>
                    <a:pt x="3335" y="21"/>
                  </a:cubicBezTo>
                  <a:cubicBezTo>
                    <a:pt x="3155" y="7"/>
                    <a:pt x="2975" y="1"/>
                    <a:pt x="2797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8"/>
            <p:cNvSpPr/>
            <p:nvPr/>
          </p:nvSpPr>
          <p:spPr>
            <a:xfrm>
              <a:off x="3024225" y="751475"/>
              <a:ext cx="48900" cy="20975"/>
            </a:xfrm>
            <a:custGeom>
              <a:avLst/>
              <a:gdLst/>
              <a:ahLst/>
              <a:cxnLst/>
              <a:rect l="l" t="t" r="r" b="b"/>
              <a:pathLst>
                <a:path w="1956" h="839" extrusionOk="0">
                  <a:moveTo>
                    <a:pt x="1" y="1"/>
                  </a:moveTo>
                  <a:cubicBezTo>
                    <a:pt x="327" y="16"/>
                    <a:pt x="683" y="94"/>
                    <a:pt x="962" y="249"/>
                  </a:cubicBezTo>
                  <a:cubicBezTo>
                    <a:pt x="1149" y="342"/>
                    <a:pt x="1304" y="450"/>
                    <a:pt x="1459" y="544"/>
                  </a:cubicBezTo>
                  <a:cubicBezTo>
                    <a:pt x="1629" y="637"/>
                    <a:pt x="1800" y="730"/>
                    <a:pt x="1955" y="838"/>
                  </a:cubicBezTo>
                  <a:lnTo>
                    <a:pt x="1955" y="807"/>
                  </a:lnTo>
                  <a:cubicBezTo>
                    <a:pt x="1629" y="621"/>
                    <a:pt x="1319" y="373"/>
                    <a:pt x="962" y="187"/>
                  </a:cubicBezTo>
                  <a:cubicBezTo>
                    <a:pt x="652" y="63"/>
                    <a:pt x="32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8"/>
            <p:cNvSpPr/>
            <p:nvPr/>
          </p:nvSpPr>
          <p:spPr>
            <a:xfrm>
              <a:off x="3028100" y="735975"/>
              <a:ext cx="69450" cy="31825"/>
            </a:xfrm>
            <a:custGeom>
              <a:avLst/>
              <a:gdLst/>
              <a:ahLst/>
              <a:cxnLst/>
              <a:rect l="l" t="t" r="r" b="b"/>
              <a:pathLst>
                <a:path w="2778" h="1273" extrusionOk="0">
                  <a:moveTo>
                    <a:pt x="1" y="0"/>
                  </a:moveTo>
                  <a:lnTo>
                    <a:pt x="1" y="0"/>
                  </a:lnTo>
                  <a:cubicBezTo>
                    <a:pt x="218" y="31"/>
                    <a:pt x="451" y="62"/>
                    <a:pt x="683" y="93"/>
                  </a:cubicBezTo>
                  <a:cubicBezTo>
                    <a:pt x="1071" y="171"/>
                    <a:pt x="1412" y="326"/>
                    <a:pt x="1738" y="543"/>
                  </a:cubicBezTo>
                  <a:cubicBezTo>
                    <a:pt x="2095" y="776"/>
                    <a:pt x="2436" y="1024"/>
                    <a:pt x="2777" y="1272"/>
                  </a:cubicBezTo>
                  <a:lnTo>
                    <a:pt x="2777" y="1257"/>
                  </a:lnTo>
                  <a:cubicBezTo>
                    <a:pt x="2576" y="1101"/>
                    <a:pt x="2389" y="962"/>
                    <a:pt x="2188" y="807"/>
                  </a:cubicBezTo>
                  <a:cubicBezTo>
                    <a:pt x="1862" y="574"/>
                    <a:pt x="1505" y="310"/>
                    <a:pt x="1118" y="186"/>
                  </a:cubicBezTo>
                  <a:cubicBezTo>
                    <a:pt x="761" y="93"/>
                    <a:pt x="389" y="16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3035475" y="722000"/>
              <a:ext cx="65175" cy="31450"/>
            </a:xfrm>
            <a:custGeom>
              <a:avLst/>
              <a:gdLst/>
              <a:ahLst/>
              <a:cxnLst/>
              <a:rect l="l" t="t" r="r" b="b"/>
              <a:pathLst>
                <a:path w="2607" h="1258" extrusionOk="0">
                  <a:moveTo>
                    <a:pt x="1" y="1"/>
                  </a:moveTo>
                  <a:cubicBezTo>
                    <a:pt x="83" y="5"/>
                    <a:pt x="164" y="7"/>
                    <a:pt x="242" y="11"/>
                  </a:cubicBezTo>
                  <a:lnTo>
                    <a:pt x="242" y="11"/>
                  </a:lnTo>
                  <a:cubicBezTo>
                    <a:pt x="163" y="4"/>
                    <a:pt x="83" y="1"/>
                    <a:pt x="1" y="1"/>
                  </a:cubicBezTo>
                  <a:close/>
                  <a:moveTo>
                    <a:pt x="242" y="11"/>
                  </a:moveTo>
                  <a:cubicBezTo>
                    <a:pt x="401" y="25"/>
                    <a:pt x="553" y="53"/>
                    <a:pt x="699" y="94"/>
                  </a:cubicBezTo>
                  <a:cubicBezTo>
                    <a:pt x="931" y="156"/>
                    <a:pt x="1133" y="249"/>
                    <a:pt x="1350" y="389"/>
                  </a:cubicBezTo>
                  <a:cubicBezTo>
                    <a:pt x="1784" y="637"/>
                    <a:pt x="2203" y="947"/>
                    <a:pt x="2591" y="1257"/>
                  </a:cubicBezTo>
                  <a:cubicBezTo>
                    <a:pt x="2606" y="1257"/>
                    <a:pt x="2606" y="1242"/>
                    <a:pt x="2606" y="1242"/>
                  </a:cubicBezTo>
                  <a:cubicBezTo>
                    <a:pt x="2436" y="1102"/>
                    <a:pt x="2265" y="947"/>
                    <a:pt x="2094" y="807"/>
                  </a:cubicBezTo>
                  <a:cubicBezTo>
                    <a:pt x="1908" y="668"/>
                    <a:pt x="1443" y="327"/>
                    <a:pt x="1009" y="156"/>
                  </a:cubicBezTo>
                  <a:cubicBezTo>
                    <a:pt x="747" y="49"/>
                    <a:pt x="503" y="24"/>
                    <a:pt x="242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2853250" y="731700"/>
              <a:ext cx="253975" cy="75300"/>
            </a:xfrm>
            <a:custGeom>
              <a:avLst/>
              <a:gdLst/>
              <a:ahLst/>
              <a:cxnLst/>
              <a:rect l="l" t="t" r="r" b="b"/>
              <a:pathLst>
                <a:path w="10159" h="3012" extrusionOk="0">
                  <a:moveTo>
                    <a:pt x="0" y="1"/>
                  </a:moveTo>
                  <a:lnTo>
                    <a:pt x="0" y="1"/>
                  </a:lnTo>
                  <a:cubicBezTo>
                    <a:pt x="186" y="1350"/>
                    <a:pt x="496" y="2591"/>
                    <a:pt x="1055" y="2917"/>
                  </a:cubicBezTo>
                  <a:cubicBezTo>
                    <a:pt x="1167" y="2984"/>
                    <a:pt x="1388" y="3012"/>
                    <a:pt x="1675" y="3012"/>
                  </a:cubicBezTo>
                  <a:cubicBezTo>
                    <a:pt x="2876" y="3012"/>
                    <a:pt x="5218" y="2529"/>
                    <a:pt x="5422" y="2529"/>
                  </a:cubicBezTo>
                  <a:cubicBezTo>
                    <a:pt x="5424" y="2529"/>
                    <a:pt x="5427" y="2529"/>
                    <a:pt x="5428" y="2529"/>
                  </a:cubicBezTo>
                  <a:cubicBezTo>
                    <a:pt x="5677" y="2591"/>
                    <a:pt x="5925" y="2653"/>
                    <a:pt x="6204" y="2684"/>
                  </a:cubicBezTo>
                  <a:cubicBezTo>
                    <a:pt x="6325" y="2702"/>
                    <a:pt x="6540" y="2725"/>
                    <a:pt x="6762" y="2725"/>
                  </a:cubicBezTo>
                  <a:cubicBezTo>
                    <a:pt x="7110" y="2725"/>
                    <a:pt x="7475" y="2669"/>
                    <a:pt x="7522" y="2451"/>
                  </a:cubicBezTo>
                  <a:cubicBezTo>
                    <a:pt x="7553" y="2203"/>
                    <a:pt x="7026" y="2110"/>
                    <a:pt x="6638" y="2017"/>
                  </a:cubicBezTo>
                  <a:cubicBezTo>
                    <a:pt x="6452" y="1970"/>
                    <a:pt x="6173" y="1815"/>
                    <a:pt x="6219" y="1676"/>
                  </a:cubicBezTo>
                  <a:cubicBezTo>
                    <a:pt x="6243" y="1586"/>
                    <a:pt x="6335" y="1551"/>
                    <a:pt x="6459" y="1551"/>
                  </a:cubicBezTo>
                  <a:cubicBezTo>
                    <a:pt x="6655" y="1551"/>
                    <a:pt x="6932" y="1637"/>
                    <a:pt x="7150" y="1722"/>
                  </a:cubicBezTo>
                  <a:cubicBezTo>
                    <a:pt x="7661" y="1908"/>
                    <a:pt x="8293" y="2241"/>
                    <a:pt x="8722" y="2241"/>
                  </a:cubicBezTo>
                  <a:cubicBezTo>
                    <a:pt x="8866" y="2241"/>
                    <a:pt x="8987" y="2204"/>
                    <a:pt x="9073" y="2110"/>
                  </a:cubicBezTo>
                  <a:cubicBezTo>
                    <a:pt x="9197" y="1955"/>
                    <a:pt x="8996" y="1784"/>
                    <a:pt x="8716" y="1598"/>
                  </a:cubicBezTo>
                  <a:lnTo>
                    <a:pt x="8716" y="1598"/>
                  </a:lnTo>
                  <a:cubicBezTo>
                    <a:pt x="9013" y="1725"/>
                    <a:pt x="9324" y="1824"/>
                    <a:pt x="9531" y="1824"/>
                  </a:cubicBezTo>
                  <a:cubicBezTo>
                    <a:pt x="9627" y="1824"/>
                    <a:pt x="9701" y="1802"/>
                    <a:pt x="9740" y="1753"/>
                  </a:cubicBezTo>
                  <a:cubicBezTo>
                    <a:pt x="9818" y="1660"/>
                    <a:pt x="9818" y="1567"/>
                    <a:pt x="9740" y="1474"/>
                  </a:cubicBezTo>
                  <a:lnTo>
                    <a:pt x="9740" y="1474"/>
                  </a:lnTo>
                  <a:cubicBezTo>
                    <a:pt x="9766" y="1482"/>
                    <a:pt x="9793" y="1486"/>
                    <a:pt x="9819" y="1486"/>
                  </a:cubicBezTo>
                  <a:cubicBezTo>
                    <a:pt x="9900" y="1486"/>
                    <a:pt x="9976" y="1448"/>
                    <a:pt x="10035" y="1366"/>
                  </a:cubicBezTo>
                  <a:cubicBezTo>
                    <a:pt x="10159" y="1210"/>
                    <a:pt x="10050" y="1040"/>
                    <a:pt x="9895" y="869"/>
                  </a:cubicBezTo>
                  <a:cubicBezTo>
                    <a:pt x="9942" y="854"/>
                    <a:pt x="9973" y="807"/>
                    <a:pt x="10004" y="776"/>
                  </a:cubicBezTo>
                  <a:cubicBezTo>
                    <a:pt x="10066" y="590"/>
                    <a:pt x="9880" y="342"/>
                    <a:pt x="9585" y="94"/>
                  </a:cubicBezTo>
                  <a:lnTo>
                    <a:pt x="5770" y="47"/>
                  </a:lnTo>
                  <a:lnTo>
                    <a:pt x="5118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8"/>
            <p:cNvSpPr/>
            <p:nvPr/>
          </p:nvSpPr>
          <p:spPr>
            <a:xfrm>
              <a:off x="2842375" y="616550"/>
              <a:ext cx="63625" cy="96575"/>
            </a:xfrm>
            <a:custGeom>
              <a:avLst/>
              <a:gdLst/>
              <a:ahLst/>
              <a:cxnLst/>
              <a:rect l="l" t="t" r="r" b="b"/>
              <a:pathLst>
                <a:path w="2545" h="3863" extrusionOk="0">
                  <a:moveTo>
                    <a:pt x="617" y="1"/>
                  </a:moveTo>
                  <a:cubicBezTo>
                    <a:pt x="306" y="1"/>
                    <a:pt x="113" y="450"/>
                    <a:pt x="63" y="1133"/>
                  </a:cubicBezTo>
                  <a:cubicBezTo>
                    <a:pt x="1" y="2203"/>
                    <a:pt x="125" y="3862"/>
                    <a:pt x="125" y="3862"/>
                  </a:cubicBezTo>
                  <a:lnTo>
                    <a:pt x="2544" y="2978"/>
                  </a:lnTo>
                  <a:cubicBezTo>
                    <a:pt x="2544" y="2978"/>
                    <a:pt x="1877" y="1303"/>
                    <a:pt x="1226" y="435"/>
                  </a:cubicBezTo>
                  <a:cubicBezTo>
                    <a:pt x="991" y="134"/>
                    <a:pt x="787" y="1"/>
                    <a:pt x="61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8"/>
            <p:cNvSpPr/>
            <p:nvPr/>
          </p:nvSpPr>
          <p:spPr>
            <a:xfrm>
              <a:off x="2847025" y="681300"/>
              <a:ext cx="52000" cy="19800"/>
            </a:xfrm>
            <a:custGeom>
              <a:avLst/>
              <a:gdLst/>
              <a:ahLst/>
              <a:cxnLst/>
              <a:rect l="l" t="t" r="r" b="b"/>
              <a:pathLst>
                <a:path w="2080" h="792" extrusionOk="0">
                  <a:moveTo>
                    <a:pt x="2064" y="0"/>
                  </a:moveTo>
                  <a:cubicBezTo>
                    <a:pt x="1676" y="109"/>
                    <a:pt x="652" y="466"/>
                    <a:pt x="1" y="776"/>
                  </a:cubicBezTo>
                  <a:lnTo>
                    <a:pt x="1" y="791"/>
                  </a:lnTo>
                  <a:cubicBezTo>
                    <a:pt x="575" y="621"/>
                    <a:pt x="1691" y="171"/>
                    <a:pt x="2064" y="31"/>
                  </a:cubicBezTo>
                  <a:cubicBezTo>
                    <a:pt x="2079" y="16"/>
                    <a:pt x="2079" y="0"/>
                    <a:pt x="2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2842000" y="616550"/>
              <a:ext cx="58950" cy="96575"/>
            </a:xfrm>
            <a:custGeom>
              <a:avLst/>
              <a:gdLst/>
              <a:ahLst/>
              <a:cxnLst/>
              <a:rect l="l" t="t" r="r" b="b"/>
              <a:pathLst>
                <a:path w="2358" h="3863" extrusionOk="0">
                  <a:moveTo>
                    <a:pt x="621" y="0"/>
                  </a:moveTo>
                  <a:cubicBezTo>
                    <a:pt x="311" y="31"/>
                    <a:pt x="109" y="466"/>
                    <a:pt x="78" y="1148"/>
                  </a:cubicBezTo>
                  <a:cubicBezTo>
                    <a:pt x="0" y="2203"/>
                    <a:pt x="140" y="3862"/>
                    <a:pt x="140" y="3862"/>
                  </a:cubicBezTo>
                  <a:lnTo>
                    <a:pt x="2358" y="3056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2864100" y="579700"/>
              <a:ext cx="48500" cy="63625"/>
            </a:xfrm>
            <a:custGeom>
              <a:avLst/>
              <a:gdLst/>
              <a:ahLst/>
              <a:cxnLst/>
              <a:rect l="l" t="t" r="r" b="b"/>
              <a:pathLst>
                <a:path w="1940" h="2545" extrusionOk="0">
                  <a:moveTo>
                    <a:pt x="605" y="1"/>
                  </a:moveTo>
                  <a:cubicBezTo>
                    <a:pt x="512" y="234"/>
                    <a:pt x="419" y="497"/>
                    <a:pt x="311" y="699"/>
                  </a:cubicBezTo>
                  <a:cubicBezTo>
                    <a:pt x="140" y="1056"/>
                    <a:pt x="0" y="1335"/>
                    <a:pt x="0" y="1381"/>
                  </a:cubicBezTo>
                  <a:cubicBezTo>
                    <a:pt x="47" y="1847"/>
                    <a:pt x="264" y="2513"/>
                    <a:pt x="621" y="2545"/>
                  </a:cubicBezTo>
                  <a:cubicBezTo>
                    <a:pt x="626" y="2545"/>
                    <a:pt x="631" y="2545"/>
                    <a:pt x="636" y="2545"/>
                  </a:cubicBezTo>
                  <a:cubicBezTo>
                    <a:pt x="1005" y="2545"/>
                    <a:pt x="1443" y="1999"/>
                    <a:pt x="1474" y="1831"/>
                  </a:cubicBezTo>
                  <a:lnTo>
                    <a:pt x="1474" y="1816"/>
                  </a:lnTo>
                  <a:cubicBezTo>
                    <a:pt x="1474" y="1769"/>
                    <a:pt x="1474" y="1754"/>
                    <a:pt x="1505" y="1707"/>
                  </a:cubicBezTo>
                  <a:cubicBezTo>
                    <a:pt x="1613" y="1397"/>
                    <a:pt x="1768" y="1133"/>
                    <a:pt x="1939" y="854"/>
                  </a:cubicBezTo>
                  <a:lnTo>
                    <a:pt x="605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8"/>
            <p:cNvSpPr/>
            <p:nvPr/>
          </p:nvSpPr>
          <p:spPr>
            <a:xfrm>
              <a:off x="2877275" y="580875"/>
              <a:ext cx="35325" cy="43450"/>
            </a:xfrm>
            <a:custGeom>
              <a:avLst/>
              <a:gdLst/>
              <a:ahLst/>
              <a:cxnLst/>
              <a:rect l="l" t="t" r="r" b="b"/>
              <a:pathLst>
                <a:path w="1413" h="1738" extrusionOk="0">
                  <a:moveTo>
                    <a:pt x="156" y="0"/>
                  </a:moveTo>
                  <a:cubicBezTo>
                    <a:pt x="94" y="388"/>
                    <a:pt x="1" y="1427"/>
                    <a:pt x="792" y="1722"/>
                  </a:cubicBezTo>
                  <a:cubicBezTo>
                    <a:pt x="854" y="1738"/>
                    <a:pt x="900" y="1738"/>
                    <a:pt x="947" y="1738"/>
                  </a:cubicBezTo>
                  <a:cubicBezTo>
                    <a:pt x="947" y="1722"/>
                    <a:pt x="978" y="1691"/>
                    <a:pt x="962" y="1660"/>
                  </a:cubicBezTo>
                  <a:cubicBezTo>
                    <a:pt x="1086" y="1350"/>
                    <a:pt x="1241" y="1086"/>
                    <a:pt x="1412" y="807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8"/>
            <p:cNvSpPr/>
            <p:nvPr/>
          </p:nvSpPr>
          <p:spPr>
            <a:xfrm>
              <a:off x="2867575" y="509450"/>
              <a:ext cx="82625" cy="103600"/>
            </a:xfrm>
            <a:custGeom>
              <a:avLst/>
              <a:gdLst/>
              <a:ahLst/>
              <a:cxnLst/>
              <a:rect l="l" t="t" r="r" b="b"/>
              <a:pathLst>
                <a:path w="3305" h="4144" extrusionOk="0">
                  <a:moveTo>
                    <a:pt x="1627" y="0"/>
                  </a:moveTo>
                  <a:cubicBezTo>
                    <a:pt x="1087" y="0"/>
                    <a:pt x="557" y="233"/>
                    <a:pt x="311" y="717"/>
                  </a:cubicBezTo>
                  <a:cubicBezTo>
                    <a:pt x="1" y="1338"/>
                    <a:pt x="1" y="2997"/>
                    <a:pt x="389" y="3478"/>
                  </a:cubicBezTo>
                  <a:cubicBezTo>
                    <a:pt x="712" y="3891"/>
                    <a:pt x="1208" y="4143"/>
                    <a:pt x="1697" y="4143"/>
                  </a:cubicBezTo>
                  <a:cubicBezTo>
                    <a:pt x="2052" y="4143"/>
                    <a:pt x="2404" y="4011"/>
                    <a:pt x="2684" y="3711"/>
                  </a:cubicBezTo>
                  <a:cubicBezTo>
                    <a:pt x="3304" y="3013"/>
                    <a:pt x="3273" y="934"/>
                    <a:pt x="2839" y="469"/>
                  </a:cubicBezTo>
                  <a:cubicBezTo>
                    <a:pt x="2530" y="160"/>
                    <a:pt x="2075" y="0"/>
                    <a:pt x="1627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8"/>
            <p:cNvSpPr/>
            <p:nvPr/>
          </p:nvSpPr>
          <p:spPr>
            <a:xfrm>
              <a:off x="2852850" y="505075"/>
              <a:ext cx="110950" cy="87850"/>
            </a:xfrm>
            <a:custGeom>
              <a:avLst/>
              <a:gdLst/>
              <a:ahLst/>
              <a:cxnLst/>
              <a:rect l="l" t="t" r="r" b="b"/>
              <a:pathLst>
                <a:path w="4438" h="3514" extrusionOk="0">
                  <a:moveTo>
                    <a:pt x="2452" y="1"/>
                  </a:moveTo>
                  <a:cubicBezTo>
                    <a:pt x="1792" y="1"/>
                    <a:pt x="1272" y="318"/>
                    <a:pt x="1272" y="318"/>
                  </a:cubicBezTo>
                  <a:cubicBezTo>
                    <a:pt x="1272" y="318"/>
                    <a:pt x="761" y="411"/>
                    <a:pt x="481" y="1063"/>
                  </a:cubicBezTo>
                  <a:cubicBezTo>
                    <a:pt x="1" y="2086"/>
                    <a:pt x="807" y="3436"/>
                    <a:pt x="807" y="3436"/>
                  </a:cubicBezTo>
                  <a:cubicBezTo>
                    <a:pt x="999" y="3489"/>
                    <a:pt x="1179" y="3513"/>
                    <a:pt x="1349" y="3513"/>
                  </a:cubicBezTo>
                  <a:cubicBezTo>
                    <a:pt x="2649" y="3513"/>
                    <a:pt x="3306" y="2117"/>
                    <a:pt x="3320" y="2117"/>
                  </a:cubicBezTo>
                  <a:cubicBezTo>
                    <a:pt x="3599" y="2040"/>
                    <a:pt x="3630" y="1652"/>
                    <a:pt x="3630" y="1652"/>
                  </a:cubicBezTo>
                  <a:cubicBezTo>
                    <a:pt x="3642" y="1653"/>
                    <a:pt x="3655" y="1654"/>
                    <a:pt x="3667" y="1654"/>
                  </a:cubicBezTo>
                  <a:cubicBezTo>
                    <a:pt x="4086" y="1654"/>
                    <a:pt x="4437" y="904"/>
                    <a:pt x="3428" y="272"/>
                  </a:cubicBezTo>
                  <a:cubicBezTo>
                    <a:pt x="3098" y="70"/>
                    <a:pt x="2760" y="1"/>
                    <a:pt x="2452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8"/>
            <p:cNvSpPr/>
            <p:nvPr/>
          </p:nvSpPr>
          <p:spPr>
            <a:xfrm>
              <a:off x="2852850" y="505075"/>
              <a:ext cx="110950" cy="87850"/>
            </a:xfrm>
            <a:custGeom>
              <a:avLst/>
              <a:gdLst/>
              <a:ahLst/>
              <a:cxnLst/>
              <a:rect l="l" t="t" r="r" b="b"/>
              <a:pathLst>
                <a:path w="4438" h="3514" extrusionOk="0">
                  <a:moveTo>
                    <a:pt x="2452" y="1"/>
                  </a:moveTo>
                  <a:cubicBezTo>
                    <a:pt x="1792" y="1"/>
                    <a:pt x="1272" y="318"/>
                    <a:pt x="1272" y="318"/>
                  </a:cubicBezTo>
                  <a:cubicBezTo>
                    <a:pt x="1272" y="318"/>
                    <a:pt x="761" y="411"/>
                    <a:pt x="481" y="1063"/>
                  </a:cubicBezTo>
                  <a:cubicBezTo>
                    <a:pt x="1" y="2086"/>
                    <a:pt x="807" y="3436"/>
                    <a:pt x="807" y="3436"/>
                  </a:cubicBezTo>
                  <a:cubicBezTo>
                    <a:pt x="999" y="3489"/>
                    <a:pt x="1179" y="3513"/>
                    <a:pt x="1349" y="3513"/>
                  </a:cubicBezTo>
                  <a:cubicBezTo>
                    <a:pt x="2649" y="3513"/>
                    <a:pt x="3306" y="2117"/>
                    <a:pt x="3320" y="2117"/>
                  </a:cubicBezTo>
                  <a:cubicBezTo>
                    <a:pt x="3599" y="2040"/>
                    <a:pt x="3630" y="1652"/>
                    <a:pt x="3630" y="1652"/>
                  </a:cubicBezTo>
                  <a:cubicBezTo>
                    <a:pt x="3642" y="1653"/>
                    <a:pt x="3655" y="1654"/>
                    <a:pt x="3667" y="1654"/>
                  </a:cubicBezTo>
                  <a:cubicBezTo>
                    <a:pt x="4086" y="1654"/>
                    <a:pt x="4437" y="904"/>
                    <a:pt x="3428" y="272"/>
                  </a:cubicBezTo>
                  <a:cubicBezTo>
                    <a:pt x="3098" y="70"/>
                    <a:pt x="2760" y="1"/>
                    <a:pt x="2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8"/>
            <p:cNvSpPr/>
            <p:nvPr/>
          </p:nvSpPr>
          <p:spPr>
            <a:xfrm>
              <a:off x="2919150" y="554100"/>
              <a:ext cx="17475" cy="26950"/>
            </a:xfrm>
            <a:custGeom>
              <a:avLst/>
              <a:gdLst/>
              <a:ahLst/>
              <a:cxnLst/>
              <a:rect l="l" t="t" r="r" b="b"/>
              <a:pathLst>
                <a:path w="699" h="1078" extrusionOk="0">
                  <a:moveTo>
                    <a:pt x="268" y="0"/>
                  </a:moveTo>
                  <a:cubicBezTo>
                    <a:pt x="262" y="0"/>
                    <a:pt x="255" y="0"/>
                    <a:pt x="249" y="1"/>
                  </a:cubicBezTo>
                  <a:cubicBezTo>
                    <a:pt x="1" y="63"/>
                    <a:pt x="32" y="839"/>
                    <a:pt x="249" y="1009"/>
                  </a:cubicBezTo>
                  <a:cubicBezTo>
                    <a:pt x="301" y="1054"/>
                    <a:pt x="371" y="1077"/>
                    <a:pt x="440" y="1077"/>
                  </a:cubicBezTo>
                  <a:cubicBezTo>
                    <a:pt x="515" y="1077"/>
                    <a:pt x="588" y="1050"/>
                    <a:pt x="637" y="994"/>
                  </a:cubicBezTo>
                  <a:lnTo>
                    <a:pt x="699" y="544"/>
                  </a:lnTo>
                  <a:cubicBezTo>
                    <a:pt x="699" y="544"/>
                    <a:pt x="508" y="0"/>
                    <a:pt x="268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8"/>
            <p:cNvSpPr/>
            <p:nvPr/>
          </p:nvSpPr>
          <p:spPr>
            <a:xfrm>
              <a:off x="2925750" y="559925"/>
              <a:ext cx="8175" cy="18450"/>
            </a:xfrm>
            <a:custGeom>
              <a:avLst/>
              <a:gdLst/>
              <a:ahLst/>
              <a:cxnLst/>
              <a:rect l="l" t="t" r="r" b="b"/>
              <a:pathLst>
                <a:path w="327" h="738" extrusionOk="0">
                  <a:moveTo>
                    <a:pt x="0" y="1"/>
                  </a:moveTo>
                  <a:lnTo>
                    <a:pt x="0" y="1"/>
                  </a:lnTo>
                  <a:cubicBezTo>
                    <a:pt x="155" y="141"/>
                    <a:pt x="202" y="327"/>
                    <a:pt x="218" y="528"/>
                  </a:cubicBezTo>
                  <a:cubicBezTo>
                    <a:pt x="204" y="459"/>
                    <a:pt x="140" y="402"/>
                    <a:pt x="71" y="402"/>
                  </a:cubicBezTo>
                  <a:cubicBezTo>
                    <a:pt x="63" y="402"/>
                    <a:pt x="55" y="403"/>
                    <a:pt x="47" y="404"/>
                  </a:cubicBezTo>
                  <a:lnTo>
                    <a:pt x="16" y="404"/>
                  </a:lnTo>
                  <a:lnTo>
                    <a:pt x="16" y="435"/>
                  </a:lnTo>
                  <a:cubicBezTo>
                    <a:pt x="93" y="435"/>
                    <a:pt x="155" y="466"/>
                    <a:pt x="171" y="544"/>
                  </a:cubicBezTo>
                  <a:cubicBezTo>
                    <a:pt x="202" y="606"/>
                    <a:pt x="218" y="668"/>
                    <a:pt x="218" y="714"/>
                  </a:cubicBezTo>
                  <a:cubicBezTo>
                    <a:pt x="218" y="730"/>
                    <a:pt x="225" y="738"/>
                    <a:pt x="233" y="738"/>
                  </a:cubicBezTo>
                  <a:cubicBezTo>
                    <a:pt x="241" y="738"/>
                    <a:pt x="249" y="730"/>
                    <a:pt x="249" y="714"/>
                  </a:cubicBezTo>
                  <a:cubicBezTo>
                    <a:pt x="326" y="482"/>
                    <a:pt x="249" y="9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8"/>
            <p:cNvSpPr/>
            <p:nvPr/>
          </p:nvSpPr>
          <p:spPr>
            <a:xfrm>
              <a:off x="2892400" y="507700"/>
              <a:ext cx="45400" cy="52650"/>
            </a:xfrm>
            <a:custGeom>
              <a:avLst/>
              <a:gdLst/>
              <a:ahLst/>
              <a:cxnLst/>
              <a:rect l="l" t="t" r="r" b="b"/>
              <a:pathLst>
                <a:path w="1816" h="2106" extrusionOk="0">
                  <a:moveTo>
                    <a:pt x="380" y="0"/>
                  </a:moveTo>
                  <a:cubicBezTo>
                    <a:pt x="239" y="0"/>
                    <a:pt x="107" y="24"/>
                    <a:pt x="1" y="74"/>
                  </a:cubicBezTo>
                  <a:cubicBezTo>
                    <a:pt x="1" y="74"/>
                    <a:pt x="70" y="56"/>
                    <a:pt x="182" y="56"/>
                  </a:cubicBezTo>
                  <a:cubicBezTo>
                    <a:pt x="429" y="56"/>
                    <a:pt x="883" y="144"/>
                    <a:pt x="1257" y="710"/>
                  </a:cubicBezTo>
                  <a:cubicBezTo>
                    <a:pt x="1489" y="1066"/>
                    <a:pt x="1350" y="2105"/>
                    <a:pt x="1350" y="2105"/>
                  </a:cubicBezTo>
                  <a:lnTo>
                    <a:pt x="1645" y="2105"/>
                  </a:lnTo>
                  <a:cubicBezTo>
                    <a:pt x="1645" y="2105"/>
                    <a:pt x="1815" y="1237"/>
                    <a:pt x="1614" y="710"/>
                  </a:cubicBezTo>
                  <a:cubicBezTo>
                    <a:pt x="1446" y="267"/>
                    <a:pt x="855" y="0"/>
                    <a:pt x="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8"/>
            <p:cNvSpPr/>
            <p:nvPr/>
          </p:nvSpPr>
          <p:spPr>
            <a:xfrm>
              <a:off x="2910250" y="550900"/>
              <a:ext cx="39175" cy="41350"/>
            </a:xfrm>
            <a:custGeom>
              <a:avLst/>
              <a:gdLst/>
              <a:ahLst/>
              <a:cxnLst/>
              <a:rect l="l" t="t" r="r" b="b"/>
              <a:pathLst>
                <a:path w="1567" h="1654" extrusionOk="0">
                  <a:moveTo>
                    <a:pt x="820" y="1"/>
                  </a:moveTo>
                  <a:cubicBezTo>
                    <a:pt x="436" y="1"/>
                    <a:pt x="120" y="313"/>
                    <a:pt x="62" y="734"/>
                  </a:cubicBezTo>
                  <a:cubicBezTo>
                    <a:pt x="0" y="1168"/>
                    <a:pt x="279" y="1587"/>
                    <a:pt x="682" y="1649"/>
                  </a:cubicBezTo>
                  <a:cubicBezTo>
                    <a:pt x="708" y="1652"/>
                    <a:pt x="734" y="1654"/>
                    <a:pt x="759" y="1654"/>
                  </a:cubicBezTo>
                  <a:cubicBezTo>
                    <a:pt x="1132" y="1654"/>
                    <a:pt x="1462" y="1341"/>
                    <a:pt x="1520" y="920"/>
                  </a:cubicBezTo>
                  <a:cubicBezTo>
                    <a:pt x="1566" y="486"/>
                    <a:pt x="1303" y="67"/>
                    <a:pt x="900" y="5"/>
                  </a:cubicBezTo>
                  <a:cubicBezTo>
                    <a:pt x="873" y="2"/>
                    <a:pt x="846" y="1"/>
                    <a:pt x="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8"/>
            <p:cNvSpPr/>
            <p:nvPr/>
          </p:nvSpPr>
          <p:spPr>
            <a:xfrm>
              <a:off x="2915675" y="552525"/>
              <a:ext cx="34525" cy="37025"/>
            </a:xfrm>
            <a:custGeom>
              <a:avLst/>
              <a:gdLst/>
              <a:ahLst/>
              <a:cxnLst/>
              <a:rect l="l" t="t" r="r" b="b"/>
              <a:pathLst>
                <a:path w="1381" h="1481" extrusionOk="0">
                  <a:moveTo>
                    <a:pt x="742" y="0"/>
                  </a:moveTo>
                  <a:cubicBezTo>
                    <a:pt x="416" y="0"/>
                    <a:pt x="92" y="285"/>
                    <a:pt x="62" y="669"/>
                  </a:cubicBezTo>
                  <a:cubicBezTo>
                    <a:pt x="0" y="1072"/>
                    <a:pt x="248" y="1445"/>
                    <a:pt x="605" y="1476"/>
                  </a:cubicBezTo>
                  <a:cubicBezTo>
                    <a:pt x="629" y="1479"/>
                    <a:pt x="653" y="1481"/>
                    <a:pt x="677" y="1481"/>
                  </a:cubicBezTo>
                  <a:cubicBezTo>
                    <a:pt x="994" y="1481"/>
                    <a:pt x="1305" y="1199"/>
                    <a:pt x="1334" y="824"/>
                  </a:cubicBezTo>
                  <a:cubicBezTo>
                    <a:pt x="1380" y="406"/>
                    <a:pt x="1148" y="49"/>
                    <a:pt x="791" y="2"/>
                  </a:cubicBezTo>
                  <a:cubicBezTo>
                    <a:pt x="775" y="1"/>
                    <a:pt x="758" y="0"/>
                    <a:pt x="742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8"/>
            <p:cNvSpPr/>
            <p:nvPr/>
          </p:nvSpPr>
          <p:spPr>
            <a:xfrm>
              <a:off x="2915675" y="552525"/>
              <a:ext cx="34525" cy="37025"/>
            </a:xfrm>
            <a:custGeom>
              <a:avLst/>
              <a:gdLst/>
              <a:ahLst/>
              <a:cxnLst/>
              <a:rect l="l" t="t" r="r" b="b"/>
              <a:pathLst>
                <a:path w="1381" h="1481" extrusionOk="0">
                  <a:moveTo>
                    <a:pt x="742" y="0"/>
                  </a:moveTo>
                  <a:cubicBezTo>
                    <a:pt x="416" y="0"/>
                    <a:pt x="92" y="285"/>
                    <a:pt x="62" y="669"/>
                  </a:cubicBezTo>
                  <a:cubicBezTo>
                    <a:pt x="0" y="1072"/>
                    <a:pt x="248" y="1445"/>
                    <a:pt x="605" y="1476"/>
                  </a:cubicBezTo>
                  <a:cubicBezTo>
                    <a:pt x="629" y="1479"/>
                    <a:pt x="653" y="1481"/>
                    <a:pt x="677" y="1481"/>
                  </a:cubicBezTo>
                  <a:cubicBezTo>
                    <a:pt x="994" y="1481"/>
                    <a:pt x="1305" y="1199"/>
                    <a:pt x="1334" y="824"/>
                  </a:cubicBezTo>
                  <a:cubicBezTo>
                    <a:pt x="1380" y="406"/>
                    <a:pt x="1148" y="49"/>
                    <a:pt x="791" y="2"/>
                  </a:cubicBezTo>
                  <a:cubicBezTo>
                    <a:pt x="775" y="1"/>
                    <a:pt x="758" y="0"/>
                    <a:pt x="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8"/>
            <p:cNvSpPr/>
            <p:nvPr/>
          </p:nvSpPr>
          <p:spPr>
            <a:xfrm>
              <a:off x="2924975" y="560300"/>
              <a:ext cx="21725" cy="22950"/>
            </a:xfrm>
            <a:custGeom>
              <a:avLst/>
              <a:gdLst/>
              <a:ahLst/>
              <a:cxnLst/>
              <a:rect l="l" t="t" r="r" b="b"/>
              <a:pathLst>
                <a:path w="869" h="918" extrusionOk="0">
                  <a:moveTo>
                    <a:pt x="469" y="0"/>
                  </a:moveTo>
                  <a:cubicBezTo>
                    <a:pt x="260" y="0"/>
                    <a:pt x="46" y="167"/>
                    <a:pt x="31" y="405"/>
                  </a:cubicBezTo>
                  <a:cubicBezTo>
                    <a:pt x="0" y="668"/>
                    <a:pt x="155" y="901"/>
                    <a:pt x="357" y="917"/>
                  </a:cubicBezTo>
                  <a:cubicBezTo>
                    <a:pt x="366" y="917"/>
                    <a:pt x="375" y="918"/>
                    <a:pt x="385" y="918"/>
                  </a:cubicBezTo>
                  <a:cubicBezTo>
                    <a:pt x="592" y="918"/>
                    <a:pt x="793" y="751"/>
                    <a:pt x="822" y="513"/>
                  </a:cubicBezTo>
                  <a:cubicBezTo>
                    <a:pt x="869" y="265"/>
                    <a:pt x="714" y="17"/>
                    <a:pt x="497" y="1"/>
                  </a:cubicBezTo>
                  <a:cubicBezTo>
                    <a:pt x="488" y="1"/>
                    <a:pt x="478" y="0"/>
                    <a:pt x="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8"/>
            <p:cNvSpPr/>
            <p:nvPr/>
          </p:nvSpPr>
          <p:spPr>
            <a:xfrm>
              <a:off x="2875725" y="1030650"/>
              <a:ext cx="187300" cy="261775"/>
            </a:xfrm>
            <a:custGeom>
              <a:avLst/>
              <a:gdLst/>
              <a:ahLst/>
              <a:cxnLst/>
              <a:rect l="l" t="t" r="r" b="b"/>
              <a:pathLst>
                <a:path w="7492" h="10471" extrusionOk="0">
                  <a:moveTo>
                    <a:pt x="3320" y="1"/>
                  </a:moveTo>
                  <a:lnTo>
                    <a:pt x="978" y="4405"/>
                  </a:lnTo>
                  <a:cubicBezTo>
                    <a:pt x="575" y="5227"/>
                    <a:pt x="218" y="5956"/>
                    <a:pt x="78" y="6360"/>
                  </a:cubicBezTo>
                  <a:cubicBezTo>
                    <a:pt x="16" y="6515"/>
                    <a:pt x="1" y="6608"/>
                    <a:pt x="16" y="6654"/>
                  </a:cubicBezTo>
                  <a:cubicBezTo>
                    <a:pt x="187" y="6933"/>
                    <a:pt x="6670" y="10408"/>
                    <a:pt x="6949" y="10470"/>
                  </a:cubicBezTo>
                  <a:cubicBezTo>
                    <a:pt x="6954" y="10470"/>
                    <a:pt x="6960" y="10471"/>
                    <a:pt x="6965" y="10471"/>
                  </a:cubicBezTo>
                  <a:cubicBezTo>
                    <a:pt x="7219" y="10471"/>
                    <a:pt x="7365" y="9749"/>
                    <a:pt x="7213" y="9415"/>
                  </a:cubicBezTo>
                  <a:cubicBezTo>
                    <a:pt x="7058" y="9089"/>
                    <a:pt x="5181" y="6639"/>
                    <a:pt x="5181" y="6639"/>
                  </a:cubicBezTo>
                  <a:lnTo>
                    <a:pt x="7492" y="2218"/>
                  </a:lnTo>
                  <a:lnTo>
                    <a:pt x="3320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8"/>
            <p:cNvSpPr/>
            <p:nvPr/>
          </p:nvSpPr>
          <p:spPr>
            <a:xfrm>
              <a:off x="2978100" y="1191725"/>
              <a:ext cx="37250" cy="11100"/>
            </a:xfrm>
            <a:custGeom>
              <a:avLst/>
              <a:gdLst/>
              <a:ahLst/>
              <a:cxnLst/>
              <a:rect l="l" t="t" r="r" b="b"/>
              <a:pathLst>
                <a:path w="1490" h="444" extrusionOk="0">
                  <a:moveTo>
                    <a:pt x="394" y="0"/>
                  </a:moveTo>
                  <a:cubicBezTo>
                    <a:pt x="266" y="0"/>
                    <a:pt x="139" y="18"/>
                    <a:pt x="16" y="56"/>
                  </a:cubicBezTo>
                  <a:cubicBezTo>
                    <a:pt x="0" y="56"/>
                    <a:pt x="16" y="87"/>
                    <a:pt x="16" y="87"/>
                  </a:cubicBezTo>
                  <a:cubicBezTo>
                    <a:pt x="512" y="149"/>
                    <a:pt x="993" y="258"/>
                    <a:pt x="1443" y="444"/>
                  </a:cubicBezTo>
                  <a:cubicBezTo>
                    <a:pt x="1458" y="444"/>
                    <a:pt x="1474" y="444"/>
                    <a:pt x="1474" y="413"/>
                  </a:cubicBezTo>
                  <a:cubicBezTo>
                    <a:pt x="1489" y="413"/>
                    <a:pt x="1474" y="397"/>
                    <a:pt x="1474" y="382"/>
                  </a:cubicBezTo>
                  <a:cubicBezTo>
                    <a:pt x="1170" y="160"/>
                    <a:pt x="780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8"/>
            <p:cNvSpPr/>
            <p:nvPr/>
          </p:nvSpPr>
          <p:spPr>
            <a:xfrm>
              <a:off x="2983525" y="1200300"/>
              <a:ext cx="37250" cy="11075"/>
            </a:xfrm>
            <a:custGeom>
              <a:avLst/>
              <a:gdLst/>
              <a:ahLst/>
              <a:cxnLst/>
              <a:rect l="l" t="t" r="r" b="b"/>
              <a:pathLst>
                <a:path w="1490" h="443" extrusionOk="0">
                  <a:moveTo>
                    <a:pt x="374" y="0"/>
                  </a:moveTo>
                  <a:cubicBezTo>
                    <a:pt x="252" y="0"/>
                    <a:pt x="131" y="17"/>
                    <a:pt x="16" y="54"/>
                  </a:cubicBezTo>
                  <a:cubicBezTo>
                    <a:pt x="0" y="54"/>
                    <a:pt x="0" y="101"/>
                    <a:pt x="16" y="101"/>
                  </a:cubicBezTo>
                  <a:cubicBezTo>
                    <a:pt x="497" y="147"/>
                    <a:pt x="993" y="271"/>
                    <a:pt x="1458" y="442"/>
                  </a:cubicBezTo>
                  <a:cubicBezTo>
                    <a:pt x="1474" y="442"/>
                    <a:pt x="1489" y="442"/>
                    <a:pt x="1489" y="427"/>
                  </a:cubicBezTo>
                  <a:cubicBezTo>
                    <a:pt x="1489" y="411"/>
                    <a:pt x="1489" y="411"/>
                    <a:pt x="1474" y="380"/>
                  </a:cubicBezTo>
                  <a:cubicBezTo>
                    <a:pt x="1167" y="168"/>
                    <a:pt x="76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8"/>
            <p:cNvSpPr/>
            <p:nvPr/>
          </p:nvSpPr>
          <p:spPr>
            <a:xfrm>
              <a:off x="2989325" y="1209175"/>
              <a:ext cx="37250" cy="11100"/>
            </a:xfrm>
            <a:custGeom>
              <a:avLst/>
              <a:gdLst/>
              <a:ahLst/>
              <a:cxnLst/>
              <a:rect l="l" t="t" r="r" b="b"/>
              <a:pathLst>
                <a:path w="1490" h="444" extrusionOk="0">
                  <a:moveTo>
                    <a:pt x="388" y="0"/>
                  </a:moveTo>
                  <a:cubicBezTo>
                    <a:pt x="261" y="0"/>
                    <a:pt x="136" y="18"/>
                    <a:pt x="16" y="56"/>
                  </a:cubicBezTo>
                  <a:cubicBezTo>
                    <a:pt x="1" y="56"/>
                    <a:pt x="1" y="87"/>
                    <a:pt x="16" y="87"/>
                  </a:cubicBezTo>
                  <a:cubicBezTo>
                    <a:pt x="497" y="149"/>
                    <a:pt x="994" y="258"/>
                    <a:pt x="1459" y="444"/>
                  </a:cubicBezTo>
                  <a:cubicBezTo>
                    <a:pt x="1474" y="444"/>
                    <a:pt x="1490" y="444"/>
                    <a:pt x="1490" y="413"/>
                  </a:cubicBezTo>
                  <a:cubicBezTo>
                    <a:pt x="1490" y="397"/>
                    <a:pt x="1490" y="382"/>
                    <a:pt x="1474" y="382"/>
                  </a:cubicBezTo>
                  <a:cubicBezTo>
                    <a:pt x="1171" y="160"/>
                    <a:pt x="772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8"/>
            <p:cNvSpPr/>
            <p:nvPr/>
          </p:nvSpPr>
          <p:spPr>
            <a:xfrm>
              <a:off x="2874575" y="1139225"/>
              <a:ext cx="184475" cy="152850"/>
            </a:xfrm>
            <a:custGeom>
              <a:avLst/>
              <a:gdLst/>
              <a:ahLst/>
              <a:cxnLst/>
              <a:rect l="l" t="t" r="r" b="b"/>
              <a:pathLst>
                <a:path w="7379" h="6114" extrusionOk="0">
                  <a:moveTo>
                    <a:pt x="1039" y="0"/>
                  </a:moveTo>
                  <a:lnTo>
                    <a:pt x="1024" y="31"/>
                  </a:lnTo>
                  <a:cubicBezTo>
                    <a:pt x="434" y="1195"/>
                    <a:pt x="0" y="2172"/>
                    <a:pt x="47" y="2280"/>
                  </a:cubicBezTo>
                  <a:cubicBezTo>
                    <a:pt x="202" y="2575"/>
                    <a:pt x="6700" y="6065"/>
                    <a:pt x="6979" y="6111"/>
                  </a:cubicBezTo>
                  <a:cubicBezTo>
                    <a:pt x="6987" y="6112"/>
                    <a:pt x="6995" y="6113"/>
                    <a:pt x="7002" y="6113"/>
                  </a:cubicBezTo>
                  <a:cubicBezTo>
                    <a:pt x="7251" y="6113"/>
                    <a:pt x="7379" y="5372"/>
                    <a:pt x="7243" y="5041"/>
                  </a:cubicBezTo>
                  <a:cubicBezTo>
                    <a:pt x="7088" y="4715"/>
                    <a:pt x="5211" y="2265"/>
                    <a:pt x="5211" y="2265"/>
                  </a:cubicBezTo>
                  <a:lnTo>
                    <a:pt x="5242" y="218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8"/>
            <p:cNvSpPr/>
            <p:nvPr/>
          </p:nvSpPr>
          <p:spPr>
            <a:xfrm>
              <a:off x="2874575" y="1139600"/>
              <a:ext cx="184475" cy="152075"/>
            </a:xfrm>
            <a:custGeom>
              <a:avLst/>
              <a:gdLst/>
              <a:ahLst/>
              <a:cxnLst/>
              <a:rect l="l" t="t" r="r" b="b"/>
              <a:pathLst>
                <a:path w="7379" h="6083" extrusionOk="0">
                  <a:moveTo>
                    <a:pt x="1039" y="1"/>
                  </a:moveTo>
                  <a:lnTo>
                    <a:pt x="1024" y="47"/>
                  </a:lnTo>
                  <a:cubicBezTo>
                    <a:pt x="434" y="1211"/>
                    <a:pt x="0" y="2172"/>
                    <a:pt x="47" y="2296"/>
                  </a:cubicBezTo>
                  <a:cubicBezTo>
                    <a:pt x="124" y="2420"/>
                    <a:pt x="1505" y="3227"/>
                    <a:pt x="3024" y="4033"/>
                  </a:cubicBezTo>
                  <a:cubicBezTo>
                    <a:pt x="4824" y="5026"/>
                    <a:pt x="6824" y="6065"/>
                    <a:pt x="6979" y="6081"/>
                  </a:cubicBezTo>
                  <a:cubicBezTo>
                    <a:pt x="6987" y="6082"/>
                    <a:pt x="6995" y="6083"/>
                    <a:pt x="7002" y="6083"/>
                  </a:cubicBezTo>
                  <a:cubicBezTo>
                    <a:pt x="7251" y="6083"/>
                    <a:pt x="7379" y="5357"/>
                    <a:pt x="7243" y="5041"/>
                  </a:cubicBezTo>
                  <a:cubicBezTo>
                    <a:pt x="7104" y="4716"/>
                    <a:pt x="5211" y="2265"/>
                    <a:pt x="5211" y="2265"/>
                  </a:cubicBezTo>
                  <a:lnTo>
                    <a:pt x="5242" y="2188"/>
                  </a:lnTo>
                  <a:lnTo>
                    <a:pt x="3847" y="1459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8"/>
            <p:cNvSpPr/>
            <p:nvPr/>
          </p:nvSpPr>
          <p:spPr>
            <a:xfrm>
              <a:off x="2885025" y="1197000"/>
              <a:ext cx="165850" cy="88100"/>
            </a:xfrm>
            <a:custGeom>
              <a:avLst/>
              <a:gdLst/>
              <a:ahLst/>
              <a:cxnLst/>
              <a:rect l="l" t="t" r="r" b="b"/>
              <a:pathLst>
                <a:path w="6634" h="3524" extrusionOk="0">
                  <a:moveTo>
                    <a:pt x="1" y="0"/>
                  </a:moveTo>
                  <a:cubicBezTo>
                    <a:pt x="1071" y="636"/>
                    <a:pt x="5491" y="2978"/>
                    <a:pt x="6608" y="3505"/>
                  </a:cubicBezTo>
                  <a:cubicBezTo>
                    <a:pt x="5522" y="2885"/>
                    <a:pt x="1133" y="512"/>
                    <a:pt x="1" y="0"/>
                  </a:cubicBezTo>
                  <a:close/>
                  <a:moveTo>
                    <a:pt x="6608" y="3505"/>
                  </a:moveTo>
                  <a:cubicBezTo>
                    <a:pt x="6621" y="3518"/>
                    <a:pt x="6629" y="3523"/>
                    <a:pt x="6631" y="3523"/>
                  </a:cubicBezTo>
                  <a:cubicBezTo>
                    <a:pt x="6633" y="3523"/>
                    <a:pt x="6626" y="3514"/>
                    <a:pt x="6608" y="3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8"/>
            <p:cNvSpPr/>
            <p:nvPr/>
          </p:nvSpPr>
          <p:spPr>
            <a:xfrm>
              <a:off x="2725675" y="771650"/>
              <a:ext cx="404825" cy="412950"/>
            </a:xfrm>
            <a:custGeom>
              <a:avLst/>
              <a:gdLst/>
              <a:ahLst/>
              <a:cxnLst/>
              <a:rect l="l" t="t" r="r" b="b"/>
              <a:pathLst>
                <a:path w="16193" h="16518" extrusionOk="0">
                  <a:moveTo>
                    <a:pt x="6670" y="0"/>
                  </a:moveTo>
                  <a:lnTo>
                    <a:pt x="1629" y="78"/>
                  </a:lnTo>
                  <a:cubicBezTo>
                    <a:pt x="1629" y="78"/>
                    <a:pt x="0" y="2994"/>
                    <a:pt x="1427" y="5087"/>
                  </a:cubicBezTo>
                  <a:cubicBezTo>
                    <a:pt x="2354" y="6426"/>
                    <a:pt x="5488" y="6691"/>
                    <a:pt x="7828" y="6691"/>
                  </a:cubicBezTo>
                  <a:cubicBezTo>
                    <a:pt x="9367" y="6691"/>
                    <a:pt x="10562" y="6576"/>
                    <a:pt x="10562" y="6576"/>
                  </a:cubicBezTo>
                  <a:lnTo>
                    <a:pt x="10562" y="6576"/>
                  </a:lnTo>
                  <a:lnTo>
                    <a:pt x="7228" y="14083"/>
                  </a:lnTo>
                  <a:lnTo>
                    <a:pt x="11881" y="16518"/>
                  </a:lnTo>
                  <a:cubicBezTo>
                    <a:pt x="11881" y="16518"/>
                    <a:pt x="15432" y="9601"/>
                    <a:pt x="16068" y="5878"/>
                  </a:cubicBezTo>
                  <a:cubicBezTo>
                    <a:pt x="16192" y="5180"/>
                    <a:pt x="14967" y="3149"/>
                    <a:pt x="14130" y="2714"/>
                  </a:cubicBezTo>
                  <a:cubicBezTo>
                    <a:pt x="12424" y="1830"/>
                    <a:pt x="7848" y="1939"/>
                    <a:pt x="6933" y="1551"/>
                  </a:cubicBezTo>
                  <a:cubicBezTo>
                    <a:pt x="6654" y="1443"/>
                    <a:pt x="6670" y="0"/>
                    <a:pt x="6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8"/>
            <p:cNvSpPr/>
            <p:nvPr/>
          </p:nvSpPr>
          <p:spPr>
            <a:xfrm>
              <a:off x="2921100" y="1100825"/>
              <a:ext cx="103550" cy="55875"/>
            </a:xfrm>
            <a:custGeom>
              <a:avLst/>
              <a:gdLst/>
              <a:ahLst/>
              <a:cxnLst/>
              <a:rect l="l" t="t" r="r" b="b"/>
              <a:pathLst>
                <a:path w="4142" h="2235" extrusionOk="0">
                  <a:moveTo>
                    <a:pt x="0" y="1"/>
                  </a:moveTo>
                  <a:lnTo>
                    <a:pt x="0" y="1"/>
                  </a:lnTo>
                  <a:cubicBezTo>
                    <a:pt x="124" y="140"/>
                    <a:pt x="279" y="171"/>
                    <a:pt x="419" y="264"/>
                  </a:cubicBezTo>
                  <a:cubicBezTo>
                    <a:pt x="559" y="373"/>
                    <a:pt x="714" y="451"/>
                    <a:pt x="869" y="544"/>
                  </a:cubicBezTo>
                  <a:cubicBezTo>
                    <a:pt x="1396" y="838"/>
                    <a:pt x="1939" y="1133"/>
                    <a:pt x="2482" y="1397"/>
                  </a:cubicBezTo>
                  <a:cubicBezTo>
                    <a:pt x="3025" y="1691"/>
                    <a:pt x="3567" y="1955"/>
                    <a:pt x="4110" y="2234"/>
                  </a:cubicBezTo>
                  <a:cubicBezTo>
                    <a:pt x="4126" y="2234"/>
                    <a:pt x="4141" y="2219"/>
                    <a:pt x="4126" y="2219"/>
                  </a:cubicBezTo>
                  <a:cubicBezTo>
                    <a:pt x="3831" y="2017"/>
                    <a:pt x="3536" y="1846"/>
                    <a:pt x="3226" y="1676"/>
                  </a:cubicBezTo>
                  <a:cubicBezTo>
                    <a:pt x="2714" y="1366"/>
                    <a:pt x="2172" y="1071"/>
                    <a:pt x="1629" y="776"/>
                  </a:cubicBezTo>
                  <a:lnTo>
                    <a:pt x="807" y="373"/>
                  </a:lnTo>
                  <a:cubicBezTo>
                    <a:pt x="667" y="311"/>
                    <a:pt x="512" y="233"/>
                    <a:pt x="388" y="171"/>
                  </a:cubicBezTo>
                  <a:cubicBezTo>
                    <a:pt x="264" y="125"/>
                    <a:pt x="124" y="6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8"/>
            <p:cNvSpPr/>
            <p:nvPr/>
          </p:nvSpPr>
          <p:spPr>
            <a:xfrm>
              <a:off x="2917225" y="813900"/>
              <a:ext cx="213275" cy="280750"/>
            </a:xfrm>
            <a:custGeom>
              <a:avLst/>
              <a:gdLst/>
              <a:ahLst/>
              <a:cxnLst/>
              <a:rect l="l" t="t" r="r" b="b"/>
              <a:pathLst>
                <a:path w="8531" h="11230" extrusionOk="0">
                  <a:moveTo>
                    <a:pt x="0" y="1"/>
                  </a:moveTo>
                  <a:lnTo>
                    <a:pt x="2590" y="4886"/>
                  </a:lnTo>
                  <a:lnTo>
                    <a:pt x="2745" y="5196"/>
                  </a:lnTo>
                  <a:lnTo>
                    <a:pt x="5940" y="11230"/>
                  </a:lnTo>
                  <a:cubicBezTo>
                    <a:pt x="6948" y="8965"/>
                    <a:pt x="8081" y="6127"/>
                    <a:pt x="8406" y="4173"/>
                  </a:cubicBezTo>
                  <a:cubicBezTo>
                    <a:pt x="8530" y="3490"/>
                    <a:pt x="7305" y="1459"/>
                    <a:pt x="6468" y="1009"/>
                  </a:cubicBezTo>
                  <a:cubicBezTo>
                    <a:pt x="5056" y="280"/>
                    <a:pt x="1629" y="218"/>
                    <a:pt x="0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8"/>
            <p:cNvSpPr/>
            <p:nvPr/>
          </p:nvSpPr>
          <p:spPr>
            <a:xfrm>
              <a:off x="3081225" y="1100825"/>
              <a:ext cx="224925" cy="186450"/>
            </a:xfrm>
            <a:custGeom>
              <a:avLst/>
              <a:gdLst/>
              <a:ahLst/>
              <a:cxnLst/>
              <a:rect l="l" t="t" r="r" b="b"/>
              <a:pathLst>
                <a:path w="8997" h="7458" extrusionOk="0">
                  <a:moveTo>
                    <a:pt x="1" y="1"/>
                  </a:moveTo>
                  <a:cubicBezTo>
                    <a:pt x="1" y="1"/>
                    <a:pt x="668" y="4809"/>
                    <a:pt x="668" y="4824"/>
                  </a:cubicBezTo>
                  <a:cubicBezTo>
                    <a:pt x="683" y="5739"/>
                    <a:pt x="730" y="6561"/>
                    <a:pt x="776" y="6980"/>
                  </a:cubicBezTo>
                  <a:cubicBezTo>
                    <a:pt x="807" y="7135"/>
                    <a:pt x="823" y="7228"/>
                    <a:pt x="854" y="7275"/>
                  </a:cubicBezTo>
                  <a:cubicBezTo>
                    <a:pt x="1045" y="7392"/>
                    <a:pt x="4563" y="7458"/>
                    <a:pt x="6840" y="7458"/>
                  </a:cubicBezTo>
                  <a:cubicBezTo>
                    <a:pt x="7886" y="7458"/>
                    <a:pt x="8670" y="7444"/>
                    <a:pt x="8748" y="7414"/>
                  </a:cubicBezTo>
                  <a:cubicBezTo>
                    <a:pt x="8996" y="7337"/>
                    <a:pt x="8795" y="6577"/>
                    <a:pt x="8500" y="6360"/>
                  </a:cubicBezTo>
                  <a:cubicBezTo>
                    <a:pt x="8205" y="6127"/>
                    <a:pt x="5398" y="4840"/>
                    <a:pt x="5398" y="4840"/>
                  </a:cubicBezTo>
                  <a:lnTo>
                    <a:pt x="4685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8"/>
            <p:cNvSpPr/>
            <p:nvPr/>
          </p:nvSpPr>
          <p:spPr>
            <a:xfrm>
              <a:off x="3191450" y="1220825"/>
              <a:ext cx="37150" cy="11250"/>
            </a:xfrm>
            <a:custGeom>
              <a:avLst/>
              <a:gdLst/>
              <a:ahLst/>
              <a:cxnLst/>
              <a:rect l="l" t="t" r="r" b="b"/>
              <a:pathLst>
                <a:path w="1486" h="450" extrusionOk="0">
                  <a:moveTo>
                    <a:pt x="1167" y="1"/>
                  </a:moveTo>
                  <a:cubicBezTo>
                    <a:pt x="755" y="1"/>
                    <a:pt x="309" y="127"/>
                    <a:pt x="12" y="412"/>
                  </a:cubicBezTo>
                  <a:cubicBezTo>
                    <a:pt x="1" y="435"/>
                    <a:pt x="6" y="449"/>
                    <a:pt x="22" y="449"/>
                  </a:cubicBezTo>
                  <a:cubicBezTo>
                    <a:pt x="27" y="449"/>
                    <a:pt x="35" y="447"/>
                    <a:pt x="43" y="443"/>
                  </a:cubicBezTo>
                  <a:cubicBezTo>
                    <a:pt x="508" y="257"/>
                    <a:pt x="974" y="148"/>
                    <a:pt x="1454" y="86"/>
                  </a:cubicBezTo>
                  <a:cubicBezTo>
                    <a:pt x="1470" y="86"/>
                    <a:pt x="1470" y="71"/>
                    <a:pt x="1470" y="55"/>
                  </a:cubicBezTo>
                  <a:cubicBezTo>
                    <a:pt x="1485" y="55"/>
                    <a:pt x="1470" y="55"/>
                    <a:pt x="1470" y="24"/>
                  </a:cubicBezTo>
                  <a:cubicBezTo>
                    <a:pt x="1373" y="9"/>
                    <a:pt x="1271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8"/>
            <p:cNvSpPr/>
            <p:nvPr/>
          </p:nvSpPr>
          <p:spPr>
            <a:xfrm>
              <a:off x="3200775" y="1226225"/>
              <a:ext cx="37125" cy="11050"/>
            </a:xfrm>
            <a:custGeom>
              <a:avLst/>
              <a:gdLst/>
              <a:ahLst/>
              <a:cxnLst/>
              <a:rect l="l" t="t" r="r" b="b"/>
              <a:pathLst>
                <a:path w="1485" h="442" extrusionOk="0">
                  <a:moveTo>
                    <a:pt x="1127" y="0"/>
                  </a:moveTo>
                  <a:cubicBezTo>
                    <a:pt x="717" y="0"/>
                    <a:pt x="292" y="120"/>
                    <a:pt x="11" y="413"/>
                  </a:cubicBezTo>
                  <a:cubicBezTo>
                    <a:pt x="1" y="424"/>
                    <a:pt x="5" y="442"/>
                    <a:pt x="13" y="442"/>
                  </a:cubicBezTo>
                  <a:cubicBezTo>
                    <a:pt x="17" y="442"/>
                    <a:pt x="22" y="438"/>
                    <a:pt x="27" y="429"/>
                  </a:cubicBezTo>
                  <a:cubicBezTo>
                    <a:pt x="492" y="258"/>
                    <a:pt x="957" y="150"/>
                    <a:pt x="1454" y="87"/>
                  </a:cubicBezTo>
                  <a:cubicBezTo>
                    <a:pt x="1469" y="87"/>
                    <a:pt x="1485" y="72"/>
                    <a:pt x="1485" y="41"/>
                  </a:cubicBezTo>
                  <a:cubicBezTo>
                    <a:pt x="1485" y="25"/>
                    <a:pt x="1469" y="25"/>
                    <a:pt x="1454" y="25"/>
                  </a:cubicBezTo>
                  <a:cubicBezTo>
                    <a:pt x="1348" y="9"/>
                    <a:pt x="1238" y="0"/>
                    <a:pt x="1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8"/>
            <p:cNvSpPr/>
            <p:nvPr/>
          </p:nvSpPr>
          <p:spPr>
            <a:xfrm>
              <a:off x="3210075" y="1231250"/>
              <a:ext cx="36750" cy="10900"/>
            </a:xfrm>
            <a:custGeom>
              <a:avLst/>
              <a:gdLst/>
              <a:ahLst/>
              <a:cxnLst/>
              <a:rect l="l" t="t" r="r" b="b"/>
              <a:pathLst>
                <a:path w="1470" h="436" extrusionOk="0">
                  <a:moveTo>
                    <a:pt x="1118" y="1"/>
                  </a:moveTo>
                  <a:cubicBezTo>
                    <a:pt x="712" y="1"/>
                    <a:pt x="280" y="121"/>
                    <a:pt x="11" y="414"/>
                  </a:cubicBezTo>
                  <a:cubicBezTo>
                    <a:pt x="0" y="425"/>
                    <a:pt x="5" y="436"/>
                    <a:pt x="14" y="436"/>
                  </a:cubicBezTo>
                  <a:cubicBezTo>
                    <a:pt x="18" y="436"/>
                    <a:pt x="22" y="434"/>
                    <a:pt x="27" y="429"/>
                  </a:cubicBezTo>
                  <a:cubicBezTo>
                    <a:pt x="492" y="259"/>
                    <a:pt x="958" y="135"/>
                    <a:pt x="1438" y="73"/>
                  </a:cubicBezTo>
                  <a:cubicBezTo>
                    <a:pt x="1469" y="73"/>
                    <a:pt x="1469" y="57"/>
                    <a:pt x="1469" y="42"/>
                  </a:cubicBezTo>
                  <a:cubicBezTo>
                    <a:pt x="1469" y="26"/>
                    <a:pt x="1469" y="26"/>
                    <a:pt x="1438" y="26"/>
                  </a:cubicBezTo>
                  <a:cubicBezTo>
                    <a:pt x="1336" y="10"/>
                    <a:pt x="1228" y="1"/>
                    <a:pt x="1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8"/>
            <p:cNvSpPr/>
            <p:nvPr/>
          </p:nvSpPr>
          <p:spPr>
            <a:xfrm>
              <a:off x="3098300" y="1220250"/>
              <a:ext cx="208625" cy="67025"/>
            </a:xfrm>
            <a:custGeom>
              <a:avLst/>
              <a:gdLst/>
              <a:ahLst/>
              <a:cxnLst/>
              <a:rect l="l" t="t" r="r" b="b"/>
              <a:pathLst>
                <a:path w="8345" h="2681" extrusionOk="0">
                  <a:moveTo>
                    <a:pt x="4746" y="1"/>
                  </a:moveTo>
                  <a:lnTo>
                    <a:pt x="0" y="16"/>
                  </a:lnTo>
                  <a:lnTo>
                    <a:pt x="0" y="47"/>
                  </a:lnTo>
                  <a:cubicBezTo>
                    <a:pt x="47" y="1350"/>
                    <a:pt x="78" y="2436"/>
                    <a:pt x="202" y="2498"/>
                  </a:cubicBezTo>
                  <a:cubicBezTo>
                    <a:pt x="382" y="2615"/>
                    <a:pt x="3897" y="2681"/>
                    <a:pt x="6173" y="2681"/>
                  </a:cubicBezTo>
                  <a:cubicBezTo>
                    <a:pt x="7219" y="2681"/>
                    <a:pt x="8003" y="2667"/>
                    <a:pt x="8081" y="2637"/>
                  </a:cubicBezTo>
                  <a:cubicBezTo>
                    <a:pt x="8344" y="2560"/>
                    <a:pt x="8143" y="1815"/>
                    <a:pt x="7848" y="1583"/>
                  </a:cubicBezTo>
                  <a:cubicBezTo>
                    <a:pt x="7569" y="1350"/>
                    <a:pt x="4746" y="78"/>
                    <a:pt x="4746" y="78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8"/>
            <p:cNvSpPr/>
            <p:nvPr/>
          </p:nvSpPr>
          <p:spPr>
            <a:xfrm>
              <a:off x="3111475" y="1277550"/>
              <a:ext cx="187700" cy="1900"/>
            </a:xfrm>
            <a:custGeom>
              <a:avLst/>
              <a:gdLst/>
              <a:ahLst/>
              <a:cxnLst/>
              <a:rect l="l" t="t" r="r" b="b"/>
              <a:pathLst>
                <a:path w="7508" h="76" extrusionOk="0">
                  <a:moveTo>
                    <a:pt x="2811" y="0"/>
                  </a:moveTo>
                  <a:cubicBezTo>
                    <a:pt x="1594" y="0"/>
                    <a:pt x="497" y="10"/>
                    <a:pt x="0" y="35"/>
                  </a:cubicBezTo>
                  <a:cubicBezTo>
                    <a:pt x="777" y="65"/>
                    <a:pt x="3075" y="76"/>
                    <a:pt x="4969" y="76"/>
                  </a:cubicBezTo>
                  <a:cubicBezTo>
                    <a:pt x="6063" y="76"/>
                    <a:pt x="7022" y="72"/>
                    <a:pt x="7476" y="66"/>
                  </a:cubicBezTo>
                  <a:cubicBezTo>
                    <a:pt x="7507" y="66"/>
                    <a:pt x="7507" y="51"/>
                    <a:pt x="7476" y="51"/>
                  </a:cubicBezTo>
                  <a:cubicBezTo>
                    <a:pt x="6732" y="23"/>
                    <a:pt x="4636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8"/>
            <p:cNvSpPr/>
            <p:nvPr/>
          </p:nvSpPr>
          <p:spPr>
            <a:xfrm>
              <a:off x="2724500" y="769700"/>
              <a:ext cx="504875" cy="437775"/>
            </a:xfrm>
            <a:custGeom>
              <a:avLst/>
              <a:gdLst/>
              <a:ahLst/>
              <a:cxnLst/>
              <a:rect l="l" t="t" r="r" b="b"/>
              <a:pathLst>
                <a:path w="20195" h="17511" extrusionOk="0">
                  <a:moveTo>
                    <a:pt x="7352" y="1"/>
                  </a:moveTo>
                  <a:lnTo>
                    <a:pt x="1769" y="140"/>
                  </a:lnTo>
                  <a:cubicBezTo>
                    <a:pt x="1769" y="140"/>
                    <a:pt x="1" y="3490"/>
                    <a:pt x="2079" y="5367"/>
                  </a:cubicBezTo>
                  <a:cubicBezTo>
                    <a:pt x="3925" y="7042"/>
                    <a:pt x="12207" y="7058"/>
                    <a:pt x="12393" y="7724"/>
                  </a:cubicBezTo>
                  <a:cubicBezTo>
                    <a:pt x="12719" y="8748"/>
                    <a:pt x="14766" y="17511"/>
                    <a:pt x="14766" y="17511"/>
                  </a:cubicBezTo>
                  <a:lnTo>
                    <a:pt x="20194" y="17433"/>
                  </a:lnTo>
                  <a:cubicBezTo>
                    <a:pt x="20194" y="17433"/>
                    <a:pt x="17868" y="6235"/>
                    <a:pt x="16534" y="4591"/>
                  </a:cubicBezTo>
                  <a:cubicBezTo>
                    <a:pt x="14409" y="1939"/>
                    <a:pt x="7508" y="1831"/>
                    <a:pt x="7415" y="1552"/>
                  </a:cubicBezTo>
                  <a:cubicBezTo>
                    <a:pt x="7259" y="1148"/>
                    <a:pt x="7352" y="1"/>
                    <a:pt x="7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8"/>
            <p:cNvSpPr/>
            <p:nvPr/>
          </p:nvSpPr>
          <p:spPr>
            <a:xfrm>
              <a:off x="3099600" y="1180325"/>
              <a:ext cx="120075" cy="3675"/>
            </a:xfrm>
            <a:custGeom>
              <a:avLst/>
              <a:gdLst/>
              <a:ahLst/>
              <a:cxnLst/>
              <a:rect l="l" t="t" r="r" b="b"/>
              <a:pathLst>
                <a:path w="4803" h="147" extrusionOk="0">
                  <a:moveTo>
                    <a:pt x="1902" y="0"/>
                  </a:moveTo>
                  <a:cubicBezTo>
                    <a:pt x="1282" y="0"/>
                    <a:pt x="646" y="16"/>
                    <a:pt x="26" y="62"/>
                  </a:cubicBezTo>
                  <a:cubicBezTo>
                    <a:pt x="1" y="62"/>
                    <a:pt x="6" y="102"/>
                    <a:pt x="25" y="102"/>
                  </a:cubicBezTo>
                  <a:cubicBezTo>
                    <a:pt x="29" y="102"/>
                    <a:pt x="35" y="100"/>
                    <a:pt x="41" y="93"/>
                  </a:cubicBezTo>
                  <a:cubicBezTo>
                    <a:pt x="398" y="124"/>
                    <a:pt x="739" y="140"/>
                    <a:pt x="1096" y="140"/>
                  </a:cubicBezTo>
                  <a:cubicBezTo>
                    <a:pt x="1303" y="145"/>
                    <a:pt x="1506" y="147"/>
                    <a:pt x="1708" y="147"/>
                  </a:cubicBezTo>
                  <a:cubicBezTo>
                    <a:pt x="2113" y="147"/>
                    <a:pt x="2512" y="140"/>
                    <a:pt x="2926" y="140"/>
                  </a:cubicBezTo>
                  <a:cubicBezTo>
                    <a:pt x="3562" y="140"/>
                    <a:pt x="4182" y="140"/>
                    <a:pt x="4803" y="78"/>
                  </a:cubicBezTo>
                  <a:cubicBezTo>
                    <a:pt x="4446" y="31"/>
                    <a:pt x="4105" y="31"/>
                    <a:pt x="3748" y="16"/>
                  </a:cubicBezTo>
                  <a:cubicBezTo>
                    <a:pt x="3128" y="0"/>
                    <a:pt x="2523" y="0"/>
                    <a:pt x="1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8"/>
            <p:cNvSpPr/>
            <p:nvPr/>
          </p:nvSpPr>
          <p:spPr>
            <a:xfrm>
              <a:off x="2766000" y="607050"/>
              <a:ext cx="166750" cy="166175"/>
            </a:xfrm>
            <a:custGeom>
              <a:avLst/>
              <a:gdLst/>
              <a:ahLst/>
              <a:cxnLst/>
              <a:rect l="l" t="t" r="r" b="b"/>
              <a:pathLst>
                <a:path w="6670" h="6647" extrusionOk="0">
                  <a:moveTo>
                    <a:pt x="4308" y="1"/>
                  </a:moveTo>
                  <a:cubicBezTo>
                    <a:pt x="3949" y="1"/>
                    <a:pt x="3558" y="145"/>
                    <a:pt x="3180" y="473"/>
                  </a:cubicBezTo>
                  <a:cubicBezTo>
                    <a:pt x="1505" y="1931"/>
                    <a:pt x="0" y="6646"/>
                    <a:pt x="0" y="6646"/>
                  </a:cubicBezTo>
                  <a:lnTo>
                    <a:pt x="5692" y="6538"/>
                  </a:lnTo>
                  <a:lnTo>
                    <a:pt x="5863" y="4630"/>
                  </a:lnTo>
                  <a:cubicBezTo>
                    <a:pt x="5863" y="4630"/>
                    <a:pt x="6670" y="4211"/>
                    <a:pt x="6561" y="3436"/>
                  </a:cubicBezTo>
                  <a:cubicBezTo>
                    <a:pt x="6483" y="2552"/>
                    <a:pt x="5475" y="691"/>
                    <a:pt x="5367" y="535"/>
                  </a:cubicBezTo>
                  <a:cubicBezTo>
                    <a:pt x="5107" y="200"/>
                    <a:pt x="4730" y="1"/>
                    <a:pt x="4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8"/>
            <p:cNvSpPr/>
            <p:nvPr/>
          </p:nvSpPr>
          <p:spPr>
            <a:xfrm>
              <a:off x="2864575" y="611850"/>
              <a:ext cx="191475" cy="188150"/>
            </a:xfrm>
            <a:custGeom>
              <a:avLst/>
              <a:gdLst/>
              <a:ahLst/>
              <a:cxnLst/>
              <a:rect l="l" t="t" r="r" b="b"/>
              <a:pathLst>
                <a:path w="7659" h="7526" extrusionOk="0">
                  <a:moveTo>
                    <a:pt x="422" y="0"/>
                  </a:moveTo>
                  <a:cubicBezTo>
                    <a:pt x="74" y="0"/>
                    <a:pt x="1" y="659"/>
                    <a:pt x="199" y="1631"/>
                  </a:cubicBezTo>
                  <a:cubicBezTo>
                    <a:pt x="710" y="4112"/>
                    <a:pt x="1439" y="6888"/>
                    <a:pt x="1998" y="7214"/>
                  </a:cubicBezTo>
                  <a:cubicBezTo>
                    <a:pt x="2394" y="7450"/>
                    <a:pt x="3087" y="7526"/>
                    <a:pt x="3831" y="7526"/>
                  </a:cubicBezTo>
                  <a:cubicBezTo>
                    <a:pt x="5096" y="7526"/>
                    <a:pt x="6504" y="7306"/>
                    <a:pt x="6837" y="7276"/>
                  </a:cubicBezTo>
                  <a:cubicBezTo>
                    <a:pt x="7255" y="7214"/>
                    <a:pt x="7659" y="3973"/>
                    <a:pt x="7193" y="3942"/>
                  </a:cubicBezTo>
                  <a:cubicBezTo>
                    <a:pt x="7167" y="3939"/>
                    <a:pt x="7134" y="3938"/>
                    <a:pt x="7094" y="3938"/>
                  </a:cubicBezTo>
                  <a:cubicBezTo>
                    <a:pt x="6479" y="3938"/>
                    <a:pt x="4375" y="4231"/>
                    <a:pt x="3856" y="4231"/>
                  </a:cubicBezTo>
                  <a:cubicBezTo>
                    <a:pt x="3803" y="4231"/>
                    <a:pt x="3767" y="4228"/>
                    <a:pt x="3750" y="4221"/>
                  </a:cubicBezTo>
                  <a:cubicBezTo>
                    <a:pt x="3595" y="4174"/>
                    <a:pt x="2587" y="2639"/>
                    <a:pt x="1610" y="1165"/>
                  </a:cubicBezTo>
                  <a:cubicBezTo>
                    <a:pt x="1069" y="345"/>
                    <a:pt x="674" y="0"/>
                    <a:pt x="42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8"/>
            <p:cNvSpPr/>
            <p:nvPr/>
          </p:nvSpPr>
          <p:spPr>
            <a:xfrm>
              <a:off x="3016475" y="707625"/>
              <a:ext cx="183050" cy="99025"/>
            </a:xfrm>
            <a:custGeom>
              <a:avLst/>
              <a:gdLst/>
              <a:ahLst/>
              <a:cxnLst/>
              <a:rect l="l" t="t" r="r" b="b"/>
              <a:pathLst>
                <a:path w="7322" h="3961" extrusionOk="0">
                  <a:moveTo>
                    <a:pt x="2835" y="0"/>
                  </a:moveTo>
                  <a:cubicBezTo>
                    <a:pt x="1797" y="0"/>
                    <a:pt x="807" y="111"/>
                    <a:pt x="807" y="111"/>
                  </a:cubicBezTo>
                  <a:cubicBezTo>
                    <a:pt x="807" y="111"/>
                    <a:pt x="1" y="3259"/>
                    <a:pt x="125" y="3337"/>
                  </a:cubicBezTo>
                  <a:cubicBezTo>
                    <a:pt x="394" y="3406"/>
                    <a:pt x="712" y="3484"/>
                    <a:pt x="1085" y="3484"/>
                  </a:cubicBezTo>
                  <a:cubicBezTo>
                    <a:pt x="1550" y="3484"/>
                    <a:pt x="2100" y="3362"/>
                    <a:pt x="2746" y="2949"/>
                  </a:cubicBezTo>
                  <a:cubicBezTo>
                    <a:pt x="2746" y="2949"/>
                    <a:pt x="3908" y="3960"/>
                    <a:pt x="4512" y="3960"/>
                  </a:cubicBezTo>
                  <a:cubicBezTo>
                    <a:pt x="4606" y="3960"/>
                    <a:pt x="4686" y="3936"/>
                    <a:pt x="4747" y="3880"/>
                  </a:cubicBezTo>
                  <a:cubicBezTo>
                    <a:pt x="4926" y="3714"/>
                    <a:pt x="4692" y="3381"/>
                    <a:pt x="4390" y="3073"/>
                  </a:cubicBezTo>
                  <a:lnTo>
                    <a:pt x="4390" y="3073"/>
                  </a:lnTo>
                  <a:cubicBezTo>
                    <a:pt x="4768" y="3367"/>
                    <a:pt x="5195" y="3646"/>
                    <a:pt x="5453" y="3646"/>
                  </a:cubicBezTo>
                  <a:cubicBezTo>
                    <a:pt x="5511" y="3646"/>
                    <a:pt x="5561" y="3632"/>
                    <a:pt x="5600" y="3600"/>
                  </a:cubicBezTo>
                  <a:cubicBezTo>
                    <a:pt x="5803" y="3432"/>
                    <a:pt x="5678" y="3144"/>
                    <a:pt x="5442" y="2850"/>
                  </a:cubicBezTo>
                  <a:lnTo>
                    <a:pt x="5442" y="2850"/>
                  </a:lnTo>
                  <a:cubicBezTo>
                    <a:pt x="5728" y="3062"/>
                    <a:pt x="6014" y="3222"/>
                    <a:pt x="6224" y="3222"/>
                  </a:cubicBezTo>
                  <a:cubicBezTo>
                    <a:pt x="6309" y="3222"/>
                    <a:pt x="6382" y="3196"/>
                    <a:pt x="6437" y="3135"/>
                  </a:cubicBezTo>
                  <a:cubicBezTo>
                    <a:pt x="6723" y="2810"/>
                    <a:pt x="6108" y="2198"/>
                    <a:pt x="5621" y="1794"/>
                  </a:cubicBezTo>
                  <a:lnTo>
                    <a:pt x="5621" y="1794"/>
                  </a:lnTo>
                  <a:cubicBezTo>
                    <a:pt x="6011" y="2072"/>
                    <a:pt x="6525" y="2394"/>
                    <a:pt x="6817" y="2394"/>
                  </a:cubicBezTo>
                  <a:cubicBezTo>
                    <a:pt x="6905" y="2394"/>
                    <a:pt x="6973" y="2365"/>
                    <a:pt x="7011" y="2298"/>
                  </a:cubicBezTo>
                  <a:cubicBezTo>
                    <a:pt x="7321" y="1770"/>
                    <a:pt x="5258" y="436"/>
                    <a:pt x="4716" y="219"/>
                  </a:cubicBezTo>
                  <a:cubicBezTo>
                    <a:pt x="4259" y="50"/>
                    <a:pt x="3536" y="0"/>
                    <a:pt x="2835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8"/>
            <p:cNvSpPr/>
            <p:nvPr/>
          </p:nvSpPr>
          <p:spPr>
            <a:xfrm>
              <a:off x="3128925" y="730925"/>
              <a:ext cx="46950" cy="41525"/>
            </a:xfrm>
            <a:custGeom>
              <a:avLst/>
              <a:gdLst/>
              <a:ahLst/>
              <a:cxnLst/>
              <a:rect l="l" t="t" r="r" b="b"/>
              <a:pathLst>
                <a:path w="1878" h="1661" extrusionOk="0">
                  <a:moveTo>
                    <a:pt x="0" y="1"/>
                  </a:moveTo>
                  <a:lnTo>
                    <a:pt x="0" y="1"/>
                  </a:lnTo>
                  <a:cubicBezTo>
                    <a:pt x="187" y="156"/>
                    <a:pt x="373" y="311"/>
                    <a:pt x="574" y="466"/>
                  </a:cubicBezTo>
                  <a:cubicBezTo>
                    <a:pt x="791" y="621"/>
                    <a:pt x="1505" y="1195"/>
                    <a:pt x="1877" y="1660"/>
                  </a:cubicBezTo>
                  <a:cubicBezTo>
                    <a:pt x="1691" y="1381"/>
                    <a:pt x="1474" y="1133"/>
                    <a:pt x="1226" y="916"/>
                  </a:cubicBezTo>
                  <a:cubicBezTo>
                    <a:pt x="1040" y="745"/>
                    <a:pt x="838" y="590"/>
                    <a:pt x="636" y="435"/>
                  </a:cubicBezTo>
                  <a:cubicBezTo>
                    <a:pt x="419" y="280"/>
                    <a:pt x="218" y="14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8"/>
            <p:cNvSpPr/>
            <p:nvPr/>
          </p:nvSpPr>
          <p:spPr>
            <a:xfrm>
              <a:off x="3114450" y="748800"/>
              <a:ext cx="41925" cy="32825"/>
            </a:xfrm>
            <a:custGeom>
              <a:avLst/>
              <a:gdLst/>
              <a:ahLst/>
              <a:cxnLst/>
              <a:rect l="l" t="t" r="r" b="b"/>
              <a:pathLst>
                <a:path w="1677" h="1313" extrusionOk="0">
                  <a:moveTo>
                    <a:pt x="14" y="1"/>
                  </a:moveTo>
                  <a:lnTo>
                    <a:pt x="14" y="1"/>
                  </a:lnTo>
                  <a:cubicBezTo>
                    <a:pt x="7" y="1"/>
                    <a:pt x="0" y="15"/>
                    <a:pt x="21" y="15"/>
                  </a:cubicBezTo>
                  <a:cubicBezTo>
                    <a:pt x="21" y="4"/>
                    <a:pt x="18" y="1"/>
                    <a:pt x="14" y="1"/>
                  </a:cubicBezTo>
                  <a:close/>
                  <a:moveTo>
                    <a:pt x="21" y="15"/>
                  </a:moveTo>
                  <a:lnTo>
                    <a:pt x="21" y="15"/>
                  </a:lnTo>
                  <a:cubicBezTo>
                    <a:pt x="269" y="201"/>
                    <a:pt x="517" y="418"/>
                    <a:pt x="766" y="635"/>
                  </a:cubicBezTo>
                  <a:cubicBezTo>
                    <a:pt x="1029" y="821"/>
                    <a:pt x="1386" y="1100"/>
                    <a:pt x="1650" y="1302"/>
                  </a:cubicBezTo>
                  <a:cubicBezTo>
                    <a:pt x="1653" y="1309"/>
                    <a:pt x="1657" y="1312"/>
                    <a:pt x="1660" y="1312"/>
                  </a:cubicBezTo>
                  <a:cubicBezTo>
                    <a:pt x="1671" y="1312"/>
                    <a:pt x="1677" y="1283"/>
                    <a:pt x="1665" y="1271"/>
                  </a:cubicBezTo>
                  <a:cubicBezTo>
                    <a:pt x="1417" y="1054"/>
                    <a:pt x="1060" y="759"/>
                    <a:pt x="812" y="573"/>
                  </a:cubicBezTo>
                  <a:cubicBezTo>
                    <a:pt x="564" y="371"/>
                    <a:pt x="285" y="201"/>
                    <a:pt x="21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8"/>
            <p:cNvSpPr/>
            <p:nvPr/>
          </p:nvSpPr>
          <p:spPr>
            <a:xfrm>
              <a:off x="3099500" y="761775"/>
              <a:ext cx="29050" cy="24525"/>
            </a:xfrm>
            <a:custGeom>
              <a:avLst/>
              <a:gdLst/>
              <a:ahLst/>
              <a:cxnLst/>
              <a:rect l="l" t="t" r="r" b="b"/>
              <a:pathLst>
                <a:path w="1162" h="981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4" y="7"/>
                    <a:pt x="14" y="7"/>
                  </a:cubicBezTo>
                  <a:cubicBezTo>
                    <a:pt x="9" y="2"/>
                    <a:pt x="6" y="1"/>
                    <a:pt x="4" y="1"/>
                  </a:cubicBezTo>
                  <a:close/>
                  <a:moveTo>
                    <a:pt x="14" y="7"/>
                  </a:moveTo>
                  <a:lnTo>
                    <a:pt x="14" y="7"/>
                  </a:lnTo>
                  <a:cubicBezTo>
                    <a:pt x="464" y="380"/>
                    <a:pt x="743" y="628"/>
                    <a:pt x="1131" y="969"/>
                  </a:cubicBezTo>
                  <a:cubicBezTo>
                    <a:pt x="1139" y="977"/>
                    <a:pt x="1150" y="981"/>
                    <a:pt x="1156" y="981"/>
                  </a:cubicBezTo>
                  <a:cubicBezTo>
                    <a:pt x="1162" y="981"/>
                    <a:pt x="1162" y="977"/>
                    <a:pt x="1146" y="969"/>
                  </a:cubicBezTo>
                  <a:cubicBezTo>
                    <a:pt x="805" y="612"/>
                    <a:pt x="417" y="287"/>
                    <a:pt x="14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8"/>
            <p:cNvSpPr/>
            <p:nvPr/>
          </p:nvSpPr>
          <p:spPr>
            <a:xfrm>
              <a:off x="2864875" y="609950"/>
              <a:ext cx="70600" cy="86100"/>
            </a:xfrm>
            <a:custGeom>
              <a:avLst/>
              <a:gdLst/>
              <a:ahLst/>
              <a:cxnLst/>
              <a:rect l="l" t="t" r="r" b="b"/>
              <a:pathLst>
                <a:path w="2824" h="3444" extrusionOk="0">
                  <a:moveTo>
                    <a:pt x="392" y="1"/>
                  </a:moveTo>
                  <a:cubicBezTo>
                    <a:pt x="155" y="1"/>
                    <a:pt x="0" y="226"/>
                    <a:pt x="0" y="745"/>
                  </a:cubicBezTo>
                  <a:cubicBezTo>
                    <a:pt x="0" y="1800"/>
                    <a:pt x="481" y="3444"/>
                    <a:pt x="481" y="3444"/>
                  </a:cubicBezTo>
                  <a:lnTo>
                    <a:pt x="2823" y="2699"/>
                  </a:lnTo>
                  <a:cubicBezTo>
                    <a:pt x="2823" y="2699"/>
                    <a:pt x="1939" y="1350"/>
                    <a:pt x="1272" y="606"/>
                  </a:cubicBezTo>
                  <a:cubicBezTo>
                    <a:pt x="946" y="226"/>
                    <a:pt x="629" y="1"/>
                    <a:pt x="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8"/>
            <p:cNvSpPr/>
            <p:nvPr/>
          </p:nvSpPr>
          <p:spPr>
            <a:xfrm>
              <a:off x="2876500" y="668900"/>
              <a:ext cx="49650" cy="15925"/>
            </a:xfrm>
            <a:custGeom>
              <a:avLst/>
              <a:gdLst/>
              <a:ahLst/>
              <a:cxnLst/>
              <a:rect l="l" t="t" r="r" b="b"/>
              <a:pathLst>
                <a:path w="1986" h="637" extrusionOk="0">
                  <a:moveTo>
                    <a:pt x="1986" y="0"/>
                  </a:moveTo>
                  <a:cubicBezTo>
                    <a:pt x="1335" y="140"/>
                    <a:pt x="342" y="496"/>
                    <a:pt x="1" y="621"/>
                  </a:cubicBezTo>
                  <a:lnTo>
                    <a:pt x="1" y="636"/>
                  </a:lnTo>
                  <a:cubicBezTo>
                    <a:pt x="357" y="543"/>
                    <a:pt x="1443" y="217"/>
                    <a:pt x="1986" y="16"/>
                  </a:cubicBezTo>
                  <a:lnTo>
                    <a:pt x="1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8"/>
            <p:cNvSpPr/>
            <p:nvPr/>
          </p:nvSpPr>
          <p:spPr>
            <a:xfrm>
              <a:off x="2866025" y="654550"/>
              <a:ext cx="15150" cy="42675"/>
            </a:xfrm>
            <a:custGeom>
              <a:avLst/>
              <a:gdLst/>
              <a:ahLst/>
              <a:cxnLst/>
              <a:rect l="l" t="t" r="r" b="b"/>
              <a:pathLst>
                <a:path w="606" h="1707" extrusionOk="0">
                  <a:moveTo>
                    <a:pt x="32" y="0"/>
                  </a:moveTo>
                  <a:cubicBezTo>
                    <a:pt x="63" y="171"/>
                    <a:pt x="78" y="373"/>
                    <a:pt x="125" y="543"/>
                  </a:cubicBezTo>
                  <a:cubicBezTo>
                    <a:pt x="78" y="450"/>
                    <a:pt x="47" y="373"/>
                    <a:pt x="1" y="295"/>
                  </a:cubicBezTo>
                  <a:lnTo>
                    <a:pt x="1" y="295"/>
                  </a:lnTo>
                  <a:lnTo>
                    <a:pt x="63" y="574"/>
                  </a:lnTo>
                  <a:cubicBezTo>
                    <a:pt x="78" y="636"/>
                    <a:pt x="109" y="683"/>
                    <a:pt x="125" y="729"/>
                  </a:cubicBezTo>
                  <a:cubicBezTo>
                    <a:pt x="203" y="1070"/>
                    <a:pt x="280" y="1381"/>
                    <a:pt x="373" y="1691"/>
                  </a:cubicBezTo>
                  <a:cubicBezTo>
                    <a:pt x="373" y="1706"/>
                    <a:pt x="389" y="1706"/>
                    <a:pt x="420" y="1706"/>
                  </a:cubicBezTo>
                  <a:cubicBezTo>
                    <a:pt x="466" y="1691"/>
                    <a:pt x="544" y="1660"/>
                    <a:pt x="606" y="1644"/>
                  </a:cubicBezTo>
                  <a:lnTo>
                    <a:pt x="606" y="1629"/>
                  </a:lnTo>
                  <a:lnTo>
                    <a:pt x="435" y="1629"/>
                  </a:lnTo>
                  <a:cubicBezTo>
                    <a:pt x="311" y="1086"/>
                    <a:pt x="156" y="543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8"/>
            <p:cNvSpPr/>
            <p:nvPr/>
          </p:nvSpPr>
          <p:spPr>
            <a:xfrm>
              <a:off x="2791200" y="551775"/>
              <a:ext cx="75425" cy="139125"/>
            </a:xfrm>
            <a:custGeom>
              <a:avLst/>
              <a:gdLst/>
              <a:ahLst/>
              <a:cxnLst/>
              <a:rect l="l" t="t" r="r" b="b"/>
              <a:pathLst>
                <a:path w="3017" h="5565" extrusionOk="0">
                  <a:moveTo>
                    <a:pt x="1668" y="1"/>
                  </a:moveTo>
                  <a:cubicBezTo>
                    <a:pt x="1546" y="1"/>
                    <a:pt x="1436" y="10"/>
                    <a:pt x="1350" y="32"/>
                  </a:cubicBezTo>
                  <a:cubicBezTo>
                    <a:pt x="838" y="172"/>
                    <a:pt x="435" y="513"/>
                    <a:pt x="218" y="978"/>
                  </a:cubicBezTo>
                  <a:cubicBezTo>
                    <a:pt x="125" y="1211"/>
                    <a:pt x="63" y="1444"/>
                    <a:pt x="94" y="1707"/>
                  </a:cubicBezTo>
                  <a:cubicBezTo>
                    <a:pt x="109" y="1971"/>
                    <a:pt x="249" y="2204"/>
                    <a:pt x="295" y="2483"/>
                  </a:cubicBezTo>
                  <a:cubicBezTo>
                    <a:pt x="342" y="2607"/>
                    <a:pt x="357" y="2746"/>
                    <a:pt x="326" y="2886"/>
                  </a:cubicBezTo>
                  <a:cubicBezTo>
                    <a:pt x="280" y="3041"/>
                    <a:pt x="233" y="3196"/>
                    <a:pt x="156" y="3336"/>
                  </a:cubicBezTo>
                  <a:cubicBezTo>
                    <a:pt x="32" y="3584"/>
                    <a:pt x="1" y="3879"/>
                    <a:pt x="16" y="4158"/>
                  </a:cubicBezTo>
                  <a:cubicBezTo>
                    <a:pt x="78" y="4701"/>
                    <a:pt x="388" y="5197"/>
                    <a:pt x="854" y="5461"/>
                  </a:cubicBezTo>
                  <a:cubicBezTo>
                    <a:pt x="900" y="5507"/>
                    <a:pt x="962" y="5538"/>
                    <a:pt x="1024" y="5554"/>
                  </a:cubicBezTo>
                  <a:cubicBezTo>
                    <a:pt x="1032" y="5561"/>
                    <a:pt x="1040" y="5564"/>
                    <a:pt x="1048" y="5564"/>
                  </a:cubicBezTo>
                  <a:cubicBezTo>
                    <a:pt x="1074" y="5564"/>
                    <a:pt x="1098" y="5534"/>
                    <a:pt x="1086" y="5523"/>
                  </a:cubicBezTo>
                  <a:cubicBezTo>
                    <a:pt x="776" y="5212"/>
                    <a:pt x="714" y="4856"/>
                    <a:pt x="745" y="4763"/>
                  </a:cubicBezTo>
                  <a:cubicBezTo>
                    <a:pt x="807" y="4670"/>
                    <a:pt x="931" y="4592"/>
                    <a:pt x="1040" y="4546"/>
                  </a:cubicBezTo>
                  <a:cubicBezTo>
                    <a:pt x="1164" y="4499"/>
                    <a:pt x="1288" y="4468"/>
                    <a:pt x="1412" y="4437"/>
                  </a:cubicBezTo>
                  <a:cubicBezTo>
                    <a:pt x="1738" y="4297"/>
                    <a:pt x="1986" y="4034"/>
                    <a:pt x="2110" y="3693"/>
                  </a:cubicBezTo>
                  <a:cubicBezTo>
                    <a:pt x="2187" y="3460"/>
                    <a:pt x="2203" y="3212"/>
                    <a:pt x="2125" y="2964"/>
                  </a:cubicBezTo>
                  <a:cubicBezTo>
                    <a:pt x="2063" y="2731"/>
                    <a:pt x="1877" y="2514"/>
                    <a:pt x="1908" y="2266"/>
                  </a:cubicBezTo>
                  <a:cubicBezTo>
                    <a:pt x="1908" y="2157"/>
                    <a:pt x="1970" y="2064"/>
                    <a:pt x="2048" y="2018"/>
                  </a:cubicBezTo>
                  <a:cubicBezTo>
                    <a:pt x="2095" y="1994"/>
                    <a:pt x="2139" y="1986"/>
                    <a:pt x="2183" y="1986"/>
                  </a:cubicBezTo>
                  <a:cubicBezTo>
                    <a:pt x="2256" y="1986"/>
                    <a:pt x="2327" y="2008"/>
                    <a:pt x="2405" y="2018"/>
                  </a:cubicBezTo>
                  <a:cubicBezTo>
                    <a:pt x="2430" y="2021"/>
                    <a:pt x="2455" y="2023"/>
                    <a:pt x="2479" y="2023"/>
                  </a:cubicBezTo>
                  <a:cubicBezTo>
                    <a:pt x="2558" y="2023"/>
                    <a:pt x="2632" y="2003"/>
                    <a:pt x="2715" y="1955"/>
                  </a:cubicBezTo>
                  <a:cubicBezTo>
                    <a:pt x="2792" y="1893"/>
                    <a:pt x="2823" y="1800"/>
                    <a:pt x="2839" y="1707"/>
                  </a:cubicBezTo>
                  <a:cubicBezTo>
                    <a:pt x="2885" y="1459"/>
                    <a:pt x="2761" y="1195"/>
                    <a:pt x="2730" y="963"/>
                  </a:cubicBezTo>
                  <a:cubicBezTo>
                    <a:pt x="2668" y="746"/>
                    <a:pt x="2684" y="482"/>
                    <a:pt x="2839" y="311"/>
                  </a:cubicBezTo>
                  <a:cubicBezTo>
                    <a:pt x="2885" y="265"/>
                    <a:pt x="2947" y="234"/>
                    <a:pt x="2978" y="218"/>
                  </a:cubicBezTo>
                  <a:cubicBezTo>
                    <a:pt x="3017" y="193"/>
                    <a:pt x="2220" y="1"/>
                    <a:pt x="1668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8"/>
            <p:cNvSpPr/>
            <p:nvPr/>
          </p:nvSpPr>
          <p:spPr>
            <a:xfrm>
              <a:off x="2814850" y="557225"/>
              <a:ext cx="51200" cy="116725"/>
            </a:xfrm>
            <a:custGeom>
              <a:avLst/>
              <a:gdLst/>
              <a:ahLst/>
              <a:cxnLst/>
              <a:rect l="l" t="t" r="r" b="b"/>
              <a:pathLst>
                <a:path w="2048" h="4669" extrusionOk="0">
                  <a:moveTo>
                    <a:pt x="2032" y="0"/>
                  </a:moveTo>
                  <a:cubicBezTo>
                    <a:pt x="1939" y="47"/>
                    <a:pt x="1862" y="109"/>
                    <a:pt x="1800" y="202"/>
                  </a:cubicBezTo>
                  <a:cubicBezTo>
                    <a:pt x="1769" y="280"/>
                    <a:pt x="1722" y="388"/>
                    <a:pt x="1722" y="481"/>
                  </a:cubicBezTo>
                  <a:cubicBezTo>
                    <a:pt x="1707" y="683"/>
                    <a:pt x="1784" y="884"/>
                    <a:pt x="1862" y="1071"/>
                  </a:cubicBezTo>
                  <a:cubicBezTo>
                    <a:pt x="1939" y="1272"/>
                    <a:pt x="1970" y="1458"/>
                    <a:pt x="1939" y="1660"/>
                  </a:cubicBezTo>
                  <a:cubicBezTo>
                    <a:pt x="1924" y="1737"/>
                    <a:pt x="1877" y="1815"/>
                    <a:pt x="1800" y="1877"/>
                  </a:cubicBezTo>
                  <a:cubicBezTo>
                    <a:pt x="1722" y="1924"/>
                    <a:pt x="1629" y="1970"/>
                    <a:pt x="1536" y="1970"/>
                  </a:cubicBezTo>
                  <a:cubicBezTo>
                    <a:pt x="1443" y="1970"/>
                    <a:pt x="1346" y="1951"/>
                    <a:pt x="1253" y="1951"/>
                  </a:cubicBezTo>
                  <a:cubicBezTo>
                    <a:pt x="1160" y="1951"/>
                    <a:pt x="1071" y="1970"/>
                    <a:pt x="993" y="2048"/>
                  </a:cubicBezTo>
                  <a:cubicBezTo>
                    <a:pt x="854" y="2203"/>
                    <a:pt x="931" y="2420"/>
                    <a:pt x="962" y="2590"/>
                  </a:cubicBezTo>
                  <a:cubicBezTo>
                    <a:pt x="1086" y="2994"/>
                    <a:pt x="1303" y="3506"/>
                    <a:pt x="1009" y="3893"/>
                  </a:cubicBezTo>
                  <a:cubicBezTo>
                    <a:pt x="854" y="4079"/>
                    <a:pt x="637" y="4219"/>
                    <a:pt x="404" y="4312"/>
                  </a:cubicBezTo>
                  <a:cubicBezTo>
                    <a:pt x="249" y="4390"/>
                    <a:pt x="63" y="4467"/>
                    <a:pt x="1" y="4669"/>
                  </a:cubicBezTo>
                  <a:lnTo>
                    <a:pt x="16" y="4669"/>
                  </a:lnTo>
                  <a:cubicBezTo>
                    <a:pt x="78" y="4467"/>
                    <a:pt x="295" y="4421"/>
                    <a:pt x="466" y="4359"/>
                  </a:cubicBezTo>
                  <a:cubicBezTo>
                    <a:pt x="652" y="4281"/>
                    <a:pt x="838" y="4157"/>
                    <a:pt x="993" y="4033"/>
                  </a:cubicBezTo>
                  <a:cubicBezTo>
                    <a:pt x="1148" y="3878"/>
                    <a:pt x="1226" y="3676"/>
                    <a:pt x="1226" y="3459"/>
                  </a:cubicBezTo>
                  <a:cubicBezTo>
                    <a:pt x="1226" y="3257"/>
                    <a:pt x="1179" y="3040"/>
                    <a:pt x="1102" y="2823"/>
                  </a:cubicBezTo>
                  <a:cubicBezTo>
                    <a:pt x="1071" y="2730"/>
                    <a:pt x="1040" y="2606"/>
                    <a:pt x="1009" y="2513"/>
                  </a:cubicBezTo>
                  <a:cubicBezTo>
                    <a:pt x="962" y="2420"/>
                    <a:pt x="962" y="2327"/>
                    <a:pt x="962" y="2218"/>
                  </a:cubicBezTo>
                  <a:cubicBezTo>
                    <a:pt x="993" y="2125"/>
                    <a:pt x="1071" y="2048"/>
                    <a:pt x="1164" y="2032"/>
                  </a:cubicBezTo>
                  <a:cubicBezTo>
                    <a:pt x="1195" y="2027"/>
                    <a:pt x="1229" y="2025"/>
                    <a:pt x="1265" y="2025"/>
                  </a:cubicBezTo>
                  <a:cubicBezTo>
                    <a:pt x="1336" y="2025"/>
                    <a:pt x="1412" y="2032"/>
                    <a:pt x="1474" y="2032"/>
                  </a:cubicBezTo>
                  <a:cubicBezTo>
                    <a:pt x="1497" y="2036"/>
                    <a:pt x="1520" y="2038"/>
                    <a:pt x="1541" y="2038"/>
                  </a:cubicBezTo>
                  <a:cubicBezTo>
                    <a:pt x="1607" y="2038"/>
                    <a:pt x="1668" y="2021"/>
                    <a:pt x="1738" y="1986"/>
                  </a:cubicBezTo>
                  <a:cubicBezTo>
                    <a:pt x="1800" y="1955"/>
                    <a:pt x="1862" y="1893"/>
                    <a:pt x="1893" y="1831"/>
                  </a:cubicBezTo>
                  <a:cubicBezTo>
                    <a:pt x="1970" y="1675"/>
                    <a:pt x="2017" y="1505"/>
                    <a:pt x="1970" y="1350"/>
                  </a:cubicBezTo>
                  <a:cubicBezTo>
                    <a:pt x="1939" y="1117"/>
                    <a:pt x="1800" y="900"/>
                    <a:pt x="1753" y="667"/>
                  </a:cubicBezTo>
                  <a:cubicBezTo>
                    <a:pt x="1676" y="419"/>
                    <a:pt x="1800" y="171"/>
                    <a:pt x="2032" y="31"/>
                  </a:cubicBezTo>
                  <a:cubicBezTo>
                    <a:pt x="2032" y="16"/>
                    <a:pt x="2048" y="16"/>
                    <a:pt x="2032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8"/>
            <p:cNvSpPr/>
            <p:nvPr/>
          </p:nvSpPr>
          <p:spPr>
            <a:xfrm>
              <a:off x="2789650" y="548825"/>
              <a:ext cx="71750" cy="136775"/>
            </a:xfrm>
            <a:custGeom>
              <a:avLst/>
              <a:gdLst/>
              <a:ahLst/>
              <a:cxnLst/>
              <a:rect l="l" t="t" r="r" b="b"/>
              <a:pathLst>
                <a:path w="2870" h="5471" extrusionOk="0">
                  <a:moveTo>
                    <a:pt x="1652" y="0"/>
                  </a:moveTo>
                  <a:cubicBezTo>
                    <a:pt x="1510" y="0"/>
                    <a:pt x="1367" y="18"/>
                    <a:pt x="1226" y="57"/>
                  </a:cubicBezTo>
                  <a:cubicBezTo>
                    <a:pt x="729" y="197"/>
                    <a:pt x="373" y="616"/>
                    <a:pt x="249" y="1112"/>
                  </a:cubicBezTo>
                  <a:cubicBezTo>
                    <a:pt x="187" y="1376"/>
                    <a:pt x="187" y="1670"/>
                    <a:pt x="249" y="1934"/>
                  </a:cubicBezTo>
                  <a:cubicBezTo>
                    <a:pt x="311" y="2198"/>
                    <a:pt x="404" y="2446"/>
                    <a:pt x="404" y="2709"/>
                  </a:cubicBezTo>
                  <a:cubicBezTo>
                    <a:pt x="404" y="3004"/>
                    <a:pt x="249" y="3252"/>
                    <a:pt x="140" y="3516"/>
                  </a:cubicBezTo>
                  <a:cubicBezTo>
                    <a:pt x="32" y="3717"/>
                    <a:pt x="1" y="3935"/>
                    <a:pt x="1" y="4167"/>
                  </a:cubicBezTo>
                  <a:cubicBezTo>
                    <a:pt x="1" y="4615"/>
                    <a:pt x="169" y="5031"/>
                    <a:pt x="491" y="5341"/>
                  </a:cubicBezTo>
                  <a:lnTo>
                    <a:pt x="491" y="5341"/>
                  </a:lnTo>
                  <a:cubicBezTo>
                    <a:pt x="239" y="5062"/>
                    <a:pt x="76" y="4709"/>
                    <a:pt x="63" y="4322"/>
                  </a:cubicBezTo>
                  <a:cubicBezTo>
                    <a:pt x="32" y="4105"/>
                    <a:pt x="78" y="3888"/>
                    <a:pt x="156" y="3686"/>
                  </a:cubicBezTo>
                  <a:cubicBezTo>
                    <a:pt x="249" y="3438"/>
                    <a:pt x="404" y="3221"/>
                    <a:pt x="466" y="2942"/>
                  </a:cubicBezTo>
                  <a:cubicBezTo>
                    <a:pt x="528" y="2694"/>
                    <a:pt x="466" y="2446"/>
                    <a:pt x="388" y="2213"/>
                  </a:cubicBezTo>
                  <a:cubicBezTo>
                    <a:pt x="311" y="1965"/>
                    <a:pt x="249" y="1686"/>
                    <a:pt x="264" y="1422"/>
                  </a:cubicBezTo>
                  <a:cubicBezTo>
                    <a:pt x="295" y="910"/>
                    <a:pt x="605" y="445"/>
                    <a:pt x="1040" y="212"/>
                  </a:cubicBezTo>
                  <a:cubicBezTo>
                    <a:pt x="1259" y="109"/>
                    <a:pt x="1488" y="68"/>
                    <a:pt x="1718" y="68"/>
                  </a:cubicBezTo>
                  <a:cubicBezTo>
                    <a:pt x="2041" y="68"/>
                    <a:pt x="2362" y="150"/>
                    <a:pt x="2653" y="259"/>
                  </a:cubicBezTo>
                  <a:lnTo>
                    <a:pt x="2870" y="336"/>
                  </a:lnTo>
                  <a:cubicBezTo>
                    <a:pt x="2488" y="151"/>
                    <a:pt x="2071" y="0"/>
                    <a:pt x="1652" y="0"/>
                  </a:cubicBezTo>
                  <a:close/>
                  <a:moveTo>
                    <a:pt x="491" y="5341"/>
                  </a:moveTo>
                  <a:lnTo>
                    <a:pt x="491" y="5341"/>
                  </a:lnTo>
                  <a:cubicBezTo>
                    <a:pt x="532" y="5386"/>
                    <a:pt x="576" y="5429"/>
                    <a:pt x="621" y="5470"/>
                  </a:cubicBezTo>
                  <a:lnTo>
                    <a:pt x="497" y="5346"/>
                  </a:lnTo>
                  <a:cubicBezTo>
                    <a:pt x="495" y="5344"/>
                    <a:pt x="493" y="5342"/>
                    <a:pt x="491" y="534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8"/>
            <p:cNvSpPr/>
            <p:nvPr/>
          </p:nvSpPr>
          <p:spPr>
            <a:xfrm>
              <a:off x="2791200" y="551775"/>
              <a:ext cx="75425" cy="139125"/>
            </a:xfrm>
            <a:custGeom>
              <a:avLst/>
              <a:gdLst/>
              <a:ahLst/>
              <a:cxnLst/>
              <a:rect l="l" t="t" r="r" b="b"/>
              <a:pathLst>
                <a:path w="3017" h="5565" extrusionOk="0">
                  <a:moveTo>
                    <a:pt x="1668" y="1"/>
                  </a:moveTo>
                  <a:cubicBezTo>
                    <a:pt x="1546" y="1"/>
                    <a:pt x="1436" y="10"/>
                    <a:pt x="1350" y="32"/>
                  </a:cubicBezTo>
                  <a:cubicBezTo>
                    <a:pt x="838" y="172"/>
                    <a:pt x="435" y="513"/>
                    <a:pt x="218" y="978"/>
                  </a:cubicBezTo>
                  <a:cubicBezTo>
                    <a:pt x="125" y="1211"/>
                    <a:pt x="63" y="1444"/>
                    <a:pt x="94" y="1707"/>
                  </a:cubicBezTo>
                  <a:cubicBezTo>
                    <a:pt x="109" y="1971"/>
                    <a:pt x="249" y="2204"/>
                    <a:pt x="295" y="2483"/>
                  </a:cubicBezTo>
                  <a:cubicBezTo>
                    <a:pt x="342" y="2607"/>
                    <a:pt x="357" y="2746"/>
                    <a:pt x="326" y="2886"/>
                  </a:cubicBezTo>
                  <a:cubicBezTo>
                    <a:pt x="280" y="3041"/>
                    <a:pt x="233" y="3196"/>
                    <a:pt x="156" y="3336"/>
                  </a:cubicBezTo>
                  <a:cubicBezTo>
                    <a:pt x="32" y="3584"/>
                    <a:pt x="1" y="3879"/>
                    <a:pt x="16" y="4158"/>
                  </a:cubicBezTo>
                  <a:cubicBezTo>
                    <a:pt x="78" y="4701"/>
                    <a:pt x="388" y="5197"/>
                    <a:pt x="854" y="5461"/>
                  </a:cubicBezTo>
                  <a:cubicBezTo>
                    <a:pt x="900" y="5507"/>
                    <a:pt x="962" y="5538"/>
                    <a:pt x="1024" y="5554"/>
                  </a:cubicBezTo>
                  <a:cubicBezTo>
                    <a:pt x="1032" y="5561"/>
                    <a:pt x="1040" y="5564"/>
                    <a:pt x="1048" y="5564"/>
                  </a:cubicBezTo>
                  <a:cubicBezTo>
                    <a:pt x="1074" y="5564"/>
                    <a:pt x="1098" y="5534"/>
                    <a:pt x="1086" y="5523"/>
                  </a:cubicBezTo>
                  <a:cubicBezTo>
                    <a:pt x="776" y="5212"/>
                    <a:pt x="714" y="4856"/>
                    <a:pt x="745" y="4763"/>
                  </a:cubicBezTo>
                  <a:cubicBezTo>
                    <a:pt x="807" y="4670"/>
                    <a:pt x="931" y="4592"/>
                    <a:pt x="1040" y="4546"/>
                  </a:cubicBezTo>
                  <a:cubicBezTo>
                    <a:pt x="1164" y="4499"/>
                    <a:pt x="1288" y="4468"/>
                    <a:pt x="1412" y="4437"/>
                  </a:cubicBezTo>
                  <a:cubicBezTo>
                    <a:pt x="1738" y="4297"/>
                    <a:pt x="1986" y="4034"/>
                    <a:pt x="2110" y="3693"/>
                  </a:cubicBezTo>
                  <a:cubicBezTo>
                    <a:pt x="2187" y="3460"/>
                    <a:pt x="2203" y="3212"/>
                    <a:pt x="2125" y="2964"/>
                  </a:cubicBezTo>
                  <a:cubicBezTo>
                    <a:pt x="2063" y="2731"/>
                    <a:pt x="1877" y="2514"/>
                    <a:pt x="1908" y="2266"/>
                  </a:cubicBezTo>
                  <a:cubicBezTo>
                    <a:pt x="1908" y="2157"/>
                    <a:pt x="1970" y="2064"/>
                    <a:pt x="2048" y="2018"/>
                  </a:cubicBezTo>
                  <a:cubicBezTo>
                    <a:pt x="2095" y="1994"/>
                    <a:pt x="2139" y="1986"/>
                    <a:pt x="2183" y="1986"/>
                  </a:cubicBezTo>
                  <a:cubicBezTo>
                    <a:pt x="2256" y="1986"/>
                    <a:pt x="2327" y="2008"/>
                    <a:pt x="2405" y="2018"/>
                  </a:cubicBezTo>
                  <a:cubicBezTo>
                    <a:pt x="2430" y="2021"/>
                    <a:pt x="2455" y="2023"/>
                    <a:pt x="2479" y="2023"/>
                  </a:cubicBezTo>
                  <a:cubicBezTo>
                    <a:pt x="2558" y="2023"/>
                    <a:pt x="2632" y="2003"/>
                    <a:pt x="2715" y="1955"/>
                  </a:cubicBezTo>
                  <a:cubicBezTo>
                    <a:pt x="2792" y="1893"/>
                    <a:pt x="2823" y="1800"/>
                    <a:pt x="2839" y="1707"/>
                  </a:cubicBezTo>
                  <a:cubicBezTo>
                    <a:pt x="2885" y="1459"/>
                    <a:pt x="2761" y="1195"/>
                    <a:pt x="2730" y="963"/>
                  </a:cubicBezTo>
                  <a:cubicBezTo>
                    <a:pt x="2668" y="746"/>
                    <a:pt x="2684" y="482"/>
                    <a:pt x="2839" y="311"/>
                  </a:cubicBezTo>
                  <a:cubicBezTo>
                    <a:pt x="2885" y="265"/>
                    <a:pt x="2947" y="234"/>
                    <a:pt x="2978" y="218"/>
                  </a:cubicBezTo>
                  <a:cubicBezTo>
                    <a:pt x="3017" y="193"/>
                    <a:pt x="2220" y="1"/>
                    <a:pt x="1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8"/>
            <p:cNvSpPr/>
            <p:nvPr/>
          </p:nvSpPr>
          <p:spPr>
            <a:xfrm>
              <a:off x="2814850" y="557225"/>
              <a:ext cx="51200" cy="116725"/>
            </a:xfrm>
            <a:custGeom>
              <a:avLst/>
              <a:gdLst/>
              <a:ahLst/>
              <a:cxnLst/>
              <a:rect l="l" t="t" r="r" b="b"/>
              <a:pathLst>
                <a:path w="2048" h="4669" extrusionOk="0">
                  <a:moveTo>
                    <a:pt x="2032" y="0"/>
                  </a:moveTo>
                  <a:cubicBezTo>
                    <a:pt x="1939" y="47"/>
                    <a:pt x="1862" y="109"/>
                    <a:pt x="1800" y="202"/>
                  </a:cubicBezTo>
                  <a:cubicBezTo>
                    <a:pt x="1769" y="280"/>
                    <a:pt x="1722" y="388"/>
                    <a:pt x="1722" y="481"/>
                  </a:cubicBezTo>
                  <a:cubicBezTo>
                    <a:pt x="1707" y="683"/>
                    <a:pt x="1784" y="884"/>
                    <a:pt x="1862" y="1071"/>
                  </a:cubicBezTo>
                  <a:cubicBezTo>
                    <a:pt x="1939" y="1272"/>
                    <a:pt x="1970" y="1458"/>
                    <a:pt x="1939" y="1660"/>
                  </a:cubicBezTo>
                  <a:cubicBezTo>
                    <a:pt x="1924" y="1737"/>
                    <a:pt x="1877" y="1815"/>
                    <a:pt x="1800" y="1877"/>
                  </a:cubicBezTo>
                  <a:cubicBezTo>
                    <a:pt x="1722" y="1924"/>
                    <a:pt x="1629" y="1970"/>
                    <a:pt x="1536" y="1970"/>
                  </a:cubicBezTo>
                  <a:cubicBezTo>
                    <a:pt x="1443" y="1970"/>
                    <a:pt x="1346" y="1951"/>
                    <a:pt x="1253" y="1951"/>
                  </a:cubicBezTo>
                  <a:cubicBezTo>
                    <a:pt x="1160" y="1951"/>
                    <a:pt x="1071" y="1970"/>
                    <a:pt x="993" y="2048"/>
                  </a:cubicBezTo>
                  <a:cubicBezTo>
                    <a:pt x="854" y="2203"/>
                    <a:pt x="931" y="2420"/>
                    <a:pt x="962" y="2590"/>
                  </a:cubicBezTo>
                  <a:cubicBezTo>
                    <a:pt x="1086" y="2994"/>
                    <a:pt x="1303" y="3506"/>
                    <a:pt x="1009" y="3893"/>
                  </a:cubicBezTo>
                  <a:cubicBezTo>
                    <a:pt x="854" y="4079"/>
                    <a:pt x="637" y="4219"/>
                    <a:pt x="404" y="4312"/>
                  </a:cubicBezTo>
                  <a:cubicBezTo>
                    <a:pt x="249" y="4390"/>
                    <a:pt x="63" y="4467"/>
                    <a:pt x="1" y="4669"/>
                  </a:cubicBezTo>
                  <a:lnTo>
                    <a:pt x="16" y="4669"/>
                  </a:lnTo>
                  <a:cubicBezTo>
                    <a:pt x="78" y="4467"/>
                    <a:pt x="295" y="4421"/>
                    <a:pt x="466" y="4359"/>
                  </a:cubicBezTo>
                  <a:cubicBezTo>
                    <a:pt x="652" y="4281"/>
                    <a:pt x="838" y="4157"/>
                    <a:pt x="993" y="4033"/>
                  </a:cubicBezTo>
                  <a:cubicBezTo>
                    <a:pt x="1148" y="3878"/>
                    <a:pt x="1226" y="3676"/>
                    <a:pt x="1226" y="3459"/>
                  </a:cubicBezTo>
                  <a:cubicBezTo>
                    <a:pt x="1226" y="3257"/>
                    <a:pt x="1179" y="3040"/>
                    <a:pt x="1102" y="2823"/>
                  </a:cubicBezTo>
                  <a:cubicBezTo>
                    <a:pt x="1071" y="2730"/>
                    <a:pt x="1040" y="2606"/>
                    <a:pt x="1009" y="2513"/>
                  </a:cubicBezTo>
                  <a:cubicBezTo>
                    <a:pt x="962" y="2420"/>
                    <a:pt x="962" y="2327"/>
                    <a:pt x="962" y="2218"/>
                  </a:cubicBezTo>
                  <a:cubicBezTo>
                    <a:pt x="993" y="2125"/>
                    <a:pt x="1071" y="2048"/>
                    <a:pt x="1164" y="2032"/>
                  </a:cubicBezTo>
                  <a:cubicBezTo>
                    <a:pt x="1195" y="2027"/>
                    <a:pt x="1229" y="2025"/>
                    <a:pt x="1265" y="2025"/>
                  </a:cubicBezTo>
                  <a:cubicBezTo>
                    <a:pt x="1336" y="2025"/>
                    <a:pt x="1412" y="2032"/>
                    <a:pt x="1474" y="2032"/>
                  </a:cubicBezTo>
                  <a:cubicBezTo>
                    <a:pt x="1497" y="2036"/>
                    <a:pt x="1520" y="2038"/>
                    <a:pt x="1541" y="2038"/>
                  </a:cubicBezTo>
                  <a:cubicBezTo>
                    <a:pt x="1607" y="2038"/>
                    <a:pt x="1668" y="2021"/>
                    <a:pt x="1738" y="1986"/>
                  </a:cubicBezTo>
                  <a:cubicBezTo>
                    <a:pt x="1800" y="1955"/>
                    <a:pt x="1862" y="1893"/>
                    <a:pt x="1893" y="1831"/>
                  </a:cubicBezTo>
                  <a:cubicBezTo>
                    <a:pt x="1970" y="1675"/>
                    <a:pt x="2017" y="1505"/>
                    <a:pt x="1970" y="1350"/>
                  </a:cubicBezTo>
                  <a:cubicBezTo>
                    <a:pt x="1939" y="1117"/>
                    <a:pt x="1800" y="900"/>
                    <a:pt x="1753" y="667"/>
                  </a:cubicBezTo>
                  <a:cubicBezTo>
                    <a:pt x="1676" y="419"/>
                    <a:pt x="1800" y="171"/>
                    <a:pt x="2032" y="31"/>
                  </a:cubicBezTo>
                  <a:cubicBezTo>
                    <a:pt x="2032" y="16"/>
                    <a:pt x="2048" y="16"/>
                    <a:pt x="2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8"/>
            <p:cNvSpPr/>
            <p:nvPr/>
          </p:nvSpPr>
          <p:spPr>
            <a:xfrm>
              <a:off x="2789650" y="548825"/>
              <a:ext cx="71750" cy="136775"/>
            </a:xfrm>
            <a:custGeom>
              <a:avLst/>
              <a:gdLst/>
              <a:ahLst/>
              <a:cxnLst/>
              <a:rect l="l" t="t" r="r" b="b"/>
              <a:pathLst>
                <a:path w="2870" h="5471" extrusionOk="0">
                  <a:moveTo>
                    <a:pt x="1652" y="0"/>
                  </a:moveTo>
                  <a:cubicBezTo>
                    <a:pt x="1510" y="0"/>
                    <a:pt x="1367" y="18"/>
                    <a:pt x="1226" y="57"/>
                  </a:cubicBezTo>
                  <a:cubicBezTo>
                    <a:pt x="729" y="197"/>
                    <a:pt x="373" y="616"/>
                    <a:pt x="249" y="1112"/>
                  </a:cubicBezTo>
                  <a:cubicBezTo>
                    <a:pt x="187" y="1376"/>
                    <a:pt x="187" y="1670"/>
                    <a:pt x="249" y="1934"/>
                  </a:cubicBezTo>
                  <a:cubicBezTo>
                    <a:pt x="311" y="2198"/>
                    <a:pt x="404" y="2446"/>
                    <a:pt x="404" y="2709"/>
                  </a:cubicBezTo>
                  <a:cubicBezTo>
                    <a:pt x="404" y="3004"/>
                    <a:pt x="249" y="3252"/>
                    <a:pt x="140" y="3516"/>
                  </a:cubicBezTo>
                  <a:cubicBezTo>
                    <a:pt x="32" y="3717"/>
                    <a:pt x="1" y="3935"/>
                    <a:pt x="1" y="4167"/>
                  </a:cubicBezTo>
                  <a:cubicBezTo>
                    <a:pt x="1" y="4615"/>
                    <a:pt x="169" y="5031"/>
                    <a:pt x="491" y="5341"/>
                  </a:cubicBezTo>
                  <a:lnTo>
                    <a:pt x="491" y="5341"/>
                  </a:lnTo>
                  <a:cubicBezTo>
                    <a:pt x="239" y="5062"/>
                    <a:pt x="76" y="4709"/>
                    <a:pt x="63" y="4322"/>
                  </a:cubicBezTo>
                  <a:cubicBezTo>
                    <a:pt x="32" y="4105"/>
                    <a:pt x="78" y="3888"/>
                    <a:pt x="156" y="3686"/>
                  </a:cubicBezTo>
                  <a:cubicBezTo>
                    <a:pt x="249" y="3438"/>
                    <a:pt x="404" y="3221"/>
                    <a:pt x="466" y="2942"/>
                  </a:cubicBezTo>
                  <a:cubicBezTo>
                    <a:pt x="528" y="2694"/>
                    <a:pt x="466" y="2446"/>
                    <a:pt x="388" y="2213"/>
                  </a:cubicBezTo>
                  <a:cubicBezTo>
                    <a:pt x="311" y="1965"/>
                    <a:pt x="249" y="1686"/>
                    <a:pt x="264" y="1422"/>
                  </a:cubicBezTo>
                  <a:cubicBezTo>
                    <a:pt x="295" y="910"/>
                    <a:pt x="605" y="445"/>
                    <a:pt x="1040" y="212"/>
                  </a:cubicBezTo>
                  <a:cubicBezTo>
                    <a:pt x="1259" y="109"/>
                    <a:pt x="1488" y="68"/>
                    <a:pt x="1718" y="68"/>
                  </a:cubicBezTo>
                  <a:cubicBezTo>
                    <a:pt x="2041" y="68"/>
                    <a:pt x="2362" y="150"/>
                    <a:pt x="2653" y="259"/>
                  </a:cubicBezTo>
                  <a:lnTo>
                    <a:pt x="2870" y="336"/>
                  </a:lnTo>
                  <a:cubicBezTo>
                    <a:pt x="2488" y="151"/>
                    <a:pt x="2071" y="0"/>
                    <a:pt x="1652" y="0"/>
                  </a:cubicBezTo>
                  <a:close/>
                  <a:moveTo>
                    <a:pt x="491" y="5341"/>
                  </a:moveTo>
                  <a:lnTo>
                    <a:pt x="491" y="5341"/>
                  </a:lnTo>
                  <a:cubicBezTo>
                    <a:pt x="532" y="5386"/>
                    <a:pt x="576" y="5429"/>
                    <a:pt x="621" y="5470"/>
                  </a:cubicBezTo>
                  <a:lnTo>
                    <a:pt x="497" y="5346"/>
                  </a:lnTo>
                  <a:cubicBezTo>
                    <a:pt x="495" y="5344"/>
                    <a:pt x="493" y="5342"/>
                    <a:pt x="491" y="53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8"/>
            <p:cNvSpPr/>
            <p:nvPr/>
          </p:nvSpPr>
          <p:spPr>
            <a:xfrm>
              <a:off x="2859825" y="549225"/>
              <a:ext cx="10900" cy="15975"/>
            </a:xfrm>
            <a:custGeom>
              <a:avLst/>
              <a:gdLst/>
              <a:ahLst/>
              <a:cxnLst/>
              <a:rect l="l" t="t" r="r" b="b"/>
              <a:pathLst>
                <a:path w="436" h="639" extrusionOk="0">
                  <a:moveTo>
                    <a:pt x="196" y="0"/>
                  </a:moveTo>
                  <a:cubicBezTo>
                    <a:pt x="132" y="0"/>
                    <a:pt x="65" y="39"/>
                    <a:pt x="16" y="88"/>
                  </a:cubicBezTo>
                  <a:cubicBezTo>
                    <a:pt x="1" y="134"/>
                    <a:pt x="94" y="569"/>
                    <a:pt x="202" y="631"/>
                  </a:cubicBezTo>
                  <a:cubicBezTo>
                    <a:pt x="214" y="636"/>
                    <a:pt x="225" y="639"/>
                    <a:pt x="238" y="639"/>
                  </a:cubicBezTo>
                  <a:cubicBezTo>
                    <a:pt x="327" y="639"/>
                    <a:pt x="435" y="507"/>
                    <a:pt x="435" y="507"/>
                  </a:cubicBezTo>
                  <a:lnTo>
                    <a:pt x="249" y="10"/>
                  </a:lnTo>
                  <a:cubicBezTo>
                    <a:pt x="232" y="3"/>
                    <a:pt x="214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8"/>
            <p:cNvSpPr/>
            <p:nvPr/>
          </p:nvSpPr>
          <p:spPr>
            <a:xfrm>
              <a:off x="2835400" y="965500"/>
              <a:ext cx="20200" cy="14375"/>
            </a:xfrm>
            <a:custGeom>
              <a:avLst/>
              <a:gdLst/>
              <a:ahLst/>
              <a:cxnLst/>
              <a:rect l="l" t="t" r="r" b="b"/>
              <a:pathLst>
                <a:path w="808" h="575" extrusionOk="0">
                  <a:moveTo>
                    <a:pt x="1" y="1"/>
                  </a:moveTo>
                  <a:lnTo>
                    <a:pt x="1" y="575"/>
                  </a:lnTo>
                  <a:lnTo>
                    <a:pt x="807" y="575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8"/>
            <p:cNvSpPr/>
            <p:nvPr/>
          </p:nvSpPr>
          <p:spPr>
            <a:xfrm>
              <a:off x="2827250" y="979850"/>
              <a:ext cx="36100" cy="195075"/>
            </a:xfrm>
            <a:custGeom>
              <a:avLst/>
              <a:gdLst/>
              <a:ahLst/>
              <a:cxnLst/>
              <a:rect l="l" t="t" r="r" b="b"/>
              <a:pathLst>
                <a:path w="1444" h="7803" extrusionOk="0">
                  <a:moveTo>
                    <a:pt x="1" y="1"/>
                  </a:moveTo>
                  <a:lnTo>
                    <a:pt x="1" y="7802"/>
                  </a:lnTo>
                  <a:lnTo>
                    <a:pt x="1443" y="7802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8"/>
            <p:cNvSpPr/>
            <p:nvPr/>
          </p:nvSpPr>
          <p:spPr>
            <a:xfrm>
              <a:off x="2863325" y="1050425"/>
              <a:ext cx="15925" cy="7000"/>
            </a:xfrm>
            <a:custGeom>
              <a:avLst/>
              <a:gdLst/>
              <a:ahLst/>
              <a:cxnLst/>
              <a:rect l="l" t="t" r="r" b="b"/>
              <a:pathLst>
                <a:path w="637" h="280" extrusionOk="0">
                  <a:moveTo>
                    <a:pt x="0" y="1"/>
                  </a:moveTo>
                  <a:lnTo>
                    <a:pt x="0" y="280"/>
                  </a:lnTo>
                  <a:lnTo>
                    <a:pt x="636" y="280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8"/>
            <p:cNvSpPr/>
            <p:nvPr/>
          </p:nvSpPr>
          <p:spPr>
            <a:xfrm>
              <a:off x="2879225" y="1046550"/>
              <a:ext cx="31825" cy="13600"/>
            </a:xfrm>
            <a:custGeom>
              <a:avLst/>
              <a:gdLst/>
              <a:ahLst/>
              <a:cxnLst/>
              <a:rect l="l" t="t" r="r" b="b"/>
              <a:pathLst>
                <a:path w="1273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72" y="543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8"/>
            <p:cNvSpPr/>
            <p:nvPr/>
          </p:nvSpPr>
          <p:spPr>
            <a:xfrm>
              <a:off x="2823000" y="1174900"/>
              <a:ext cx="46150" cy="41900"/>
            </a:xfrm>
            <a:custGeom>
              <a:avLst/>
              <a:gdLst/>
              <a:ahLst/>
              <a:cxnLst/>
              <a:rect l="l" t="t" r="r" b="b"/>
              <a:pathLst>
                <a:path w="1846" h="1676" extrusionOk="0">
                  <a:moveTo>
                    <a:pt x="0" y="0"/>
                  </a:moveTo>
                  <a:lnTo>
                    <a:pt x="0" y="1675"/>
                  </a:lnTo>
                  <a:lnTo>
                    <a:pt x="1846" y="1675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8"/>
            <p:cNvSpPr/>
            <p:nvPr/>
          </p:nvSpPr>
          <p:spPr>
            <a:xfrm>
              <a:off x="2827250" y="1164425"/>
              <a:ext cx="36100" cy="11275"/>
            </a:xfrm>
            <a:custGeom>
              <a:avLst/>
              <a:gdLst/>
              <a:ahLst/>
              <a:cxnLst/>
              <a:rect l="l" t="t" r="r" b="b"/>
              <a:pathLst>
                <a:path w="1444" h="451" extrusionOk="0">
                  <a:moveTo>
                    <a:pt x="1" y="0"/>
                  </a:moveTo>
                  <a:lnTo>
                    <a:pt x="1" y="450"/>
                  </a:lnTo>
                  <a:lnTo>
                    <a:pt x="1443" y="450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8"/>
            <p:cNvSpPr/>
            <p:nvPr/>
          </p:nvSpPr>
          <p:spPr>
            <a:xfrm>
              <a:off x="2691550" y="12392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1"/>
                  </a:moveTo>
                  <a:cubicBezTo>
                    <a:pt x="419" y="1"/>
                    <a:pt x="1" y="420"/>
                    <a:pt x="1" y="931"/>
                  </a:cubicBezTo>
                  <a:cubicBezTo>
                    <a:pt x="1" y="1459"/>
                    <a:pt x="419" y="1862"/>
                    <a:pt x="931" y="1862"/>
                  </a:cubicBezTo>
                  <a:cubicBezTo>
                    <a:pt x="1443" y="1862"/>
                    <a:pt x="1862" y="1459"/>
                    <a:pt x="1862" y="931"/>
                  </a:cubicBezTo>
                  <a:cubicBezTo>
                    <a:pt x="1862" y="420"/>
                    <a:pt x="1443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8"/>
            <p:cNvSpPr/>
            <p:nvPr/>
          </p:nvSpPr>
          <p:spPr>
            <a:xfrm>
              <a:off x="2697375" y="12392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1"/>
                  </a:moveTo>
                  <a:cubicBezTo>
                    <a:pt x="419" y="1"/>
                    <a:pt x="0" y="420"/>
                    <a:pt x="0" y="931"/>
                  </a:cubicBezTo>
                  <a:cubicBezTo>
                    <a:pt x="0" y="1459"/>
                    <a:pt x="419" y="1862"/>
                    <a:pt x="931" y="1862"/>
                  </a:cubicBezTo>
                  <a:cubicBezTo>
                    <a:pt x="1443" y="1862"/>
                    <a:pt x="1861" y="1459"/>
                    <a:pt x="1861" y="931"/>
                  </a:cubicBezTo>
                  <a:cubicBezTo>
                    <a:pt x="1861" y="420"/>
                    <a:pt x="1443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8"/>
            <p:cNvSpPr/>
            <p:nvPr/>
          </p:nvSpPr>
          <p:spPr>
            <a:xfrm>
              <a:off x="2709400" y="1251675"/>
              <a:ext cx="22125" cy="21725"/>
            </a:xfrm>
            <a:custGeom>
              <a:avLst/>
              <a:gdLst/>
              <a:ahLst/>
              <a:cxnLst/>
              <a:rect l="l" t="t" r="r" b="b"/>
              <a:pathLst>
                <a:path w="885" h="869" extrusionOk="0">
                  <a:moveTo>
                    <a:pt x="434" y="0"/>
                  </a:moveTo>
                  <a:cubicBezTo>
                    <a:pt x="202" y="0"/>
                    <a:pt x="0" y="186"/>
                    <a:pt x="0" y="450"/>
                  </a:cubicBezTo>
                  <a:cubicBezTo>
                    <a:pt x="0" y="682"/>
                    <a:pt x="202" y="869"/>
                    <a:pt x="450" y="869"/>
                  </a:cubicBezTo>
                  <a:cubicBezTo>
                    <a:pt x="682" y="869"/>
                    <a:pt x="884" y="682"/>
                    <a:pt x="884" y="419"/>
                  </a:cubicBezTo>
                  <a:cubicBezTo>
                    <a:pt x="884" y="186"/>
                    <a:pt x="682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8"/>
            <p:cNvSpPr/>
            <p:nvPr/>
          </p:nvSpPr>
          <p:spPr>
            <a:xfrm>
              <a:off x="2689625" y="1234600"/>
              <a:ext cx="57000" cy="26400"/>
            </a:xfrm>
            <a:custGeom>
              <a:avLst/>
              <a:gdLst/>
              <a:ahLst/>
              <a:cxnLst/>
              <a:rect l="l" t="t" r="r" b="b"/>
              <a:pathLst>
                <a:path w="2280" h="1056" extrusionOk="0">
                  <a:moveTo>
                    <a:pt x="1163" y="1"/>
                  </a:moveTo>
                  <a:cubicBezTo>
                    <a:pt x="496" y="1"/>
                    <a:pt x="0" y="466"/>
                    <a:pt x="0" y="1055"/>
                  </a:cubicBezTo>
                  <a:lnTo>
                    <a:pt x="2280" y="1055"/>
                  </a:lnTo>
                  <a:cubicBezTo>
                    <a:pt x="2280" y="466"/>
                    <a:pt x="1737" y="1"/>
                    <a:pt x="1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8"/>
            <p:cNvSpPr/>
            <p:nvPr/>
          </p:nvSpPr>
          <p:spPr>
            <a:xfrm>
              <a:off x="2951350" y="12396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0"/>
                  </a:moveTo>
                  <a:cubicBezTo>
                    <a:pt x="434" y="0"/>
                    <a:pt x="0" y="404"/>
                    <a:pt x="0" y="931"/>
                  </a:cubicBezTo>
                  <a:cubicBezTo>
                    <a:pt x="0" y="1427"/>
                    <a:pt x="434" y="1861"/>
                    <a:pt x="931" y="1861"/>
                  </a:cubicBezTo>
                  <a:cubicBezTo>
                    <a:pt x="1442" y="1861"/>
                    <a:pt x="1861" y="1443"/>
                    <a:pt x="1861" y="931"/>
                  </a:cubicBezTo>
                  <a:cubicBezTo>
                    <a:pt x="1861" y="404"/>
                    <a:pt x="1442" y="0"/>
                    <a:pt x="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8"/>
            <p:cNvSpPr/>
            <p:nvPr/>
          </p:nvSpPr>
          <p:spPr>
            <a:xfrm>
              <a:off x="2946300" y="12396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0"/>
                  </a:moveTo>
                  <a:cubicBezTo>
                    <a:pt x="419" y="0"/>
                    <a:pt x="0" y="404"/>
                    <a:pt x="0" y="931"/>
                  </a:cubicBezTo>
                  <a:cubicBezTo>
                    <a:pt x="0" y="1427"/>
                    <a:pt x="404" y="1861"/>
                    <a:pt x="931" y="1861"/>
                  </a:cubicBezTo>
                  <a:cubicBezTo>
                    <a:pt x="1427" y="1861"/>
                    <a:pt x="1862" y="1443"/>
                    <a:pt x="1862" y="931"/>
                  </a:cubicBezTo>
                  <a:cubicBezTo>
                    <a:pt x="1862" y="404"/>
                    <a:pt x="1427" y="0"/>
                    <a:pt x="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8"/>
            <p:cNvSpPr/>
            <p:nvPr/>
          </p:nvSpPr>
          <p:spPr>
            <a:xfrm>
              <a:off x="2958325" y="1251675"/>
              <a:ext cx="21725" cy="21725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50" y="0"/>
                  </a:moveTo>
                  <a:cubicBezTo>
                    <a:pt x="186" y="0"/>
                    <a:pt x="0" y="186"/>
                    <a:pt x="0" y="419"/>
                  </a:cubicBezTo>
                  <a:cubicBezTo>
                    <a:pt x="0" y="682"/>
                    <a:pt x="186" y="869"/>
                    <a:pt x="419" y="869"/>
                  </a:cubicBezTo>
                  <a:cubicBezTo>
                    <a:pt x="683" y="869"/>
                    <a:pt x="869" y="682"/>
                    <a:pt x="869" y="450"/>
                  </a:cubicBezTo>
                  <a:cubicBezTo>
                    <a:pt x="869" y="186"/>
                    <a:pt x="683" y="0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8"/>
            <p:cNvSpPr/>
            <p:nvPr/>
          </p:nvSpPr>
          <p:spPr>
            <a:xfrm>
              <a:off x="2943200" y="1234600"/>
              <a:ext cx="57400" cy="26400"/>
            </a:xfrm>
            <a:custGeom>
              <a:avLst/>
              <a:gdLst/>
              <a:ahLst/>
              <a:cxnLst/>
              <a:rect l="l" t="t" r="r" b="b"/>
              <a:pathLst>
                <a:path w="2296" h="1056" extrusionOk="0">
                  <a:moveTo>
                    <a:pt x="1133" y="1"/>
                  </a:moveTo>
                  <a:cubicBezTo>
                    <a:pt x="543" y="1"/>
                    <a:pt x="0" y="466"/>
                    <a:pt x="0" y="1055"/>
                  </a:cubicBezTo>
                  <a:lnTo>
                    <a:pt x="2296" y="1055"/>
                  </a:lnTo>
                  <a:cubicBezTo>
                    <a:pt x="2296" y="466"/>
                    <a:pt x="1799" y="1"/>
                    <a:pt x="1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8"/>
            <p:cNvSpPr/>
            <p:nvPr/>
          </p:nvSpPr>
          <p:spPr>
            <a:xfrm>
              <a:off x="2829200" y="1240425"/>
              <a:ext cx="38025" cy="46550"/>
            </a:xfrm>
            <a:custGeom>
              <a:avLst/>
              <a:gdLst/>
              <a:ahLst/>
              <a:cxnLst/>
              <a:rect l="l" t="t" r="r" b="b"/>
              <a:pathLst>
                <a:path w="1521" h="1862" extrusionOk="0">
                  <a:moveTo>
                    <a:pt x="760" y="0"/>
                  </a:moveTo>
                  <a:cubicBezTo>
                    <a:pt x="342" y="0"/>
                    <a:pt x="1" y="419"/>
                    <a:pt x="1" y="931"/>
                  </a:cubicBezTo>
                  <a:cubicBezTo>
                    <a:pt x="1" y="1443"/>
                    <a:pt x="342" y="1861"/>
                    <a:pt x="760" y="1861"/>
                  </a:cubicBezTo>
                  <a:cubicBezTo>
                    <a:pt x="1179" y="1861"/>
                    <a:pt x="1520" y="1443"/>
                    <a:pt x="1520" y="931"/>
                  </a:cubicBezTo>
                  <a:cubicBezTo>
                    <a:pt x="1520" y="419"/>
                    <a:pt x="1179" y="0"/>
                    <a:pt x="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8"/>
            <p:cNvSpPr/>
            <p:nvPr/>
          </p:nvSpPr>
          <p:spPr>
            <a:xfrm>
              <a:off x="2824550" y="1240425"/>
              <a:ext cx="37625" cy="46550"/>
            </a:xfrm>
            <a:custGeom>
              <a:avLst/>
              <a:gdLst/>
              <a:ahLst/>
              <a:cxnLst/>
              <a:rect l="l" t="t" r="r" b="b"/>
              <a:pathLst>
                <a:path w="1505" h="1862" extrusionOk="0">
                  <a:moveTo>
                    <a:pt x="760" y="0"/>
                  </a:moveTo>
                  <a:cubicBezTo>
                    <a:pt x="342" y="0"/>
                    <a:pt x="0" y="419"/>
                    <a:pt x="0" y="931"/>
                  </a:cubicBezTo>
                  <a:cubicBezTo>
                    <a:pt x="0" y="1443"/>
                    <a:pt x="326" y="1861"/>
                    <a:pt x="760" y="1861"/>
                  </a:cubicBezTo>
                  <a:cubicBezTo>
                    <a:pt x="1179" y="1861"/>
                    <a:pt x="1505" y="1458"/>
                    <a:pt x="1505" y="931"/>
                  </a:cubicBezTo>
                  <a:cubicBezTo>
                    <a:pt x="1505" y="404"/>
                    <a:pt x="1164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8"/>
            <p:cNvSpPr/>
            <p:nvPr/>
          </p:nvSpPr>
          <p:spPr>
            <a:xfrm>
              <a:off x="2835025" y="1252450"/>
              <a:ext cx="17475" cy="22500"/>
            </a:xfrm>
            <a:custGeom>
              <a:avLst/>
              <a:gdLst/>
              <a:ahLst/>
              <a:cxnLst/>
              <a:rect l="l" t="t" r="r" b="b"/>
              <a:pathLst>
                <a:path w="699" h="900" extrusionOk="0">
                  <a:moveTo>
                    <a:pt x="357" y="0"/>
                  </a:moveTo>
                  <a:cubicBezTo>
                    <a:pt x="155" y="0"/>
                    <a:pt x="0" y="202"/>
                    <a:pt x="0" y="450"/>
                  </a:cubicBezTo>
                  <a:cubicBezTo>
                    <a:pt x="0" y="698"/>
                    <a:pt x="155" y="900"/>
                    <a:pt x="357" y="900"/>
                  </a:cubicBezTo>
                  <a:cubicBezTo>
                    <a:pt x="543" y="900"/>
                    <a:pt x="698" y="698"/>
                    <a:pt x="698" y="450"/>
                  </a:cubicBezTo>
                  <a:cubicBezTo>
                    <a:pt x="698" y="202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8"/>
            <p:cNvSpPr/>
            <p:nvPr/>
          </p:nvSpPr>
          <p:spPr>
            <a:xfrm>
              <a:off x="2822600" y="1235775"/>
              <a:ext cx="46175" cy="26000"/>
            </a:xfrm>
            <a:custGeom>
              <a:avLst/>
              <a:gdLst/>
              <a:ahLst/>
              <a:cxnLst/>
              <a:rect l="l" t="t" r="r" b="b"/>
              <a:pathLst>
                <a:path w="1847" h="1040" extrusionOk="0">
                  <a:moveTo>
                    <a:pt x="885" y="0"/>
                  </a:moveTo>
                  <a:cubicBezTo>
                    <a:pt x="451" y="0"/>
                    <a:pt x="1" y="465"/>
                    <a:pt x="1" y="1039"/>
                  </a:cubicBezTo>
                  <a:lnTo>
                    <a:pt x="1846" y="1039"/>
                  </a:lnTo>
                  <a:cubicBezTo>
                    <a:pt x="1846" y="465"/>
                    <a:pt x="1459" y="0"/>
                    <a:pt x="8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8"/>
            <p:cNvSpPr/>
            <p:nvPr/>
          </p:nvSpPr>
          <p:spPr>
            <a:xfrm>
              <a:off x="2710950" y="1208625"/>
              <a:ext cx="134550" cy="29875"/>
            </a:xfrm>
            <a:custGeom>
              <a:avLst/>
              <a:gdLst/>
              <a:ahLst/>
              <a:cxnLst/>
              <a:rect l="l" t="t" r="r" b="b"/>
              <a:pathLst>
                <a:path w="5382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698" y="1195"/>
                  </a:lnTo>
                  <a:lnTo>
                    <a:pt x="698" y="698"/>
                  </a:lnTo>
                  <a:lnTo>
                    <a:pt x="5382" y="698"/>
                  </a:lnTo>
                  <a:lnTo>
                    <a:pt x="5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8"/>
            <p:cNvSpPr/>
            <p:nvPr/>
          </p:nvSpPr>
          <p:spPr>
            <a:xfrm>
              <a:off x="2845475" y="1208625"/>
              <a:ext cx="134575" cy="29875"/>
            </a:xfrm>
            <a:custGeom>
              <a:avLst/>
              <a:gdLst/>
              <a:ahLst/>
              <a:cxnLst/>
              <a:rect l="l" t="t" r="r" b="b"/>
              <a:pathLst>
                <a:path w="5383" h="1195" extrusionOk="0">
                  <a:moveTo>
                    <a:pt x="1" y="0"/>
                  </a:moveTo>
                  <a:lnTo>
                    <a:pt x="1" y="698"/>
                  </a:lnTo>
                  <a:lnTo>
                    <a:pt x="4685" y="698"/>
                  </a:lnTo>
                  <a:lnTo>
                    <a:pt x="4685" y="1195"/>
                  </a:lnTo>
                  <a:lnTo>
                    <a:pt x="5383" y="1195"/>
                  </a:lnTo>
                  <a:lnTo>
                    <a:pt x="53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8"/>
            <p:cNvSpPr/>
            <p:nvPr/>
          </p:nvSpPr>
          <p:spPr>
            <a:xfrm>
              <a:off x="2836575" y="1217150"/>
              <a:ext cx="17475" cy="21350"/>
            </a:xfrm>
            <a:custGeom>
              <a:avLst/>
              <a:gdLst/>
              <a:ahLst/>
              <a:cxnLst/>
              <a:rect l="l" t="t" r="r" b="b"/>
              <a:pathLst>
                <a:path w="699" h="854" extrusionOk="0">
                  <a:moveTo>
                    <a:pt x="0" y="1"/>
                  </a:moveTo>
                  <a:lnTo>
                    <a:pt x="0" y="854"/>
                  </a:lnTo>
                  <a:lnTo>
                    <a:pt x="698" y="854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8"/>
            <p:cNvSpPr/>
            <p:nvPr/>
          </p:nvSpPr>
          <p:spPr>
            <a:xfrm>
              <a:off x="2667900" y="547525"/>
              <a:ext cx="216375" cy="432350"/>
            </a:xfrm>
            <a:custGeom>
              <a:avLst/>
              <a:gdLst/>
              <a:ahLst/>
              <a:cxnLst/>
              <a:rect l="l" t="t" r="r" b="b"/>
              <a:pathLst>
                <a:path w="8655" h="17294" extrusionOk="0">
                  <a:moveTo>
                    <a:pt x="3413" y="1272"/>
                  </a:moveTo>
                  <a:lnTo>
                    <a:pt x="3893" y="2343"/>
                  </a:lnTo>
                  <a:lnTo>
                    <a:pt x="1148" y="2343"/>
                  </a:lnTo>
                  <a:lnTo>
                    <a:pt x="1257" y="1272"/>
                  </a:lnTo>
                  <a:close/>
                  <a:moveTo>
                    <a:pt x="1" y="1"/>
                  </a:moveTo>
                  <a:lnTo>
                    <a:pt x="1396" y="17294"/>
                  </a:lnTo>
                  <a:lnTo>
                    <a:pt x="8267" y="17294"/>
                  </a:lnTo>
                  <a:lnTo>
                    <a:pt x="8655" y="11199"/>
                  </a:lnTo>
                  <a:lnTo>
                    <a:pt x="6111" y="3180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8"/>
            <p:cNvSpPr/>
            <p:nvPr/>
          </p:nvSpPr>
          <p:spPr>
            <a:xfrm>
              <a:off x="2667900" y="547525"/>
              <a:ext cx="216375" cy="432350"/>
            </a:xfrm>
            <a:custGeom>
              <a:avLst/>
              <a:gdLst/>
              <a:ahLst/>
              <a:cxnLst/>
              <a:rect l="l" t="t" r="r" b="b"/>
              <a:pathLst>
                <a:path w="8655" h="17294" extrusionOk="0">
                  <a:moveTo>
                    <a:pt x="3413" y="1272"/>
                  </a:moveTo>
                  <a:lnTo>
                    <a:pt x="3893" y="2343"/>
                  </a:lnTo>
                  <a:lnTo>
                    <a:pt x="1148" y="2343"/>
                  </a:lnTo>
                  <a:lnTo>
                    <a:pt x="1257" y="1272"/>
                  </a:lnTo>
                  <a:close/>
                  <a:moveTo>
                    <a:pt x="1" y="1"/>
                  </a:moveTo>
                  <a:lnTo>
                    <a:pt x="1396" y="17294"/>
                  </a:lnTo>
                  <a:lnTo>
                    <a:pt x="8267" y="17294"/>
                  </a:lnTo>
                  <a:lnTo>
                    <a:pt x="8655" y="11199"/>
                  </a:lnTo>
                  <a:lnTo>
                    <a:pt x="6111" y="3180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8"/>
            <p:cNvSpPr/>
            <p:nvPr/>
          </p:nvSpPr>
          <p:spPr>
            <a:xfrm>
              <a:off x="2669075" y="559150"/>
              <a:ext cx="198525" cy="420725"/>
            </a:xfrm>
            <a:custGeom>
              <a:avLst/>
              <a:gdLst/>
              <a:ahLst/>
              <a:cxnLst/>
              <a:rect l="l" t="t" r="r" b="b"/>
              <a:pathLst>
                <a:path w="7941" h="16829" extrusionOk="0">
                  <a:moveTo>
                    <a:pt x="3366" y="807"/>
                  </a:moveTo>
                  <a:lnTo>
                    <a:pt x="3846" y="1878"/>
                  </a:lnTo>
                  <a:lnTo>
                    <a:pt x="1101" y="1878"/>
                  </a:lnTo>
                  <a:lnTo>
                    <a:pt x="1210" y="807"/>
                  </a:lnTo>
                  <a:close/>
                  <a:moveTo>
                    <a:pt x="0" y="1"/>
                  </a:moveTo>
                  <a:lnTo>
                    <a:pt x="1349" y="16829"/>
                  </a:lnTo>
                  <a:lnTo>
                    <a:pt x="7553" y="16829"/>
                  </a:lnTo>
                  <a:lnTo>
                    <a:pt x="7941" y="10734"/>
                  </a:lnTo>
                  <a:lnTo>
                    <a:pt x="5382" y="2715"/>
                  </a:lnTo>
                  <a:lnTo>
                    <a:pt x="4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8"/>
            <p:cNvSpPr/>
            <p:nvPr/>
          </p:nvSpPr>
          <p:spPr>
            <a:xfrm>
              <a:off x="2873025" y="898050"/>
              <a:ext cx="184200" cy="81825"/>
            </a:xfrm>
            <a:custGeom>
              <a:avLst/>
              <a:gdLst/>
              <a:ahLst/>
              <a:cxnLst/>
              <a:rect l="l" t="t" r="r" b="b"/>
              <a:pathLst>
                <a:path w="7368" h="3273" extrusionOk="0">
                  <a:moveTo>
                    <a:pt x="2156" y="0"/>
                  </a:moveTo>
                  <a:lnTo>
                    <a:pt x="140" y="1257"/>
                  </a:lnTo>
                  <a:lnTo>
                    <a:pt x="0" y="3273"/>
                  </a:lnTo>
                  <a:lnTo>
                    <a:pt x="7135" y="3273"/>
                  </a:lnTo>
                  <a:lnTo>
                    <a:pt x="7367" y="1443"/>
                  </a:lnTo>
                  <a:lnTo>
                    <a:pt x="6452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8"/>
            <p:cNvSpPr/>
            <p:nvPr/>
          </p:nvSpPr>
          <p:spPr>
            <a:xfrm>
              <a:off x="2873025" y="898050"/>
              <a:ext cx="184200" cy="81825"/>
            </a:xfrm>
            <a:custGeom>
              <a:avLst/>
              <a:gdLst/>
              <a:ahLst/>
              <a:cxnLst/>
              <a:rect l="l" t="t" r="r" b="b"/>
              <a:pathLst>
                <a:path w="7368" h="3273" extrusionOk="0">
                  <a:moveTo>
                    <a:pt x="2156" y="0"/>
                  </a:moveTo>
                  <a:lnTo>
                    <a:pt x="140" y="1257"/>
                  </a:lnTo>
                  <a:lnTo>
                    <a:pt x="0" y="3273"/>
                  </a:lnTo>
                  <a:lnTo>
                    <a:pt x="7135" y="3273"/>
                  </a:lnTo>
                  <a:lnTo>
                    <a:pt x="7367" y="1443"/>
                  </a:lnTo>
                  <a:lnTo>
                    <a:pt x="6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8"/>
            <p:cNvSpPr/>
            <p:nvPr/>
          </p:nvSpPr>
          <p:spPr>
            <a:xfrm>
              <a:off x="2888125" y="914325"/>
              <a:ext cx="163275" cy="65550"/>
            </a:xfrm>
            <a:custGeom>
              <a:avLst/>
              <a:gdLst/>
              <a:ahLst/>
              <a:cxnLst/>
              <a:rect l="l" t="t" r="r" b="b"/>
              <a:pathLst>
                <a:path w="6531" h="2622" extrusionOk="0">
                  <a:moveTo>
                    <a:pt x="1909" y="1"/>
                  </a:moveTo>
                  <a:lnTo>
                    <a:pt x="110" y="993"/>
                  </a:lnTo>
                  <a:lnTo>
                    <a:pt x="1" y="2622"/>
                  </a:lnTo>
                  <a:lnTo>
                    <a:pt x="6313" y="2622"/>
                  </a:lnTo>
                  <a:lnTo>
                    <a:pt x="6531" y="1148"/>
                  </a:lnTo>
                  <a:lnTo>
                    <a:pt x="5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8"/>
            <p:cNvSpPr/>
            <p:nvPr/>
          </p:nvSpPr>
          <p:spPr>
            <a:xfrm>
              <a:off x="2952500" y="849575"/>
              <a:ext cx="59750" cy="48500"/>
            </a:xfrm>
            <a:custGeom>
              <a:avLst/>
              <a:gdLst/>
              <a:ahLst/>
              <a:cxnLst/>
              <a:rect l="l" t="t" r="r" b="b"/>
              <a:pathLst>
                <a:path w="2390" h="1940" extrusionOk="0">
                  <a:moveTo>
                    <a:pt x="1" y="1"/>
                  </a:moveTo>
                  <a:lnTo>
                    <a:pt x="1" y="1939"/>
                  </a:lnTo>
                  <a:lnTo>
                    <a:pt x="2389" y="1939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8"/>
            <p:cNvSpPr/>
            <p:nvPr/>
          </p:nvSpPr>
          <p:spPr>
            <a:xfrm>
              <a:off x="2912175" y="828650"/>
              <a:ext cx="145425" cy="21350"/>
            </a:xfrm>
            <a:custGeom>
              <a:avLst/>
              <a:gdLst/>
              <a:ahLst/>
              <a:cxnLst/>
              <a:rect l="l" t="t" r="r" b="b"/>
              <a:pathLst>
                <a:path w="5817" h="854" extrusionOk="0">
                  <a:moveTo>
                    <a:pt x="1" y="0"/>
                  </a:moveTo>
                  <a:lnTo>
                    <a:pt x="1" y="853"/>
                  </a:lnTo>
                  <a:lnTo>
                    <a:pt x="5817" y="853"/>
                  </a:lnTo>
                  <a:lnTo>
                    <a:pt x="5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" name="Google Shape;2520;p48"/>
          <p:cNvGrpSpPr/>
          <p:nvPr/>
        </p:nvGrpSpPr>
        <p:grpSpPr>
          <a:xfrm>
            <a:off x="2043539" y="4122242"/>
            <a:ext cx="300770" cy="54726"/>
            <a:chOff x="4770650" y="685575"/>
            <a:chExt cx="158250" cy="28800"/>
          </a:xfrm>
        </p:grpSpPr>
        <p:sp>
          <p:nvSpPr>
            <p:cNvPr id="2521" name="Google Shape;2521;p48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8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8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48"/>
          <p:cNvGrpSpPr/>
          <p:nvPr/>
        </p:nvGrpSpPr>
        <p:grpSpPr>
          <a:xfrm flipH="1">
            <a:off x="-1786096" y="-665873"/>
            <a:ext cx="5253816" cy="1622108"/>
            <a:chOff x="5092229" y="-180802"/>
            <a:chExt cx="5253816" cy="1622108"/>
          </a:xfrm>
        </p:grpSpPr>
        <p:sp>
          <p:nvSpPr>
            <p:cNvPr id="2525" name="Google Shape;2525;p4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043;p37">
            <a:extLst>
              <a:ext uri="{FF2B5EF4-FFF2-40B4-BE49-F238E27FC236}">
                <a16:creationId xmlns:a16="http://schemas.microsoft.com/office/drawing/2014/main" id="{433EB32B-4289-13D9-35BF-AC2DF47B5F3C}"/>
              </a:ext>
            </a:extLst>
          </p:cNvPr>
          <p:cNvSpPr txBox="1">
            <a:spLocks/>
          </p:cNvSpPr>
          <p:nvPr/>
        </p:nvSpPr>
        <p:spPr>
          <a:xfrm>
            <a:off x="392755" y="2266105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4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>
                <a:latin typeface="Electrolize" panose="020B0604020202020204" charset="0"/>
              </a:rPr>
              <a:t>Solution</a:t>
            </a:r>
          </a:p>
        </p:txBody>
      </p:sp>
      <p:sp>
        <p:nvSpPr>
          <p:cNvPr id="7" name="Google Shape;1044;p37">
            <a:extLst>
              <a:ext uri="{FF2B5EF4-FFF2-40B4-BE49-F238E27FC236}">
                <a16:creationId xmlns:a16="http://schemas.microsoft.com/office/drawing/2014/main" id="{55ED0055-E830-7CFF-7E28-DE681996B9B2}"/>
              </a:ext>
            </a:extLst>
          </p:cNvPr>
          <p:cNvSpPr txBox="1">
            <a:spLocks/>
          </p:cNvSpPr>
          <p:nvPr/>
        </p:nvSpPr>
        <p:spPr>
          <a:xfrm>
            <a:off x="1562711" y="1553113"/>
            <a:ext cx="93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5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/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AD91D-7C85-0114-D306-D8C972412E6E}"/>
              </a:ext>
            </a:extLst>
          </p:cNvPr>
          <p:cNvSpPr txBox="1"/>
          <p:nvPr/>
        </p:nvSpPr>
        <p:spPr>
          <a:xfrm>
            <a:off x="405873" y="1023815"/>
            <a:ext cx="4291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Electrolize" panose="020B0604020202020204" charset="0"/>
              </a:rPr>
              <a:t>Uniform cost search</a:t>
            </a:r>
            <a:endParaRPr lang="en-US" sz="2000" dirty="0">
              <a:latin typeface="Electrolize" panose="020B0604020202020204" charset="0"/>
            </a:endParaRPr>
          </a:p>
        </p:txBody>
      </p:sp>
      <p:sp>
        <p:nvSpPr>
          <p:cNvPr id="4" name="Google Shape;2870;p53">
            <a:extLst>
              <a:ext uri="{FF2B5EF4-FFF2-40B4-BE49-F238E27FC236}">
                <a16:creationId xmlns:a16="http://schemas.microsoft.com/office/drawing/2014/main" id="{A3AEAC66-2D36-9B82-2621-539962373998}"/>
              </a:ext>
            </a:extLst>
          </p:cNvPr>
          <p:cNvSpPr txBox="1">
            <a:spLocks/>
          </p:cNvSpPr>
          <p:nvPr/>
        </p:nvSpPr>
        <p:spPr>
          <a:xfrm>
            <a:off x="420729" y="58384"/>
            <a:ext cx="3111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>
                <a:latin typeface="Teko" panose="020B0604020202020204" charset="0"/>
                <a:cs typeface="Teko" panose="020B0604020202020204" charset="0"/>
              </a:rPr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F17BC-9F99-E471-0780-29F10B3A7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953"/>
            <a:ext cx="9144000" cy="31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AD91D-7C85-0114-D306-D8C972412E6E}"/>
              </a:ext>
            </a:extLst>
          </p:cNvPr>
          <p:cNvSpPr txBox="1"/>
          <p:nvPr/>
        </p:nvSpPr>
        <p:spPr>
          <a:xfrm>
            <a:off x="405873" y="1023815"/>
            <a:ext cx="4291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Electrolize" panose="020B0604020202020204" charset="0"/>
              </a:rPr>
              <a:t>A* Search</a:t>
            </a:r>
            <a:endParaRPr lang="en-US" sz="2000" dirty="0">
              <a:latin typeface="Electrolize" panose="020B0604020202020204" charset="0"/>
            </a:endParaRPr>
          </a:p>
        </p:txBody>
      </p:sp>
      <p:sp>
        <p:nvSpPr>
          <p:cNvPr id="4" name="Google Shape;2870;p53">
            <a:extLst>
              <a:ext uri="{FF2B5EF4-FFF2-40B4-BE49-F238E27FC236}">
                <a16:creationId xmlns:a16="http://schemas.microsoft.com/office/drawing/2014/main" id="{A3AEAC66-2D36-9B82-2621-539962373998}"/>
              </a:ext>
            </a:extLst>
          </p:cNvPr>
          <p:cNvSpPr txBox="1">
            <a:spLocks/>
          </p:cNvSpPr>
          <p:nvPr/>
        </p:nvSpPr>
        <p:spPr>
          <a:xfrm>
            <a:off x="420729" y="58384"/>
            <a:ext cx="3111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>
                <a:latin typeface="Teko" panose="020B0604020202020204" charset="0"/>
                <a:cs typeface="Teko" panose="020B0604020202020204" charset="0"/>
              </a:rPr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AFEFA-3FE8-1BD7-C7B1-5D42B032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563"/>
            <a:ext cx="9144000" cy="312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8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AD91D-7C85-0114-D306-D8C972412E6E}"/>
              </a:ext>
            </a:extLst>
          </p:cNvPr>
          <p:cNvSpPr txBox="1"/>
          <p:nvPr/>
        </p:nvSpPr>
        <p:spPr>
          <a:xfrm>
            <a:off x="405873" y="1023815"/>
            <a:ext cx="4291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lectrolize" panose="020B0604020202020204" charset="0"/>
              </a:rPr>
              <a:t>Uniform cost search with time</a:t>
            </a:r>
          </a:p>
        </p:txBody>
      </p:sp>
      <p:sp>
        <p:nvSpPr>
          <p:cNvPr id="4" name="Google Shape;2870;p53">
            <a:extLst>
              <a:ext uri="{FF2B5EF4-FFF2-40B4-BE49-F238E27FC236}">
                <a16:creationId xmlns:a16="http://schemas.microsoft.com/office/drawing/2014/main" id="{A3AEAC66-2D36-9B82-2621-539962373998}"/>
              </a:ext>
            </a:extLst>
          </p:cNvPr>
          <p:cNvSpPr txBox="1">
            <a:spLocks/>
          </p:cNvSpPr>
          <p:nvPr/>
        </p:nvSpPr>
        <p:spPr>
          <a:xfrm>
            <a:off x="420729" y="58384"/>
            <a:ext cx="3111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>
                <a:latin typeface="Teko" panose="020B0604020202020204" charset="0"/>
                <a:cs typeface="Teko" panose="020B0604020202020204" charset="0"/>
              </a:rPr>
              <a:t>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A6C342-E48F-1B80-2CE6-E13D3B439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925"/>
            <a:ext cx="9144000" cy="33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7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7"/>
          <p:cNvSpPr/>
          <p:nvPr/>
        </p:nvSpPr>
        <p:spPr>
          <a:xfrm rot="867070">
            <a:off x="84868" y="313652"/>
            <a:ext cx="4896751" cy="4292248"/>
          </a:xfrm>
          <a:custGeom>
            <a:avLst/>
            <a:gdLst/>
            <a:ahLst/>
            <a:cxnLst/>
            <a:rect l="l" t="t" r="r" b="b"/>
            <a:pathLst>
              <a:path w="21945" h="19665" extrusionOk="0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 panose="020B0604020202020204" charset="0"/>
              </a:rPr>
              <a:t>Analysis</a:t>
            </a:r>
            <a:endParaRPr>
              <a:latin typeface="Electrolize" panose="020B0604020202020204" charset="0"/>
            </a:endParaRPr>
          </a:p>
        </p:txBody>
      </p:sp>
      <p:sp>
        <p:nvSpPr>
          <p:cNvPr id="1044" name="Google Shape;1044;p37"/>
          <p:cNvSpPr txBox="1">
            <a:spLocks noGrp="1"/>
          </p:cNvSpPr>
          <p:nvPr>
            <p:ph type="title" idx="2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46" name="Google Shape;1046;p37"/>
          <p:cNvGrpSpPr/>
          <p:nvPr/>
        </p:nvGrpSpPr>
        <p:grpSpPr>
          <a:xfrm>
            <a:off x="720129" y="534980"/>
            <a:ext cx="3940460" cy="4073614"/>
            <a:chOff x="720129" y="534980"/>
            <a:chExt cx="3940460" cy="4073614"/>
          </a:xfrm>
        </p:grpSpPr>
        <p:sp>
          <p:nvSpPr>
            <p:cNvPr id="1047" name="Google Shape;1047;p37"/>
            <p:cNvSpPr/>
            <p:nvPr/>
          </p:nvSpPr>
          <p:spPr>
            <a:xfrm>
              <a:off x="826831" y="839894"/>
              <a:ext cx="425556" cy="432527"/>
            </a:xfrm>
            <a:custGeom>
              <a:avLst/>
              <a:gdLst/>
              <a:ahLst/>
              <a:cxnLst/>
              <a:rect l="l" t="t" r="r" b="b"/>
              <a:pathLst>
                <a:path w="4762" h="4840" extrusionOk="0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1306363" y="1241857"/>
              <a:ext cx="296692" cy="298122"/>
            </a:xfrm>
            <a:custGeom>
              <a:avLst/>
              <a:gdLst/>
              <a:ahLst/>
              <a:cxnLst/>
              <a:rect l="l" t="t" r="r" b="b"/>
              <a:pathLst>
                <a:path w="3320" h="3336" extrusionOk="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4254425" y="3072767"/>
              <a:ext cx="296692" cy="300892"/>
            </a:xfrm>
            <a:custGeom>
              <a:avLst/>
              <a:gdLst/>
              <a:ahLst/>
              <a:cxnLst/>
              <a:rect l="l" t="t" r="r" b="b"/>
              <a:pathLst>
                <a:path w="3320" h="3367" extrusionOk="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1147025" y="2417186"/>
              <a:ext cx="299462" cy="1495613"/>
            </a:xfrm>
            <a:custGeom>
              <a:avLst/>
              <a:gdLst/>
              <a:ahLst/>
              <a:cxnLst/>
              <a:rect l="l" t="t" r="r" b="b"/>
              <a:pathLst>
                <a:path w="3351" h="16736" extrusionOk="0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1119322" y="2361780"/>
              <a:ext cx="62377" cy="62466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1070797" y="2620938"/>
              <a:ext cx="300803" cy="1291860"/>
            </a:xfrm>
            <a:custGeom>
              <a:avLst/>
              <a:gdLst/>
              <a:ahLst/>
              <a:cxnLst/>
              <a:rect l="l" t="t" r="r" b="b"/>
              <a:pathLst>
                <a:path w="3366" h="14456" extrusionOk="0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1044434" y="2564102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1508775" y="2719329"/>
              <a:ext cx="11171" cy="1192129"/>
            </a:xfrm>
            <a:custGeom>
              <a:avLst/>
              <a:gdLst/>
              <a:ahLst/>
              <a:cxnLst/>
              <a:rect l="l" t="t" r="r" b="b"/>
              <a:pathLst>
                <a:path w="125" h="13340" extrusionOk="0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1482412" y="2662582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578033" y="2146946"/>
              <a:ext cx="208042" cy="1760312"/>
            </a:xfrm>
            <a:custGeom>
              <a:avLst/>
              <a:gdLst/>
              <a:ahLst/>
              <a:cxnLst/>
              <a:rect l="l" t="t" r="r" b="b"/>
              <a:pathLst>
                <a:path w="2328" h="19698" extrusionOk="0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749882" y="2088769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647380" y="2472681"/>
              <a:ext cx="242626" cy="1436006"/>
            </a:xfrm>
            <a:custGeom>
              <a:avLst/>
              <a:gdLst/>
              <a:ahLst/>
              <a:cxnLst/>
              <a:rect l="l" t="t" r="r" b="b"/>
              <a:pathLst>
                <a:path w="2715" h="16069" extrusionOk="0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853903" y="2414415"/>
              <a:ext cx="62377" cy="62466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3984185" y="1345610"/>
              <a:ext cx="550310" cy="480605"/>
            </a:xfrm>
            <a:custGeom>
              <a:avLst/>
              <a:gdLst/>
              <a:ahLst/>
              <a:cxnLst/>
              <a:rect l="l" t="t" r="r" b="b"/>
              <a:pathLst>
                <a:path w="6158" h="5378" extrusionOk="0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4093658" y="1774115"/>
              <a:ext cx="108221" cy="97140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3966134" y="1621659"/>
              <a:ext cx="90169" cy="104021"/>
            </a:xfrm>
            <a:custGeom>
              <a:avLst/>
              <a:gdLst/>
              <a:ahLst/>
              <a:cxnLst/>
              <a:rect l="l" t="t" r="r" b="b"/>
              <a:pathLst>
                <a:path w="1009" h="1164" extrusionOk="0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3970334" y="1426217"/>
              <a:ext cx="97050" cy="106791"/>
            </a:xfrm>
            <a:custGeom>
              <a:avLst/>
              <a:gdLst/>
              <a:ahLst/>
              <a:cxnLst/>
              <a:rect l="l" t="t" r="r" b="b"/>
              <a:pathLst>
                <a:path w="1086" h="1195" extrusionOk="0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4115820" y="1297353"/>
              <a:ext cx="104021" cy="91510"/>
            </a:xfrm>
            <a:custGeom>
              <a:avLst/>
              <a:gdLst/>
              <a:ahLst/>
              <a:cxnLst/>
              <a:rect l="l" t="t" r="r" b="b"/>
              <a:pathLst>
                <a:path w="1164" h="1024" extrusionOk="0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4308491" y="1304234"/>
              <a:ext cx="108221" cy="97140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4454067" y="1448380"/>
              <a:ext cx="90169" cy="104021"/>
            </a:xfrm>
            <a:custGeom>
              <a:avLst/>
              <a:gdLst/>
              <a:ahLst/>
              <a:cxnLst/>
              <a:rect l="l" t="t" r="r" b="b"/>
              <a:pathLst>
                <a:path w="1009" h="1164" extrusionOk="0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4441556" y="1642481"/>
              <a:ext cx="97140" cy="105361"/>
            </a:xfrm>
            <a:custGeom>
              <a:avLst/>
              <a:gdLst/>
              <a:ahLst/>
              <a:cxnLst/>
              <a:rect l="l" t="t" r="r" b="b"/>
              <a:pathLst>
                <a:path w="1087" h="1179" extrusionOk="0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4289099" y="1786626"/>
              <a:ext cx="104021" cy="90169"/>
            </a:xfrm>
            <a:custGeom>
              <a:avLst/>
              <a:gdLst/>
              <a:ahLst/>
              <a:cxnLst/>
              <a:rect l="l" t="t" r="r" b="b"/>
              <a:pathLst>
                <a:path w="1164" h="1009" extrusionOk="0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2936381" y="663398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3019490" y="1000751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2919670" y="881538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2923870" y="727651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3038882" y="625149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3191339" y="63069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3303671" y="744273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3295360" y="89673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3176147" y="1010402"/>
              <a:ext cx="80428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3415913" y="609153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3605814" y="128073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3390981" y="1056157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3384010" y="756784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3587762" y="541951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3887135" y="53498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4121361" y="740162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4128331" y="103953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3905187" y="127376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3711086" y="8551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826831" y="4171957"/>
              <a:ext cx="3728487" cy="436637"/>
            </a:xfrm>
            <a:custGeom>
              <a:avLst/>
              <a:gdLst/>
              <a:ahLst/>
              <a:cxnLst/>
              <a:rect l="l" t="t" r="r" b="b"/>
              <a:pathLst>
                <a:path w="41722" h="4886" extrusionOk="0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3442276" y="3479468"/>
              <a:ext cx="147005" cy="112779"/>
            </a:xfrm>
            <a:custGeom>
              <a:avLst/>
              <a:gdLst/>
              <a:ahLst/>
              <a:cxnLst/>
              <a:rect l="l" t="t" r="r" b="b"/>
              <a:pathLst>
                <a:path w="1645" h="1262" extrusionOk="0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3464439" y="3507349"/>
              <a:ext cx="122073" cy="82573"/>
            </a:xfrm>
            <a:custGeom>
              <a:avLst/>
              <a:gdLst/>
              <a:ahLst/>
              <a:cxnLst/>
              <a:rect l="l" t="t" r="r" b="b"/>
              <a:pathLst>
                <a:path w="1366" h="924" extrusionOk="0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3559791" y="3414231"/>
              <a:ext cx="66845" cy="199195"/>
            </a:xfrm>
            <a:custGeom>
              <a:avLst/>
              <a:gdLst/>
              <a:ahLst/>
              <a:cxnLst/>
              <a:rect l="l" t="t" r="r" b="b"/>
              <a:pathLst>
                <a:path w="748" h="2229" extrusionOk="0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3584992" y="3453999"/>
              <a:ext cx="29222" cy="160053"/>
            </a:xfrm>
            <a:custGeom>
              <a:avLst/>
              <a:gdLst/>
              <a:ahLst/>
              <a:cxnLst/>
              <a:rect l="l" t="t" r="r" b="b"/>
              <a:pathLst>
                <a:path w="327" h="1791" extrusionOk="0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3489371" y="3602523"/>
              <a:ext cx="131724" cy="99642"/>
            </a:xfrm>
            <a:custGeom>
              <a:avLst/>
              <a:gdLst/>
              <a:ahLst/>
              <a:cxnLst/>
              <a:rect l="l" t="t" r="r" b="b"/>
              <a:pathLst>
                <a:path w="1474" h="1115" extrusionOk="0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3511534" y="3630763"/>
              <a:ext cx="109561" cy="68632"/>
            </a:xfrm>
            <a:custGeom>
              <a:avLst/>
              <a:gdLst/>
              <a:ahLst/>
              <a:cxnLst/>
              <a:rect l="l" t="t" r="r" b="b"/>
              <a:pathLst>
                <a:path w="1226" h="768" extrusionOk="0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3622436" y="3540236"/>
              <a:ext cx="56926" cy="186862"/>
            </a:xfrm>
            <a:custGeom>
              <a:avLst/>
              <a:gdLst/>
              <a:ahLst/>
              <a:cxnLst/>
              <a:rect l="l" t="t" r="r" b="b"/>
              <a:pathLst>
                <a:path w="637" h="2091" extrusionOk="0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3621006" y="3578305"/>
              <a:ext cx="44504" cy="148793"/>
            </a:xfrm>
            <a:custGeom>
              <a:avLst/>
              <a:gdLst/>
              <a:ahLst/>
              <a:cxnLst/>
              <a:rect l="l" t="t" r="r" b="b"/>
              <a:pathLst>
                <a:path w="498" h="1665" extrusionOk="0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3461668" y="3398503"/>
              <a:ext cx="167738" cy="415905"/>
            </a:xfrm>
            <a:custGeom>
              <a:avLst/>
              <a:gdLst/>
              <a:ahLst/>
              <a:cxnLst/>
              <a:rect l="l" t="t" r="r" b="b"/>
              <a:pathLst>
                <a:path w="1877" h="4654" extrusionOk="0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3414484" y="3336126"/>
              <a:ext cx="112421" cy="164253"/>
            </a:xfrm>
            <a:custGeom>
              <a:avLst/>
              <a:gdLst/>
              <a:ahLst/>
              <a:cxnLst/>
              <a:rect l="l" t="t" r="r" b="b"/>
              <a:pathLst>
                <a:path w="1258" h="1838" extrusionOk="0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3455949" y="3367404"/>
              <a:ext cx="70956" cy="128239"/>
            </a:xfrm>
            <a:custGeom>
              <a:avLst/>
              <a:gdLst/>
              <a:ahLst/>
              <a:cxnLst/>
              <a:rect l="l" t="t" r="r" b="b"/>
              <a:pathLst>
                <a:path w="794" h="1435" extrusionOk="0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1759623" y="3411103"/>
              <a:ext cx="54155" cy="225915"/>
            </a:xfrm>
            <a:custGeom>
              <a:avLst/>
              <a:gdLst/>
              <a:ahLst/>
              <a:cxnLst/>
              <a:rect l="l" t="t" r="r" b="b"/>
              <a:pathLst>
                <a:path w="606" h="2528" extrusionOk="0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1766504" y="3447028"/>
              <a:ext cx="33423" cy="191330"/>
            </a:xfrm>
            <a:custGeom>
              <a:avLst/>
              <a:gdLst/>
              <a:ahLst/>
              <a:cxnLst/>
              <a:rect l="l" t="t" r="r" b="b"/>
              <a:pathLst>
                <a:path w="374" h="2141" extrusionOk="0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1780445" y="3528886"/>
              <a:ext cx="162197" cy="160768"/>
            </a:xfrm>
            <a:custGeom>
              <a:avLst/>
              <a:gdLst/>
              <a:ahLst/>
              <a:cxnLst/>
              <a:rect l="l" t="t" r="r" b="b"/>
              <a:pathLst>
                <a:path w="1815" h="1799" extrusionOk="0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1783215" y="3552121"/>
              <a:ext cx="133064" cy="137533"/>
            </a:xfrm>
            <a:custGeom>
              <a:avLst/>
              <a:gdLst/>
              <a:ahLst/>
              <a:cxnLst/>
              <a:rect l="l" t="t" r="r" b="b"/>
              <a:pathLst>
                <a:path w="1489" h="1539" extrusionOk="0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1700016" y="3570977"/>
              <a:ext cx="77748" cy="188024"/>
            </a:xfrm>
            <a:custGeom>
              <a:avLst/>
              <a:gdLst/>
              <a:ahLst/>
              <a:cxnLst/>
              <a:rect l="l" t="t" r="r" b="b"/>
              <a:pathLst>
                <a:path w="870" h="2104" extrusionOk="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1712795" y="3599217"/>
              <a:ext cx="66309" cy="158355"/>
            </a:xfrm>
            <a:custGeom>
              <a:avLst/>
              <a:gdLst/>
              <a:ahLst/>
              <a:cxnLst/>
              <a:rect l="l" t="t" r="r" b="b"/>
              <a:pathLst>
                <a:path w="742" h="1772" extrusionOk="0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1784555" y="3660342"/>
              <a:ext cx="83288" cy="142984"/>
            </a:xfrm>
            <a:custGeom>
              <a:avLst/>
              <a:gdLst/>
              <a:ahLst/>
              <a:cxnLst/>
              <a:rect l="l" t="t" r="r" b="b"/>
              <a:pathLst>
                <a:path w="932" h="1600" extrusionOk="0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1784555" y="3680718"/>
              <a:ext cx="70777" cy="117068"/>
            </a:xfrm>
            <a:custGeom>
              <a:avLst/>
              <a:gdLst/>
              <a:ahLst/>
              <a:cxnLst/>
              <a:rect l="l" t="t" r="r" b="b"/>
              <a:pathLst>
                <a:path w="792" h="1310" extrusionOk="0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1820569" y="3347386"/>
              <a:ext cx="147005" cy="195352"/>
            </a:xfrm>
            <a:custGeom>
              <a:avLst/>
              <a:gdLst/>
              <a:ahLst/>
              <a:cxnLst/>
              <a:rect l="l" t="t" r="r" b="b"/>
              <a:pathLst>
                <a:path w="1645" h="2186" extrusionOk="0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1820569" y="3385634"/>
              <a:ext cx="124843" cy="157104"/>
            </a:xfrm>
            <a:custGeom>
              <a:avLst/>
              <a:gdLst/>
              <a:ahLst/>
              <a:cxnLst/>
              <a:rect l="l" t="t" r="r" b="b"/>
              <a:pathLst>
                <a:path w="1397" h="1758" extrusionOk="0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1773474" y="3457484"/>
              <a:ext cx="88293" cy="356924"/>
            </a:xfrm>
            <a:custGeom>
              <a:avLst/>
              <a:gdLst/>
              <a:ahLst/>
              <a:cxnLst/>
              <a:rect l="l" t="t" r="r" b="b"/>
              <a:pathLst>
                <a:path w="988" h="3994" extrusionOk="0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720129" y="3808778"/>
              <a:ext cx="3940460" cy="11171"/>
            </a:xfrm>
            <a:custGeom>
              <a:avLst/>
              <a:gdLst/>
              <a:ahLst/>
              <a:cxnLst/>
              <a:rect l="l" t="t" r="r" b="b"/>
              <a:pathLst>
                <a:path w="44094" h="125" extrusionOk="0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983487" y="679751"/>
              <a:ext cx="1746460" cy="1385515"/>
            </a:xfrm>
            <a:custGeom>
              <a:avLst/>
              <a:gdLst/>
              <a:ahLst/>
              <a:cxnLst/>
              <a:rect l="l" t="t" r="r" b="b"/>
              <a:pathLst>
                <a:path w="19543" h="15504" extrusionOk="0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263468" y="1739442"/>
              <a:ext cx="73458" cy="95710"/>
            </a:xfrm>
            <a:custGeom>
              <a:avLst/>
              <a:gdLst/>
              <a:ahLst/>
              <a:cxnLst/>
              <a:rect l="l" t="t" r="r" b="b"/>
              <a:pathLst>
                <a:path w="822" h="1071" extrusionOk="0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389562" y="1610577"/>
              <a:ext cx="819209" cy="135924"/>
            </a:xfrm>
            <a:custGeom>
              <a:avLst/>
              <a:gdLst/>
              <a:ahLst/>
              <a:cxnLst/>
              <a:rect l="l" t="t" r="r" b="b"/>
              <a:pathLst>
                <a:path w="9167" h="1521" extrusionOk="0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389562" y="1684035"/>
              <a:ext cx="528147" cy="115102"/>
            </a:xfrm>
            <a:custGeom>
              <a:avLst/>
              <a:gdLst/>
              <a:ahLst/>
              <a:cxnLst/>
              <a:rect l="l" t="t" r="r" b="b"/>
              <a:pathLst>
                <a:path w="5910" h="1288" extrusionOk="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1214943" y="861162"/>
              <a:ext cx="1284890" cy="163180"/>
            </a:xfrm>
            <a:custGeom>
              <a:avLst/>
              <a:gdLst/>
              <a:ahLst/>
              <a:cxnLst/>
              <a:rect l="l" t="t" r="r" b="b"/>
              <a:pathLst>
                <a:path w="14378" h="1826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1214943" y="988150"/>
              <a:ext cx="1284890" cy="162376"/>
            </a:xfrm>
            <a:custGeom>
              <a:avLst/>
              <a:gdLst/>
              <a:ahLst/>
              <a:cxnLst/>
              <a:rect l="l" t="t" r="r" b="b"/>
              <a:pathLst>
                <a:path w="14378" h="1817" extrusionOk="0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1214943" y="1116210"/>
              <a:ext cx="1284890" cy="161840"/>
            </a:xfrm>
            <a:custGeom>
              <a:avLst/>
              <a:gdLst/>
              <a:ahLst/>
              <a:cxnLst/>
              <a:rect l="l" t="t" r="r" b="b"/>
              <a:pathLst>
                <a:path w="14378" h="1811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1214943" y="1242304"/>
              <a:ext cx="1284890" cy="163180"/>
            </a:xfrm>
            <a:custGeom>
              <a:avLst/>
              <a:gdLst/>
              <a:ahLst/>
              <a:cxnLst/>
              <a:rect l="l" t="t" r="r" b="b"/>
              <a:pathLst>
                <a:path w="14378" h="1826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1214943" y="1369381"/>
              <a:ext cx="1284890" cy="162287"/>
            </a:xfrm>
            <a:custGeom>
              <a:avLst/>
              <a:gdLst/>
              <a:ahLst/>
              <a:cxnLst/>
              <a:rect l="l" t="t" r="r" b="b"/>
              <a:pathLst>
                <a:path w="14378" h="1816" extrusionOk="0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1471331" y="873227"/>
              <a:ext cx="2860" cy="712507"/>
            </a:xfrm>
            <a:custGeom>
              <a:avLst/>
              <a:gdLst/>
              <a:ahLst/>
              <a:cxnLst/>
              <a:rect l="l" t="t" r="r" b="b"/>
              <a:pathLst>
                <a:path w="32" h="7973" extrusionOk="0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1693046" y="830242"/>
              <a:ext cx="2860" cy="711077"/>
            </a:xfrm>
            <a:custGeom>
              <a:avLst/>
              <a:gdLst/>
              <a:ahLst/>
              <a:cxnLst/>
              <a:rect l="l" t="t" r="r" b="b"/>
              <a:pathLst>
                <a:path w="32" h="7957" extrusionOk="0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1916279" y="798339"/>
              <a:ext cx="2860" cy="713937"/>
            </a:xfrm>
            <a:custGeom>
              <a:avLst/>
              <a:gdLst/>
              <a:ahLst/>
              <a:cxnLst/>
              <a:rect l="l" t="t" r="r" b="b"/>
              <a:pathLst>
                <a:path w="32" h="7989" extrusionOk="0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2139424" y="783147"/>
              <a:ext cx="4200" cy="713848"/>
            </a:xfrm>
            <a:custGeom>
              <a:avLst/>
              <a:gdLst/>
              <a:ahLst/>
              <a:cxnLst/>
              <a:rect l="l" t="t" r="r" b="b"/>
              <a:pathLst>
                <a:path w="47" h="7988" extrusionOk="0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2361138" y="777606"/>
              <a:ext cx="4290" cy="713848"/>
            </a:xfrm>
            <a:custGeom>
              <a:avLst/>
              <a:gdLst/>
              <a:ahLst/>
              <a:cxnLst/>
              <a:rect l="l" t="t" r="r" b="b"/>
              <a:pathLst>
                <a:path w="48" h="7988" extrusionOk="0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244691" y="992350"/>
              <a:ext cx="1254417" cy="651560"/>
            </a:xfrm>
            <a:custGeom>
              <a:avLst/>
              <a:gdLst/>
              <a:ahLst/>
              <a:cxnLst/>
              <a:rect l="l" t="t" r="r" b="b"/>
              <a:pathLst>
                <a:path w="14037" h="7291" extrusionOk="0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1245416" y="989491"/>
              <a:ext cx="1254417" cy="446557"/>
            </a:xfrm>
            <a:custGeom>
              <a:avLst/>
              <a:gdLst/>
              <a:ahLst/>
              <a:cxnLst/>
              <a:rect l="l" t="t" r="r" b="b"/>
              <a:pathLst>
                <a:path w="14037" h="4997" extrusionOk="0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1243986" y="938374"/>
              <a:ext cx="1255846" cy="708307"/>
            </a:xfrm>
            <a:custGeom>
              <a:avLst/>
              <a:gdLst/>
              <a:ahLst/>
              <a:cxnLst/>
              <a:rect l="l" t="t" r="r" b="b"/>
              <a:pathLst>
                <a:path w="14053" h="7926" extrusionOk="0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3643169" y="2556416"/>
              <a:ext cx="373010" cy="316888"/>
            </a:xfrm>
            <a:custGeom>
              <a:avLst/>
              <a:gdLst/>
              <a:ahLst/>
              <a:cxnLst/>
              <a:rect l="l" t="t" r="r" b="b"/>
              <a:pathLst>
                <a:path w="4174" h="3546" extrusionOk="0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4178197" y="2896808"/>
              <a:ext cx="152546" cy="496244"/>
            </a:xfrm>
            <a:custGeom>
              <a:avLst/>
              <a:gdLst/>
              <a:ahLst/>
              <a:cxnLst/>
              <a:rect l="l" t="t" r="r" b="b"/>
              <a:pathLst>
                <a:path w="1707" h="5553" extrusionOk="0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3379899" y="4102610"/>
              <a:ext cx="1280690" cy="221893"/>
            </a:xfrm>
            <a:custGeom>
              <a:avLst/>
              <a:gdLst/>
              <a:ahLst/>
              <a:cxnLst/>
              <a:rect l="l" t="t" r="r" b="b"/>
              <a:pathLst>
                <a:path w="14331" h="2483" extrusionOk="0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3533696" y="3704846"/>
              <a:ext cx="970325" cy="397853"/>
            </a:xfrm>
            <a:custGeom>
              <a:avLst/>
              <a:gdLst/>
              <a:ahLst/>
              <a:cxnLst/>
              <a:rect l="l" t="t" r="r" b="b"/>
              <a:pathLst>
                <a:path w="10858" h="4452" extrusionOk="0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3533696" y="3998678"/>
              <a:ext cx="970325" cy="104021"/>
            </a:xfrm>
            <a:custGeom>
              <a:avLst/>
              <a:gdLst/>
              <a:ahLst/>
              <a:cxnLst/>
              <a:rect l="l" t="t" r="r" b="b"/>
              <a:pathLst>
                <a:path w="10858" h="1164" extrusionOk="0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3859432" y="3231212"/>
              <a:ext cx="508755" cy="617155"/>
            </a:xfrm>
            <a:custGeom>
              <a:avLst/>
              <a:gdLst/>
              <a:ahLst/>
              <a:cxnLst/>
              <a:rect l="l" t="t" r="r" b="b"/>
              <a:pathLst>
                <a:path w="5693" h="6906" extrusionOk="0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3855232" y="3211909"/>
              <a:ext cx="537888" cy="658084"/>
            </a:xfrm>
            <a:custGeom>
              <a:avLst/>
              <a:gdLst/>
              <a:ahLst/>
              <a:cxnLst/>
              <a:rect l="l" t="t" r="r" b="b"/>
              <a:pathLst>
                <a:path w="6019" h="7364" extrusionOk="0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3855232" y="3211909"/>
              <a:ext cx="537888" cy="658084"/>
            </a:xfrm>
            <a:custGeom>
              <a:avLst/>
              <a:gdLst/>
              <a:ahLst/>
              <a:cxnLst/>
              <a:rect l="l" t="t" r="r" b="b"/>
              <a:pathLst>
                <a:path w="6019" h="7364" extrusionOk="0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3883024" y="3588761"/>
              <a:ext cx="273099" cy="241822"/>
            </a:xfrm>
            <a:custGeom>
              <a:avLst/>
              <a:gdLst/>
              <a:ahLst/>
              <a:cxnLst/>
              <a:rect l="l" t="t" r="r" b="b"/>
              <a:pathLst>
                <a:path w="3056" h="2706" extrusionOk="0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3934230" y="3625847"/>
              <a:ext cx="169257" cy="169168"/>
            </a:xfrm>
            <a:custGeom>
              <a:avLst/>
              <a:gdLst/>
              <a:ahLst/>
              <a:cxnLst/>
              <a:rect l="l" t="t" r="r" b="b"/>
              <a:pathLst>
                <a:path w="1894" h="1893" extrusionOk="0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164345" y="3252391"/>
              <a:ext cx="180249" cy="158265"/>
            </a:xfrm>
            <a:custGeom>
              <a:avLst/>
              <a:gdLst/>
              <a:ahLst/>
              <a:cxnLst/>
              <a:rect l="l" t="t" r="r" b="b"/>
              <a:pathLst>
                <a:path w="2017" h="1771" extrusionOk="0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192048" y="3276788"/>
              <a:ext cx="124843" cy="109383"/>
            </a:xfrm>
            <a:custGeom>
              <a:avLst/>
              <a:gdLst/>
              <a:ahLst/>
              <a:cxnLst/>
              <a:rect l="l" t="t" r="r" b="b"/>
              <a:pathLst>
                <a:path w="1397" h="1224" extrusionOk="0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3851121" y="2552842"/>
              <a:ext cx="486592" cy="500444"/>
            </a:xfrm>
            <a:custGeom>
              <a:avLst/>
              <a:gdLst/>
              <a:ahLst/>
              <a:cxnLst/>
              <a:rect l="l" t="t" r="r" b="b"/>
              <a:pathLst>
                <a:path w="5445" h="5600" extrusionOk="0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4222522" y="2946584"/>
              <a:ext cx="58355" cy="55764"/>
            </a:xfrm>
            <a:custGeom>
              <a:avLst/>
              <a:gdLst/>
              <a:ahLst/>
              <a:cxnLst/>
              <a:rect l="l" t="t" r="r" b="b"/>
              <a:pathLst>
                <a:path w="653" h="624" extrusionOk="0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3900987" y="2598418"/>
              <a:ext cx="61126" cy="57372"/>
            </a:xfrm>
            <a:custGeom>
              <a:avLst/>
              <a:gdLst/>
              <a:ahLst/>
              <a:cxnLst/>
              <a:rect l="l" t="t" r="r" b="b"/>
              <a:pathLst>
                <a:path w="684" h="642" extrusionOk="0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3594733" y="2755432"/>
              <a:ext cx="138694" cy="162197"/>
            </a:xfrm>
            <a:custGeom>
              <a:avLst/>
              <a:gdLst/>
              <a:ahLst/>
              <a:cxnLst/>
              <a:rect l="l" t="t" r="r" b="b"/>
              <a:pathLst>
                <a:path w="1552" h="1815" extrusionOk="0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3475520" y="2801187"/>
              <a:ext cx="209382" cy="202412"/>
            </a:xfrm>
            <a:custGeom>
              <a:avLst/>
              <a:gdLst/>
              <a:ahLst/>
              <a:cxnLst/>
              <a:rect l="l" t="t" r="r" b="b"/>
              <a:pathLst>
                <a:path w="2343" h="2265" extrusionOk="0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3368818" y="2855164"/>
              <a:ext cx="220463" cy="249596"/>
            </a:xfrm>
            <a:custGeom>
              <a:avLst/>
              <a:gdLst/>
              <a:ahLst/>
              <a:cxnLst/>
              <a:rect l="l" t="t" r="r" b="b"/>
              <a:pathLst>
                <a:path w="2467" h="2793" extrusionOk="0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3408943" y="2900650"/>
              <a:ext cx="47274" cy="41733"/>
            </a:xfrm>
            <a:custGeom>
              <a:avLst/>
              <a:gdLst/>
              <a:ahLst/>
              <a:cxnLst/>
              <a:rect l="l" t="t" r="r" b="b"/>
              <a:pathLst>
                <a:path w="529" h="467" extrusionOk="0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3501793" y="3019953"/>
              <a:ext cx="48615" cy="42002"/>
            </a:xfrm>
            <a:custGeom>
              <a:avLst/>
              <a:gdLst/>
              <a:ahLst/>
              <a:cxnLst/>
              <a:rect l="l" t="t" r="r" b="b"/>
              <a:pathLst>
                <a:path w="544" h="470" extrusionOk="0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3141474" y="2927281"/>
              <a:ext cx="302232" cy="79088"/>
            </a:xfrm>
            <a:custGeom>
              <a:avLst/>
              <a:gdLst/>
              <a:ahLst/>
              <a:cxnLst/>
              <a:rect l="l" t="t" r="r" b="b"/>
              <a:pathLst>
                <a:path w="3382" h="885" extrusionOk="0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3074986" y="2932822"/>
              <a:ext cx="105361" cy="178909"/>
            </a:xfrm>
            <a:custGeom>
              <a:avLst/>
              <a:gdLst/>
              <a:ahLst/>
              <a:cxnLst/>
              <a:rect l="l" t="t" r="r" b="b"/>
              <a:pathLst>
                <a:path w="1179" h="2002" extrusionOk="0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3400632" y="3009050"/>
              <a:ext cx="105451" cy="311973"/>
            </a:xfrm>
            <a:custGeom>
              <a:avLst/>
              <a:gdLst/>
              <a:ahLst/>
              <a:cxnLst/>
              <a:rect l="l" t="t" r="r" b="b"/>
              <a:pathLst>
                <a:path w="1180" h="3491" extrusionOk="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3256486" y="3269639"/>
              <a:ext cx="184449" cy="76318"/>
            </a:xfrm>
            <a:custGeom>
              <a:avLst/>
              <a:gdLst/>
              <a:ahLst/>
              <a:cxnLst/>
              <a:rect l="l" t="t" r="r" b="b"/>
              <a:pathLst>
                <a:path w="2064" h="854" extrusionOk="0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789387" y="2176079"/>
              <a:ext cx="384001" cy="299909"/>
            </a:xfrm>
            <a:custGeom>
              <a:avLst/>
              <a:gdLst/>
              <a:ahLst/>
              <a:cxnLst/>
              <a:rect l="l" t="t" r="r" b="b"/>
              <a:pathLst>
                <a:path w="4297" h="3356" extrusionOk="0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855964" y="2804851"/>
              <a:ext cx="580783" cy="547807"/>
            </a:xfrm>
            <a:custGeom>
              <a:avLst/>
              <a:gdLst/>
              <a:ahLst/>
              <a:cxnLst/>
              <a:rect l="l" t="t" r="r" b="b"/>
              <a:pathLst>
                <a:path w="6499" h="6130" extrusionOk="0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720129" y="4102610"/>
              <a:ext cx="1280779" cy="221893"/>
            </a:xfrm>
            <a:custGeom>
              <a:avLst/>
              <a:gdLst/>
              <a:ahLst/>
              <a:cxnLst/>
              <a:rect l="l" t="t" r="r" b="b"/>
              <a:pathLst>
                <a:path w="14332" h="2483" extrusionOk="0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875356" y="3704846"/>
              <a:ext cx="970325" cy="397853"/>
            </a:xfrm>
            <a:custGeom>
              <a:avLst/>
              <a:gdLst/>
              <a:ahLst/>
              <a:cxnLst/>
              <a:rect l="l" t="t" r="r" b="b"/>
              <a:pathLst>
                <a:path w="10858" h="4452" extrusionOk="0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875356" y="3998678"/>
              <a:ext cx="970325" cy="104021"/>
            </a:xfrm>
            <a:custGeom>
              <a:avLst/>
              <a:gdLst/>
              <a:ahLst/>
              <a:cxnLst/>
              <a:rect l="l" t="t" r="r" b="b"/>
              <a:pathLst>
                <a:path w="10858" h="1164" extrusionOk="0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216283" y="3187870"/>
              <a:ext cx="285611" cy="684715"/>
            </a:xfrm>
            <a:custGeom>
              <a:avLst/>
              <a:gdLst/>
              <a:ahLst/>
              <a:cxnLst/>
              <a:rect l="l" t="t" r="r" b="b"/>
              <a:pathLst>
                <a:path w="3196" h="7662" extrusionOk="0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196891" y="3168031"/>
              <a:ext cx="325825" cy="723231"/>
            </a:xfrm>
            <a:custGeom>
              <a:avLst/>
              <a:gdLst/>
              <a:ahLst/>
              <a:cxnLst/>
              <a:rect l="l" t="t" r="r" b="b"/>
              <a:pathLst>
                <a:path w="3646" h="8093" extrusionOk="0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196891" y="3168031"/>
              <a:ext cx="325825" cy="723231"/>
            </a:xfrm>
            <a:custGeom>
              <a:avLst/>
              <a:gdLst/>
              <a:ahLst/>
              <a:cxnLst/>
              <a:rect l="l" t="t" r="r" b="b"/>
              <a:pathLst>
                <a:path w="3646" h="8093" extrusionOk="0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238446" y="3611996"/>
              <a:ext cx="242626" cy="242626"/>
            </a:xfrm>
            <a:custGeom>
              <a:avLst/>
              <a:gdLst/>
              <a:ahLst/>
              <a:cxnLst/>
              <a:rect l="l" t="t" r="r" b="b"/>
              <a:pathLst>
                <a:path w="2715" h="2715" extrusionOk="0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274549" y="3648010"/>
              <a:ext cx="170508" cy="170598"/>
            </a:xfrm>
            <a:custGeom>
              <a:avLst/>
              <a:gdLst/>
              <a:ahLst/>
              <a:cxnLst/>
              <a:rect l="l" t="t" r="r" b="b"/>
              <a:pathLst>
                <a:path w="1908" h="1909" extrusionOk="0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274549" y="3207977"/>
              <a:ext cx="170508" cy="156657"/>
            </a:xfrm>
            <a:custGeom>
              <a:avLst/>
              <a:gdLst/>
              <a:ahLst/>
              <a:cxnLst/>
              <a:rect l="l" t="t" r="r" b="b"/>
              <a:pathLst>
                <a:path w="1908" h="1753" extrusionOk="0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303593" y="3230854"/>
              <a:ext cx="112421" cy="110902"/>
            </a:xfrm>
            <a:custGeom>
              <a:avLst/>
              <a:gdLst/>
              <a:ahLst/>
              <a:cxnLst/>
              <a:rect l="l" t="t" r="r" b="b"/>
              <a:pathLst>
                <a:path w="1258" h="1241" extrusionOk="0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792157" y="2325050"/>
              <a:ext cx="224664" cy="618227"/>
            </a:xfrm>
            <a:custGeom>
              <a:avLst/>
              <a:gdLst/>
              <a:ahLst/>
              <a:cxnLst/>
              <a:rect l="l" t="t" r="r" b="b"/>
              <a:pathLst>
                <a:path w="2514" h="6918" extrusionOk="0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904489" y="2836576"/>
              <a:ext cx="63807" cy="56300"/>
            </a:xfrm>
            <a:custGeom>
              <a:avLst/>
              <a:gdLst/>
              <a:ahLst/>
              <a:cxnLst/>
              <a:rect l="l" t="t" r="r" b="b"/>
              <a:pathLst>
                <a:path w="714" h="630" extrusionOk="0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837912" y="2370269"/>
              <a:ext cx="65236" cy="56568"/>
            </a:xfrm>
            <a:custGeom>
              <a:avLst/>
              <a:gdLst/>
              <a:ahLst/>
              <a:cxnLst/>
              <a:rect l="l" t="t" r="r" b="b"/>
              <a:pathLst>
                <a:path w="730" h="633" extrusionOk="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092960" y="2134435"/>
              <a:ext cx="128954" cy="167827"/>
            </a:xfrm>
            <a:custGeom>
              <a:avLst/>
              <a:gdLst/>
              <a:ahLst/>
              <a:cxnLst/>
              <a:rect l="l" t="t" r="r" b="b"/>
              <a:pathLst>
                <a:path w="1443" h="1878" extrusionOk="0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141485" y="2060977"/>
              <a:ext cx="209382" cy="196960"/>
            </a:xfrm>
            <a:custGeom>
              <a:avLst/>
              <a:gdLst/>
              <a:ahLst/>
              <a:cxnLst/>
              <a:rect l="l" t="t" r="r" b="b"/>
              <a:pathLst>
                <a:path w="2343" h="2204" extrusionOk="0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249527" y="1961246"/>
              <a:ext cx="208042" cy="255137"/>
            </a:xfrm>
            <a:custGeom>
              <a:avLst/>
              <a:gdLst/>
              <a:ahLst/>
              <a:cxnLst/>
              <a:rect l="l" t="t" r="r" b="b"/>
              <a:pathLst>
                <a:path w="2328" h="2855" extrusionOk="0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288401" y="2003336"/>
              <a:ext cx="47185" cy="43521"/>
            </a:xfrm>
            <a:custGeom>
              <a:avLst/>
              <a:gdLst/>
              <a:ahLst/>
              <a:cxnLst/>
              <a:rect l="l" t="t" r="r" b="b"/>
              <a:pathLst>
                <a:path w="528" h="487" extrusionOk="0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1370170" y="2130682"/>
              <a:ext cx="49955" cy="43074"/>
            </a:xfrm>
            <a:custGeom>
              <a:avLst/>
              <a:gdLst/>
              <a:ahLst/>
              <a:cxnLst/>
              <a:rect l="l" t="t" r="r" b="b"/>
              <a:pathLst>
                <a:path w="559" h="482" extrusionOk="0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334066" y="1753293"/>
              <a:ext cx="119302" cy="310543"/>
            </a:xfrm>
            <a:custGeom>
              <a:avLst/>
              <a:gdLst/>
              <a:ahLst/>
              <a:cxnLst/>
              <a:rect l="l" t="t" r="r" b="b"/>
              <a:pathLst>
                <a:path w="1335" h="3475" extrusionOk="0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1417265" y="1740871"/>
              <a:ext cx="183020" cy="68007"/>
            </a:xfrm>
            <a:custGeom>
              <a:avLst/>
              <a:gdLst/>
              <a:ahLst/>
              <a:cxnLst/>
              <a:rect l="l" t="t" r="r" b="b"/>
              <a:pathLst>
                <a:path w="2048" h="761" extrusionOk="0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389562" y="2066518"/>
              <a:ext cx="296692" cy="97140"/>
            </a:xfrm>
            <a:custGeom>
              <a:avLst/>
              <a:gdLst/>
              <a:ahLst/>
              <a:cxnLst/>
              <a:rect l="l" t="t" r="r" b="b"/>
              <a:pathLst>
                <a:path w="3320" h="1087" extrusionOk="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648721" y="1988949"/>
              <a:ext cx="115102" cy="174709"/>
            </a:xfrm>
            <a:custGeom>
              <a:avLst/>
              <a:gdLst/>
              <a:ahLst/>
              <a:cxnLst/>
              <a:rect l="l" t="t" r="r" b="b"/>
              <a:pathLst>
                <a:path w="1288" h="1955" extrusionOk="0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2283570" y="4219052"/>
              <a:ext cx="770684" cy="192492"/>
            </a:xfrm>
            <a:custGeom>
              <a:avLst/>
              <a:gdLst/>
              <a:ahLst/>
              <a:cxnLst/>
              <a:rect l="l" t="t" r="r" b="b"/>
              <a:pathLst>
                <a:path w="8624" h="2154" extrusionOk="0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2311273" y="4011100"/>
              <a:ext cx="705537" cy="347987"/>
            </a:xfrm>
            <a:custGeom>
              <a:avLst/>
              <a:gdLst/>
              <a:ahLst/>
              <a:cxnLst/>
              <a:rect l="l" t="t" r="r" b="b"/>
              <a:pathLst>
                <a:path w="7895" h="3894" extrusionOk="0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2458189" y="2654807"/>
              <a:ext cx="389542" cy="735116"/>
            </a:xfrm>
            <a:custGeom>
              <a:avLst/>
              <a:gdLst/>
              <a:ahLst/>
              <a:cxnLst/>
              <a:rect l="l" t="t" r="r" b="b"/>
              <a:pathLst>
                <a:path w="4359" h="8226" extrusionOk="0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2725658" y="2734074"/>
              <a:ext cx="15907" cy="16443"/>
            </a:xfrm>
            <a:custGeom>
              <a:avLst/>
              <a:gdLst/>
              <a:ahLst/>
              <a:cxnLst/>
              <a:rect l="l" t="t" r="r" b="b"/>
              <a:pathLst>
                <a:path w="178" h="184" extrusionOk="0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2727088" y="2805566"/>
              <a:ext cx="15907" cy="15639"/>
            </a:xfrm>
            <a:custGeom>
              <a:avLst/>
              <a:gdLst/>
              <a:ahLst/>
              <a:cxnLst/>
              <a:rect l="l" t="t" r="r" b="b"/>
              <a:pathLst>
                <a:path w="178" h="175" extrusionOk="0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2728428" y="2878220"/>
              <a:ext cx="18141" cy="15639"/>
            </a:xfrm>
            <a:custGeom>
              <a:avLst/>
              <a:gdLst/>
              <a:ahLst/>
              <a:cxnLst/>
              <a:rect l="l" t="t" r="r" b="b"/>
              <a:pathLst>
                <a:path w="203" h="175" extrusionOk="0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2722888" y="2948908"/>
              <a:ext cx="17337" cy="17784"/>
            </a:xfrm>
            <a:custGeom>
              <a:avLst/>
              <a:gdLst/>
              <a:ahLst/>
              <a:cxnLst/>
              <a:rect l="l" t="t" r="r" b="b"/>
              <a:pathLst>
                <a:path w="194" h="199" extrusionOk="0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2720118" y="3022366"/>
              <a:ext cx="16622" cy="15013"/>
            </a:xfrm>
            <a:custGeom>
              <a:avLst/>
              <a:gdLst/>
              <a:ahLst/>
              <a:cxnLst/>
              <a:rect l="l" t="t" r="r" b="b"/>
              <a:pathLst>
                <a:path w="186" h="168" extrusionOk="0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2714577" y="3086172"/>
              <a:ext cx="17784" cy="15550"/>
            </a:xfrm>
            <a:custGeom>
              <a:avLst/>
              <a:gdLst/>
              <a:ahLst/>
              <a:cxnLst/>
              <a:rect l="l" t="t" r="r" b="b"/>
              <a:pathLst>
                <a:path w="199" h="174" extrusionOk="0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2706266" y="3149889"/>
              <a:ext cx="16711" cy="16354"/>
            </a:xfrm>
            <a:custGeom>
              <a:avLst/>
              <a:gdLst/>
              <a:ahLst/>
              <a:cxnLst/>
              <a:rect l="l" t="t" r="r" b="b"/>
              <a:pathLst>
                <a:path w="187" h="183" extrusionOk="0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2699474" y="3213070"/>
              <a:ext cx="15818" cy="17516"/>
            </a:xfrm>
            <a:custGeom>
              <a:avLst/>
              <a:gdLst/>
              <a:ahLst/>
              <a:cxnLst/>
              <a:rect l="l" t="t" r="r" b="b"/>
              <a:pathLst>
                <a:path w="177" h="196" extrusionOk="0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2690985" y="3270443"/>
              <a:ext cx="16711" cy="16979"/>
            </a:xfrm>
            <a:custGeom>
              <a:avLst/>
              <a:gdLst/>
              <a:ahLst/>
              <a:cxnLst/>
              <a:rect l="l" t="t" r="r" b="b"/>
              <a:pathLst>
                <a:path w="187" h="190" extrusionOk="0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2679903" y="3329156"/>
              <a:ext cx="16711" cy="17337"/>
            </a:xfrm>
            <a:custGeom>
              <a:avLst/>
              <a:gdLst/>
              <a:ahLst/>
              <a:cxnLst/>
              <a:rect l="l" t="t" r="r" b="b"/>
              <a:pathLst>
                <a:path w="187" h="194" extrusionOk="0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2704836" y="2704137"/>
              <a:ext cx="63896" cy="655671"/>
            </a:xfrm>
            <a:custGeom>
              <a:avLst/>
              <a:gdLst/>
              <a:ahLst/>
              <a:cxnLst/>
              <a:rect l="l" t="t" r="r" b="b"/>
              <a:pathLst>
                <a:path w="715" h="7337" extrusionOk="0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2470610" y="3367761"/>
              <a:ext cx="476941" cy="685608"/>
            </a:xfrm>
            <a:custGeom>
              <a:avLst/>
              <a:gdLst/>
              <a:ahLst/>
              <a:cxnLst/>
              <a:rect l="l" t="t" r="r" b="b"/>
              <a:pathLst>
                <a:path w="5337" h="7672" extrusionOk="0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2704836" y="3445688"/>
              <a:ext cx="16801" cy="15281"/>
            </a:xfrm>
            <a:custGeom>
              <a:avLst/>
              <a:gdLst/>
              <a:ahLst/>
              <a:cxnLst/>
              <a:rect l="l" t="t" r="r" b="b"/>
              <a:pathLst>
                <a:path w="188" h="171" extrusionOk="0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2743710" y="3494123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2781064" y="3542649"/>
              <a:ext cx="15371" cy="15371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2808857" y="3591174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2822709" y="3654891"/>
              <a:ext cx="15281" cy="15371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2837901" y="3789385"/>
              <a:ext cx="15371" cy="15281"/>
            </a:xfrm>
            <a:custGeom>
              <a:avLst/>
              <a:gdLst/>
              <a:ahLst/>
              <a:cxnLst/>
              <a:rect l="l" t="t" r="r" b="b"/>
              <a:pathLst>
                <a:path w="172" h="171" extrusionOk="0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2853182" y="3927097"/>
              <a:ext cx="18141" cy="15103"/>
            </a:xfrm>
            <a:custGeom>
              <a:avLst/>
              <a:gdLst/>
              <a:ahLst/>
              <a:cxnLst/>
              <a:rect l="l" t="t" r="r" b="b"/>
              <a:pathLst>
                <a:path w="203" h="169" extrusionOk="0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2829590" y="3721468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2843441" y="3855873"/>
              <a:ext cx="15371" cy="16711"/>
            </a:xfrm>
            <a:custGeom>
              <a:avLst/>
              <a:gdLst/>
              <a:ahLst/>
              <a:cxnLst/>
              <a:rect l="l" t="t" r="r" b="b"/>
              <a:pathLst>
                <a:path w="172" h="187" extrusionOk="0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2720118" y="3412444"/>
              <a:ext cx="165057" cy="540569"/>
            </a:xfrm>
            <a:custGeom>
              <a:avLst/>
              <a:gdLst/>
              <a:ahLst/>
              <a:cxnLst/>
              <a:rect l="l" t="t" r="r" b="b"/>
              <a:pathLst>
                <a:path w="1847" h="6049" extrusionOk="0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2466500" y="3207172"/>
              <a:ext cx="307058" cy="396959"/>
            </a:xfrm>
            <a:custGeom>
              <a:avLst/>
              <a:gdLst/>
              <a:ahLst/>
              <a:cxnLst/>
              <a:rect l="l" t="t" r="r" b="b"/>
              <a:pathLst>
                <a:path w="3436" h="4442" extrusionOk="0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2436026" y="3287601"/>
              <a:ext cx="170508" cy="228864"/>
            </a:xfrm>
            <a:custGeom>
              <a:avLst/>
              <a:gdLst/>
              <a:ahLst/>
              <a:cxnLst/>
              <a:rect l="l" t="t" r="r" b="b"/>
              <a:pathLst>
                <a:path w="1908" h="2561" extrusionOk="0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2629859" y="3970260"/>
              <a:ext cx="313492" cy="129937"/>
            </a:xfrm>
            <a:custGeom>
              <a:avLst/>
              <a:gdLst/>
              <a:ahLst/>
              <a:cxnLst/>
              <a:rect l="l" t="t" r="r" b="b"/>
              <a:pathLst>
                <a:path w="3508" h="1454" extrusionOk="0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2570431" y="2609767"/>
              <a:ext cx="277300" cy="202680"/>
            </a:xfrm>
            <a:custGeom>
              <a:avLst/>
              <a:gdLst/>
              <a:ahLst/>
              <a:cxnLst/>
              <a:rect l="l" t="t" r="r" b="b"/>
              <a:pathLst>
                <a:path w="3103" h="2268" extrusionOk="0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3073556" y="3995908"/>
              <a:ext cx="432527" cy="224574"/>
            </a:xfrm>
            <a:custGeom>
              <a:avLst/>
              <a:gdLst/>
              <a:ahLst/>
              <a:cxnLst/>
              <a:rect l="l" t="t" r="r" b="b"/>
              <a:pathLst>
                <a:path w="4840" h="2513" extrusionOk="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3073556" y="3995908"/>
              <a:ext cx="432527" cy="224574"/>
            </a:xfrm>
            <a:custGeom>
              <a:avLst/>
              <a:gdLst/>
              <a:ahLst/>
              <a:cxnLst/>
              <a:rect l="l" t="t" r="r" b="b"/>
              <a:pathLst>
                <a:path w="4840" h="2513" extrusionOk="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2979276" y="4311188"/>
              <a:ext cx="629398" cy="182662"/>
            </a:xfrm>
            <a:custGeom>
              <a:avLst/>
              <a:gdLst/>
              <a:ahLst/>
              <a:cxnLst/>
              <a:rect l="l" t="t" r="r" b="b"/>
              <a:pathLst>
                <a:path w="7043" h="2044" extrusionOk="0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3005639" y="4096444"/>
              <a:ext cx="576672" cy="338961"/>
            </a:xfrm>
            <a:custGeom>
              <a:avLst/>
              <a:gdLst/>
              <a:ahLst/>
              <a:cxnLst/>
              <a:rect l="l" t="t" r="r" b="b"/>
              <a:pathLst>
                <a:path w="6453" h="3793" extrusionOk="0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2831020" y="2650071"/>
              <a:ext cx="450489" cy="729486"/>
            </a:xfrm>
            <a:custGeom>
              <a:avLst/>
              <a:gdLst/>
              <a:ahLst/>
              <a:cxnLst/>
              <a:rect l="l" t="t" r="r" b="b"/>
              <a:pathLst>
                <a:path w="5041" h="8163" extrusionOk="0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2907248" y="2749087"/>
              <a:ext cx="13852" cy="15728"/>
            </a:xfrm>
            <a:custGeom>
              <a:avLst/>
              <a:gdLst/>
              <a:ahLst/>
              <a:cxnLst/>
              <a:rect l="l" t="t" r="r" b="b"/>
              <a:pathLst>
                <a:path w="155" h="176" extrusionOk="0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2914129" y="2819864"/>
              <a:ext cx="15371" cy="155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2921099" y="2892786"/>
              <a:ext cx="16711" cy="15013"/>
            </a:xfrm>
            <a:custGeom>
              <a:avLst/>
              <a:gdLst/>
              <a:ahLst/>
              <a:cxnLst/>
              <a:rect l="l" t="t" r="r" b="b"/>
              <a:pathLst>
                <a:path w="187" h="168" extrusionOk="0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2934951" y="2963921"/>
              <a:ext cx="16711" cy="15460"/>
            </a:xfrm>
            <a:custGeom>
              <a:avLst/>
              <a:gdLst/>
              <a:ahLst/>
              <a:cxnLst/>
              <a:rect l="l" t="t" r="r" b="b"/>
              <a:pathLst>
                <a:path w="187" h="173" extrusionOk="0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2947641" y="3032285"/>
              <a:ext cx="16533" cy="16354"/>
            </a:xfrm>
            <a:custGeom>
              <a:avLst/>
              <a:gdLst/>
              <a:ahLst/>
              <a:cxnLst/>
              <a:rect l="l" t="t" r="r" b="b"/>
              <a:pathLst>
                <a:path w="185" h="183" extrusionOk="0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2958543" y="3096985"/>
              <a:ext cx="18052" cy="14924"/>
            </a:xfrm>
            <a:custGeom>
              <a:avLst/>
              <a:gdLst/>
              <a:ahLst/>
              <a:cxnLst/>
              <a:rect l="l" t="t" r="r" b="b"/>
              <a:pathLst>
                <a:path w="202" h="167" extrusionOk="0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2976506" y="3159273"/>
              <a:ext cx="15371" cy="14835"/>
            </a:xfrm>
            <a:custGeom>
              <a:avLst/>
              <a:gdLst/>
              <a:ahLst/>
              <a:cxnLst/>
              <a:rect l="l" t="t" r="r" b="b"/>
              <a:pathLst>
                <a:path w="172" h="166" extrusionOk="0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2993128" y="3220756"/>
              <a:ext cx="16801" cy="16175"/>
            </a:xfrm>
            <a:custGeom>
              <a:avLst/>
              <a:gdLst/>
              <a:ahLst/>
              <a:cxnLst/>
              <a:rect l="l" t="t" r="r" b="b"/>
              <a:pathLst>
                <a:path w="188" h="181" extrusionOk="0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3007337" y="3277235"/>
              <a:ext cx="17784" cy="15460"/>
            </a:xfrm>
            <a:custGeom>
              <a:avLst/>
              <a:gdLst/>
              <a:ahLst/>
              <a:cxnLst/>
              <a:rect l="l" t="t" r="r" b="b"/>
              <a:pathLst>
                <a:path w="199" h="173" extrusionOk="0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3026550" y="3336305"/>
              <a:ext cx="17962" cy="15013"/>
            </a:xfrm>
            <a:custGeom>
              <a:avLst/>
              <a:gdLst/>
              <a:ahLst/>
              <a:cxnLst/>
              <a:rect l="l" t="t" r="r" b="b"/>
              <a:pathLst>
                <a:path w="201" h="168" extrusionOk="0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2882315" y="2723529"/>
              <a:ext cx="135924" cy="643160"/>
            </a:xfrm>
            <a:custGeom>
              <a:avLst/>
              <a:gdLst/>
              <a:ahLst/>
              <a:cxnLst/>
              <a:rect l="l" t="t" r="r" b="b"/>
              <a:pathLst>
                <a:path w="1521" h="7197" extrusionOk="0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2997328" y="3329334"/>
              <a:ext cx="393742" cy="696868"/>
            </a:xfrm>
            <a:custGeom>
              <a:avLst/>
              <a:gdLst/>
              <a:ahLst/>
              <a:cxnLst/>
              <a:rect l="l" t="t" r="r" b="b"/>
              <a:pathLst>
                <a:path w="4406" h="7798" extrusionOk="0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3045853" y="3401988"/>
              <a:ext cx="14656" cy="15639"/>
            </a:xfrm>
            <a:custGeom>
              <a:avLst/>
              <a:gdLst/>
              <a:ahLst/>
              <a:cxnLst/>
              <a:rect l="l" t="t" r="r" b="b"/>
              <a:pathLst>
                <a:path w="164" h="175" extrusionOk="0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3048623" y="3473123"/>
              <a:ext cx="18052" cy="15103"/>
            </a:xfrm>
            <a:custGeom>
              <a:avLst/>
              <a:gdLst/>
              <a:ahLst/>
              <a:cxnLst/>
              <a:rect l="l" t="t" r="r" b="b"/>
              <a:pathLst>
                <a:path w="202" h="169" extrusionOk="0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3052734" y="3546044"/>
              <a:ext cx="15371" cy="155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3062475" y="3618877"/>
              <a:ext cx="16711" cy="14835"/>
            </a:xfrm>
            <a:custGeom>
              <a:avLst/>
              <a:gdLst/>
              <a:ahLst/>
              <a:cxnLst/>
              <a:rect l="l" t="t" r="r" b="b"/>
              <a:pathLst>
                <a:path w="187" h="166" extrusionOk="0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3069356" y="3688135"/>
              <a:ext cx="16801" cy="14924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3079097" y="3752210"/>
              <a:ext cx="16711" cy="15639"/>
            </a:xfrm>
            <a:custGeom>
              <a:avLst/>
              <a:gdLst/>
              <a:ahLst/>
              <a:cxnLst/>
              <a:rect l="l" t="t" r="r" b="b"/>
              <a:pathLst>
                <a:path w="187" h="175" extrusionOk="0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3090178" y="3816016"/>
              <a:ext cx="18141" cy="15550"/>
            </a:xfrm>
            <a:custGeom>
              <a:avLst/>
              <a:gdLst/>
              <a:ahLst/>
              <a:cxnLst/>
              <a:rect l="l" t="t" r="r" b="b"/>
              <a:pathLst>
                <a:path w="203" h="174" extrusionOk="0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3102957" y="3878304"/>
              <a:ext cx="17784" cy="15639"/>
            </a:xfrm>
            <a:custGeom>
              <a:avLst/>
              <a:gdLst/>
              <a:ahLst/>
              <a:cxnLst/>
              <a:rect l="l" t="t" r="r" b="b"/>
              <a:pathLst>
                <a:path w="199" h="175" extrusionOk="0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3116273" y="3936212"/>
              <a:ext cx="15550" cy="14924"/>
            </a:xfrm>
            <a:custGeom>
              <a:avLst/>
              <a:gdLst/>
              <a:ahLst/>
              <a:cxnLst/>
              <a:rect l="l" t="t" r="r" b="b"/>
              <a:pathLst>
                <a:path w="174" h="167" extrusionOk="0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3132448" y="3994746"/>
              <a:ext cx="16086" cy="15639"/>
            </a:xfrm>
            <a:custGeom>
              <a:avLst/>
              <a:gdLst/>
              <a:ahLst/>
              <a:cxnLst/>
              <a:rect l="l" t="t" r="r" b="b"/>
              <a:pathLst>
                <a:path w="180" h="175" extrusionOk="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3025031" y="3391622"/>
              <a:ext cx="98480" cy="633508"/>
            </a:xfrm>
            <a:custGeom>
              <a:avLst/>
              <a:gdLst/>
              <a:ahLst/>
              <a:cxnLst/>
              <a:rect l="l" t="t" r="r" b="b"/>
              <a:pathLst>
                <a:path w="1102" h="7089" extrusionOk="0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2992502" y="3162669"/>
              <a:ext cx="287666" cy="395440"/>
            </a:xfrm>
            <a:custGeom>
              <a:avLst/>
              <a:gdLst/>
              <a:ahLst/>
              <a:cxnLst/>
              <a:rect l="l" t="t" r="r" b="b"/>
              <a:pathLst>
                <a:path w="3219" h="4425" extrusionOk="0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3055504" y="3240684"/>
              <a:ext cx="259337" cy="228328"/>
            </a:xfrm>
            <a:custGeom>
              <a:avLst/>
              <a:gdLst/>
              <a:ahLst/>
              <a:cxnLst/>
              <a:rect l="l" t="t" r="r" b="b"/>
              <a:pathLst>
                <a:path w="2902" h="2555" extrusionOk="0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3089374" y="3963379"/>
              <a:ext cx="311169" cy="105629"/>
            </a:xfrm>
            <a:custGeom>
              <a:avLst/>
              <a:gdLst/>
              <a:ahLst/>
              <a:cxnLst/>
              <a:rect l="l" t="t" r="r" b="b"/>
              <a:pathLst>
                <a:path w="3482" h="1182" extrusionOk="0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2836560" y="2608427"/>
              <a:ext cx="264788" cy="193386"/>
            </a:xfrm>
            <a:custGeom>
              <a:avLst/>
              <a:gdLst/>
              <a:ahLst/>
              <a:cxnLst/>
              <a:rect l="l" t="t" r="r" b="b"/>
              <a:pathLst>
                <a:path w="2963" h="2164" extrusionOk="0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2272399" y="1991719"/>
              <a:ext cx="464162" cy="411168"/>
            </a:xfrm>
            <a:custGeom>
              <a:avLst/>
              <a:gdLst/>
              <a:ahLst/>
              <a:cxnLst/>
              <a:rect l="l" t="t" r="r" b="b"/>
              <a:pathLst>
                <a:path w="5194" h="4601" extrusionOk="0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2635578" y="2146052"/>
              <a:ext cx="18141" cy="17605"/>
            </a:xfrm>
            <a:custGeom>
              <a:avLst/>
              <a:gdLst/>
              <a:ahLst/>
              <a:cxnLst/>
              <a:rect l="l" t="t" r="r" b="b"/>
              <a:pathLst>
                <a:path w="203" h="197" extrusionOk="0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2569091" y="2188501"/>
              <a:ext cx="18052" cy="15371"/>
            </a:xfrm>
            <a:custGeom>
              <a:avLst/>
              <a:gdLst/>
              <a:ahLst/>
              <a:cxnLst/>
              <a:rect l="l" t="t" r="r" b="b"/>
              <a:pathLst>
                <a:path w="202" h="172" extrusionOk="0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2506714" y="2230145"/>
              <a:ext cx="15281" cy="15281"/>
            </a:xfrm>
            <a:custGeom>
              <a:avLst/>
              <a:gdLst/>
              <a:ahLst/>
              <a:cxnLst/>
              <a:rect l="l" t="t" r="r" b="b"/>
              <a:pathLst>
                <a:path w="171" h="171" extrusionOk="0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2445678" y="2264729"/>
              <a:ext cx="17873" cy="15371"/>
            </a:xfrm>
            <a:custGeom>
              <a:avLst/>
              <a:gdLst/>
              <a:ahLst/>
              <a:cxnLst/>
              <a:rect l="l" t="t" r="r" b="b"/>
              <a:pathLst>
                <a:path w="200" h="172" extrusionOk="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2381960" y="2293505"/>
              <a:ext cx="19482" cy="17069"/>
            </a:xfrm>
            <a:custGeom>
              <a:avLst/>
              <a:gdLst/>
              <a:ahLst/>
              <a:cxnLst/>
              <a:rect l="l" t="t" r="r" b="b"/>
              <a:pathLst>
                <a:path w="218" h="191" extrusionOk="0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2325124" y="2327106"/>
              <a:ext cx="15281" cy="15371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2345857" y="2171879"/>
              <a:ext cx="331365" cy="196960"/>
            </a:xfrm>
            <a:custGeom>
              <a:avLst/>
              <a:gdLst/>
              <a:ahLst/>
              <a:cxnLst/>
              <a:rect l="l" t="t" r="r" b="b"/>
              <a:pathLst>
                <a:path w="3708" h="2204" extrusionOk="0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853903" y="1934615"/>
              <a:ext cx="450489" cy="461928"/>
            </a:xfrm>
            <a:custGeom>
              <a:avLst/>
              <a:gdLst/>
              <a:ahLst/>
              <a:cxnLst/>
              <a:rect l="l" t="t" r="r" b="b"/>
              <a:pathLst>
                <a:path w="5041" h="5169" extrusionOk="0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2103588" y="2246231"/>
              <a:ext cx="16443" cy="15013"/>
            </a:xfrm>
            <a:custGeom>
              <a:avLst/>
              <a:gdLst/>
              <a:ahLst/>
              <a:cxnLst/>
              <a:rect l="l" t="t" r="r" b="b"/>
              <a:pathLst>
                <a:path w="184" h="168" extrusionOk="0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2049254" y="2199939"/>
              <a:ext cx="19571" cy="18320"/>
            </a:xfrm>
            <a:custGeom>
              <a:avLst/>
              <a:gdLst/>
              <a:ahLst/>
              <a:cxnLst/>
              <a:rect l="l" t="t" r="r" b="b"/>
              <a:pathLst>
                <a:path w="219" h="205" extrusionOk="0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1995278" y="2159010"/>
              <a:ext cx="18052" cy="16264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1946753" y="2118796"/>
              <a:ext cx="18052" cy="16264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1916279" y="2115043"/>
              <a:ext cx="173279" cy="149776"/>
            </a:xfrm>
            <a:custGeom>
              <a:avLst/>
              <a:gdLst/>
              <a:ahLst/>
              <a:cxnLst/>
              <a:rect l="l" t="t" r="r" b="b"/>
              <a:pathLst>
                <a:path w="1939" h="1676" extrusionOk="0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2103320" y="2124426"/>
              <a:ext cx="363269" cy="295977"/>
            </a:xfrm>
            <a:custGeom>
              <a:avLst/>
              <a:gdLst/>
              <a:ahLst/>
              <a:cxnLst/>
              <a:rect l="l" t="t" r="r" b="b"/>
              <a:pathLst>
                <a:path w="4065" h="3312" extrusionOk="0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2172668" y="2281708"/>
              <a:ext cx="220463" cy="152367"/>
            </a:xfrm>
            <a:custGeom>
              <a:avLst/>
              <a:gdLst/>
              <a:ahLst/>
              <a:cxnLst/>
              <a:rect l="l" t="t" r="r" b="b"/>
              <a:pathLst>
                <a:path w="2467" h="1705" extrusionOk="0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824770" y="1921836"/>
              <a:ext cx="230115" cy="176496"/>
            </a:xfrm>
            <a:custGeom>
              <a:avLst/>
              <a:gdLst/>
              <a:ahLst/>
              <a:cxnLst/>
              <a:rect l="l" t="t" r="r" b="b"/>
              <a:pathLst>
                <a:path w="2575" h="1975" extrusionOk="0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700016" y="1749182"/>
              <a:ext cx="311973" cy="319748"/>
            </a:xfrm>
            <a:custGeom>
              <a:avLst/>
              <a:gdLst/>
              <a:ahLst/>
              <a:cxnLst/>
              <a:rect l="l" t="t" r="r" b="b"/>
              <a:pathLst>
                <a:path w="3491" h="3578" extrusionOk="0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1706987" y="1852488"/>
              <a:ext cx="83199" cy="89991"/>
            </a:xfrm>
            <a:custGeom>
              <a:avLst/>
              <a:gdLst/>
              <a:ahLst/>
              <a:cxnLst/>
              <a:rect l="l" t="t" r="r" b="b"/>
              <a:pathLst>
                <a:path w="931" h="1007" extrusionOk="0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1797066" y="1741408"/>
              <a:ext cx="91510" cy="77748"/>
            </a:xfrm>
            <a:custGeom>
              <a:avLst/>
              <a:gdLst/>
              <a:ahLst/>
              <a:cxnLst/>
              <a:rect l="l" t="t" r="r" b="b"/>
              <a:pathLst>
                <a:path w="1024" h="870" extrusionOk="0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1737460" y="1664643"/>
              <a:ext cx="149240" cy="138873"/>
            </a:xfrm>
            <a:custGeom>
              <a:avLst/>
              <a:gdLst/>
              <a:ahLst/>
              <a:cxnLst/>
              <a:rect l="l" t="t" r="r" b="b"/>
              <a:pathLst>
                <a:path w="1670" h="1554" extrusionOk="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1668113" y="1776528"/>
              <a:ext cx="110813" cy="152993"/>
            </a:xfrm>
            <a:custGeom>
              <a:avLst/>
              <a:gdLst/>
              <a:ahLst/>
              <a:cxnLst/>
              <a:rect l="l" t="t" r="r" b="b"/>
              <a:pathLst>
                <a:path w="1240" h="1712" extrusionOk="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1731919" y="1656600"/>
              <a:ext cx="68007" cy="62913"/>
            </a:xfrm>
            <a:custGeom>
              <a:avLst/>
              <a:gdLst/>
              <a:ahLst/>
              <a:cxnLst/>
              <a:rect l="l" t="t" r="r" b="b"/>
              <a:pathLst>
                <a:path w="761" h="704" extrusionOk="0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1672313" y="1777332"/>
              <a:ext cx="62466" cy="45934"/>
            </a:xfrm>
            <a:custGeom>
              <a:avLst/>
              <a:gdLst/>
              <a:ahLst/>
              <a:cxnLst/>
              <a:rect l="l" t="t" r="r" b="b"/>
              <a:pathLst>
                <a:path w="699" h="514" extrusionOk="0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616817" y="1641230"/>
              <a:ext cx="177300" cy="72028"/>
            </a:xfrm>
            <a:custGeom>
              <a:avLst/>
              <a:gdLst/>
              <a:ahLst/>
              <a:cxnLst/>
              <a:rect l="l" t="t" r="r" b="b"/>
              <a:pathLst>
                <a:path w="1984" h="806" extrusionOk="0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1669543" y="1709683"/>
              <a:ext cx="58266" cy="105093"/>
            </a:xfrm>
            <a:custGeom>
              <a:avLst/>
              <a:gdLst/>
              <a:ahLst/>
              <a:cxnLst/>
              <a:rect l="l" t="t" r="r" b="b"/>
              <a:pathLst>
                <a:path w="652" h="1176" extrusionOk="0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2584283" y="2399313"/>
              <a:ext cx="518496" cy="346915"/>
            </a:xfrm>
            <a:custGeom>
              <a:avLst/>
              <a:gdLst/>
              <a:ahLst/>
              <a:cxnLst/>
              <a:rect l="l" t="t" r="r" b="b"/>
              <a:pathLst>
                <a:path w="5802" h="3882" extrusionOk="0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2616186" y="2668123"/>
              <a:ext cx="381231" cy="62824"/>
            </a:xfrm>
            <a:custGeom>
              <a:avLst/>
              <a:gdLst/>
              <a:ahLst/>
              <a:cxnLst/>
              <a:rect l="l" t="t" r="r" b="b"/>
              <a:pathLst>
                <a:path w="4266" h="703" extrusionOk="0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2610645" y="2643101"/>
              <a:ext cx="396513" cy="67024"/>
            </a:xfrm>
            <a:custGeom>
              <a:avLst/>
              <a:gdLst/>
              <a:ahLst/>
              <a:cxnLst/>
              <a:rect l="l" t="t" r="r" b="b"/>
              <a:pathLst>
                <a:path w="4437" h="750" extrusionOk="0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2609216" y="2622368"/>
              <a:ext cx="411794" cy="68364"/>
            </a:xfrm>
            <a:custGeom>
              <a:avLst/>
              <a:gdLst/>
              <a:ahLst/>
              <a:cxnLst/>
              <a:rect l="l" t="t" r="r" b="b"/>
              <a:pathLst>
                <a:path w="4608" h="765" extrusionOk="0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2611986" y="2604316"/>
              <a:ext cx="413134" cy="65773"/>
            </a:xfrm>
            <a:custGeom>
              <a:avLst/>
              <a:gdLst/>
              <a:ahLst/>
              <a:cxnLst/>
              <a:rect l="l" t="t" r="r" b="b"/>
              <a:pathLst>
                <a:path w="4623" h="736" extrusionOk="0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2609305" y="2580813"/>
              <a:ext cx="425556" cy="73547"/>
            </a:xfrm>
            <a:custGeom>
              <a:avLst/>
              <a:gdLst/>
              <a:ahLst/>
              <a:cxnLst/>
              <a:rect l="l" t="t" r="r" b="b"/>
              <a:pathLst>
                <a:path w="4762" h="823" extrusionOk="0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2603675" y="2555791"/>
              <a:ext cx="436727" cy="72207"/>
            </a:xfrm>
            <a:custGeom>
              <a:avLst/>
              <a:gdLst/>
              <a:ahLst/>
              <a:cxnLst/>
              <a:rect l="l" t="t" r="r" b="b"/>
              <a:pathLst>
                <a:path w="4887" h="808" extrusionOk="0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2598760" y="2532556"/>
              <a:ext cx="455493" cy="76050"/>
            </a:xfrm>
            <a:custGeom>
              <a:avLst/>
              <a:gdLst/>
              <a:ahLst/>
              <a:cxnLst/>
              <a:rect l="l" t="t" r="r" b="b"/>
              <a:pathLst>
                <a:path w="5097" h="851" extrusionOk="0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2596794" y="2508696"/>
              <a:ext cx="465770" cy="78016"/>
            </a:xfrm>
            <a:custGeom>
              <a:avLst/>
              <a:gdLst/>
              <a:ahLst/>
              <a:cxnLst/>
              <a:rect l="l" t="t" r="r" b="b"/>
              <a:pathLst>
                <a:path w="5212" h="873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2602334" y="2486533"/>
              <a:ext cx="467111" cy="78016"/>
            </a:xfrm>
            <a:custGeom>
              <a:avLst/>
              <a:gdLst/>
              <a:ahLst/>
              <a:cxnLst/>
              <a:rect l="l" t="t" r="r" b="b"/>
              <a:pathLst>
                <a:path w="5227" h="873" extrusionOk="0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2605105" y="2461600"/>
              <a:ext cx="467111" cy="76675"/>
            </a:xfrm>
            <a:custGeom>
              <a:avLst/>
              <a:gdLst/>
              <a:ahLst/>
              <a:cxnLst/>
              <a:rect l="l" t="t" r="r" b="b"/>
              <a:pathLst>
                <a:path w="5227" h="858" extrusionOk="0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2610645" y="2439438"/>
              <a:ext cx="465770" cy="78016"/>
            </a:xfrm>
            <a:custGeom>
              <a:avLst/>
              <a:gdLst/>
              <a:ahLst/>
              <a:cxnLst/>
              <a:rect l="l" t="t" r="r" b="b"/>
              <a:pathLst>
                <a:path w="5212" h="873" extrusionOk="0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2614846" y="2414505"/>
              <a:ext cx="467111" cy="79267"/>
            </a:xfrm>
            <a:custGeom>
              <a:avLst/>
              <a:gdLst/>
              <a:ahLst/>
              <a:cxnLst/>
              <a:rect l="l" t="t" r="r" b="b"/>
              <a:pathLst>
                <a:path w="5227" h="887" extrusionOk="0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2555150" y="1987161"/>
              <a:ext cx="229042" cy="274082"/>
            </a:xfrm>
            <a:custGeom>
              <a:avLst/>
              <a:gdLst/>
              <a:ahLst/>
              <a:cxnLst/>
              <a:rect l="l" t="t" r="r" b="b"/>
              <a:pathLst>
                <a:path w="2563" h="3067" extrusionOk="0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2555150" y="1941853"/>
              <a:ext cx="618316" cy="709469"/>
            </a:xfrm>
            <a:custGeom>
              <a:avLst/>
              <a:gdLst/>
              <a:ahLst/>
              <a:cxnLst/>
              <a:rect l="l" t="t" r="r" b="b"/>
              <a:pathLst>
                <a:path w="6919" h="7939" extrusionOk="0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3025031" y="2277061"/>
              <a:ext cx="22252" cy="21269"/>
            </a:xfrm>
            <a:custGeom>
              <a:avLst/>
              <a:gdLst/>
              <a:ahLst/>
              <a:cxnLst/>
              <a:rect l="l" t="t" r="r" b="b"/>
              <a:pathLst>
                <a:path w="249" h="238" extrusionOk="0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3007069" y="2360171"/>
              <a:ext cx="23592" cy="21269"/>
            </a:xfrm>
            <a:custGeom>
              <a:avLst/>
              <a:gdLst/>
              <a:ahLst/>
              <a:cxnLst/>
              <a:rect l="l" t="t" r="r" b="b"/>
              <a:pathLst>
                <a:path w="264" h="238" extrusionOk="0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2991787" y="2441404"/>
              <a:ext cx="20822" cy="19660"/>
            </a:xfrm>
            <a:custGeom>
              <a:avLst/>
              <a:gdLst/>
              <a:ahLst/>
              <a:cxnLst/>
              <a:rect l="l" t="t" r="r" b="b"/>
              <a:pathLst>
                <a:path w="233" h="220" extrusionOk="0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2977936" y="2516202"/>
              <a:ext cx="20822" cy="19482"/>
            </a:xfrm>
            <a:custGeom>
              <a:avLst/>
              <a:gdLst/>
              <a:ahLst/>
              <a:cxnLst/>
              <a:rect l="l" t="t" r="r" b="b"/>
              <a:pathLst>
                <a:path w="233" h="218" extrusionOk="0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2955773" y="2592431"/>
              <a:ext cx="22252" cy="19660"/>
            </a:xfrm>
            <a:custGeom>
              <a:avLst/>
              <a:gdLst/>
              <a:ahLst/>
              <a:cxnLst/>
              <a:rect l="l" t="t" r="r" b="b"/>
              <a:pathLst>
                <a:path w="249" h="220" extrusionOk="0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2983476" y="2273040"/>
              <a:ext cx="84629" cy="363269"/>
            </a:xfrm>
            <a:custGeom>
              <a:avLst/>
              <a:gdLst/>
              <a:ahLst/>
              <a:cxnLst/>
              <a:rect l="l" t="t" r="r" b="b"/>
              <a:pathLst>
                <a:path w="947" h="4065" extrusionOk="0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3019490" y="2026303"/>
              <a:ext cx="160678" cy="302322"/>
            </a:xfrm>
            <a:custGeom>
              <a:avLst/>
              <a:gdLst/>
              <a:ahLst/>
              <a:cxnLst/>
              <a:rect l="l" t="t" r="r" b="b"/>
              <a:pathLst>
                <a:path w="1798" h="3383" extrusionOk="0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2702066" y="2092523"/>
              <a:ext cx="177568" cy="197050"/>
            </a:xfrm>
            <a:custGeom>
              <a:avLst/>
              <a:gdLst/>
              <a:ahLst/>
              <a:cxnLst/>
              <a:rect l="l" t="t" r="r" b="b"/>
              <a:pathLst>
                <a:path w="1987" h="2205" extrusionOk="0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2709036" y="2105302"/>
              <a:ext cx="151206" cy="165951"/>
            </a:xfrm>
            <a:custGeom>
              <a:avLst/>
              <a:gdLst/>
              <a:ahLst/>
              <a:cxnLst/>
              <a:rect l="l" t="t" r="r" b="b"/>
              <a:pathLst>
                <a:path w="1692" h="1857" extrusionOk="0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3275878" y="2439170"/>
              <a:ext cx="318944" cy="443697"/>
            </a:xfrm>
            <a:custGeom>
              <a:avLst/>
              <a:gdLst/>
              <a:ahLst/>
              <a:cxnLst/>
              <a:rect l="l" t="t" r="r" b="b"/>
              <a:pathLst>
                <a:path w="3569" h="4965" extrusionOk="0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3497682" y="2565174"/>
              <a:ext cx="18945" cy="16622"/>
            </a:xfrm>
            <a:custGeom>
              <a:avLst/>
              <a:gdLst/>
              <a:ahLst/>
              <a:cxnLst/>
              <a:rect l="l" t="t" r="r" b="b"/>
              <a:pathLst>
                <a:path w="212" h="186" extrusionOk="0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3497682" y="2634432"/>
              <a:ext cx="18588" cy="16622"/>
            </a:xfrm>
            <a:custGeom>
              <a:avLst/>
              <a:gdLst/>
              <a:ahLst/>
              <a:cxnLst/>
              <a:rect l="l" t="t" r="r" b="b"/>
              <a:pathLst>
                <a:path w="208" h="186" extrusionOk="0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3497682" y="2703779"/>
              <a:ext cx="18677" cy="16622"/>
            </a:xfrm>
            <a:custGeom>
              <a:avLst/>
              <a:gdLst/>
              <a:ahLst/>
              <a:cxnLst/>
              <a:rect l="l" t="t" r="r" b="b"/>
              <a:pathLst>
                <a:path w="209" h="186" extrusionOk="0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3499023" y="2766156"/>
              <a:ext cx="19124" cy="16622"/>
            </a:xfrm>
            <a:custGeom>
              <a:avLst/>
              <a:gdLst/>
              <a:ahLst/>
              <a:cxnLst/>
              <a:rect l="l" t="t" r="r" b="b"/>
              <a:pathLst>
                <a:path w="214" h="186" extrusionOk="0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3524045" y="2584924"/>
              <a:ext cx="13941" cy="227434"/>
            </a:xfrm>
            <a:custGeom>
              <a:avLst/>
              <a:gdLst/>
              <a:ahLst/>
              <a:cxnLst/>
              <a:rect l="l" t="t" r="r" b="b"/>
              <a:pathLst>
                <a:path w="156" h="2545" extrusionOk="0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3075165" y="2041585"/>
              <a:ext cx="483554" cy="447808"/>
            </a:xfrm>
            <a:custGeom>
              <a:avLst/>
              <a:gdLst/>
              <a:ahLst/>
              <a:cxnLst/>
              <a:rect l="l" t="t" r="r" b="b"/>
              <a:pathLst>
                <a:path w="5411" h="5011" extrusionOk="0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3101259" y="2090825"/>
              <a:ext cx="20911" cy="18945"/>
            </a:xfrm>
            <a:custGeom>
              <a:avLst/>
              <a:gdLst/>
              <a:ahLst/>
              <a:cxnLst/>
              <a:rect l="l" t="t" r="r" b="b"/>
              <a:pathLst>
                <a:path w="234" h="212" extrusionOk="0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3165066" y="2137563"/>
              <a:ext cx="20822" cy="19303"/>
            </a:xfrm>
            <a:custGeom>
              <a:avLst/>
              <a:gdLst/>
              <a:ahLst/>
              <a:cxnLst/>
              <a:rect l="l" t="t" r="r" b="b"/>
              <a:pathLst>
                <a:path w="233" h="216" extrusionOk="0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3228783" y="2180458"/>
              <a:ext cx="18141" cy="15818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3284189" y="2220404"/>
              <a:ext cx="18141" cy="15818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3339685" y="2263657"/>
              <a:ext cx="18052" cy="15818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3393751" y="2307177"/>
              <a:ext cx="18052" cy="15281"/>
            </a:xfrm>
            <a:custGeom>
              <a:avLst/>
              <a:gdLst/>
              <a:ahLst/>
              <a:cxnLst/>
              <a:rect l="l" t="t" r="r" b="b"/>
              <a:pathLst>
                <a:path w="202" h="171" extrusionOk="0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3113770" y="2065177"/>
              <a:ext cx="311884" cy="221804"/>
            </a:xfrm>
            <a:custGeom>
              <a:avLst/>
              <a:gdLst/>
              <a:ahLst/>
              <a:cxnLst/>
              <a:rect l="l" t="t" r="r" b="b"/>
              <a:pathLst>
                <a:path w="3490" h="2482" extrusionOk="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3295807" y="2263478"/>
              <a:ext cx="307326" cy="349775"/>
            </a:xfrm>
            <a:custGeom>
              <a:avLst/>
              <a:gdLst/>
              <a:ahLst/>
              <a:cxnLst/>
              <a:rect l="l" t="t" r="r" b="b"/>
              <a:pathLst>
                <a:path w="3439" h="3914" extrusionOk="0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3442276" y="2334344"/>
              <a:ext cx="171938" cy="206344"/>
            </a:xfrm>
            <a:custGeom>
              <a:avLst/>
              <a:gdLst/>
              <a:ahLst/>
              <a:cxnLst/>
              <a:rect l="l" t="t" r="r" b="b"/>
              <a:pathLst>
                <a:path w="1924" h="2309" extrusionOk="0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3298130" y="2799668"/>
              <a:ext cx="259069" cy="104378"/>
            </a:xfrm>
            <a:custGeom>
              <a:avLst/>
              <a:gdLst/>
              <a:ahLst/>
              <a:cxnLst/>
              <a:rect l="l" t="t" r="r" b="b"/>
              <a:pathLst>
                <a:path w="2899" h="1168" extrusionOk="0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3307782" y="2834610"/>
              <a:ext cx="292581" cy="285342"/>
            </a:xfrm>
            <a:custGeom>
              <a:avLst/>
              <a:gdLst/>
              <a:ahLst/>
              <a:cxnLst/>
              <a:rect l="l" t="t" r="r" b="b"/>
              <a:pathLst>
                <a:path w="3274" h="3193" extrusionOk="0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3317523" y="3074733"/>
              <a:ext cx="105361" cy="55942"/>
            </a:xfrm>
            <a:custGeom>
              <a:avLst/>
              <a:gdLst/>
              <a:ahLst/>
              <a:cxnLst/>
              <a:rect l="l" t="t" r="r" b="b"/>
              <a:pathLst>
                <a:path w="1179" h="626" extrusionOk="0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3323510" y="3089926"/>
              <a:ext cx="104915" cy="145218"/>
            </a:xfrm>
            <a:custGeom>
              <a:avLst/>
              <a:gdLst/>
              <a:ahLst/>
              <a:cxnLst/>
              <a:rect l="l" t="t" r="r" b="b"/>
              <a:pathLst>
                <a:path w="1174" h="1625" extrusionOk="0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3343796" y="3199576"/>
              <a:ext cx="79088" cy="45755"/>
            </a:xfrm>
            <a:custGeom>
              <a:avLst/>
              <a:gdLst/>
              <a:ahLst/>
              <a:cxnLst/>
              <a:rect l="l" t="t" r="r" b="b"/>
              <a:pathLst>
                <a:path w="885" h="512" extrusionOk="0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3349873" y="3215662"/>
              <a:ext cx="118319" cy="130920"/>
            </a:xfrm>
            <a:custGeom>
              <a:avLst/>
              <a:gdLst/>
              <a:ahLst/>
              <a:cxnLst/>
              <a:rect l="l" t="t" r="r" b="b"/>
              <a:pathLst>
                <a:path w="1324" h="1465" extrusionOk="0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3397862" y="3054716"/>
              <a:ext cx="104021" cy="58355"/>
            </a:xfrm>
            <a:custGeom>
              <a:avLst/>
              <a:gdLst/>
              <a:ahLst/>
              <a:cxnLst/>
              <a:rect l="l" t="t" r="r" b="b"/>
              <a:pathLst>
                <a:path w="1164" h="653" extrusionOk="0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3401079" y="3072053"/>
              <a:ext cx="103574" cy="145576"/>
            </a:xfrm>
            <a:custGeom>
              <a:avLst/>
              <a:gdLst/>
              <a:ahLst/>
              <a:cxnLst/>
              <a:rect l="l" t="t" r="r" b="b"/>
              <a:pathLst>
                <a:path w="1159" h="1629" extrusionOk="0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3422795" y="3181614"/>
              <a:ext cx="81858" cy="45397"/>
            </a:xfrm>
            <a:custGeom>
              <a:avLst/>
              <a:gdLst/>
              <a:ahLst/>
              <a:cxnLst/>
              <a:rect l="l" t="t" r="r" b="b"/>
              <a:pathLst>
                <a:path w="916" h="508" extrusionOk="0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3430837" y="3195912"/>
              <a:ext cx="121894" cy="129132"/>
            </a:xfrm>
            <a:custGeom>
              <a:avLst/>
              <a:gdLst/>
              <a:ahLst/>
              <a:cxnLst/>
              <a:rect l="l" t="t" r="r" b="b"/>
              <a:pathLst>
                <a:path w="1364" h="1445" extrusionOk="0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3464439" y="3025851"/>
              <a:ext cx="101251" cy="61215"/>
            </a:xfrm>
            <a:custGeom>
              <a:avLst/>
              <a:gdLst/>
              <a:ahLst/>
              <a:cxnLst/>
              <a:rect l="l" t="t" r="r" b="b"/>
              <a:pathLst>
                <a:path w="1133" h="685" extrusionOk="0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3469443" y="3040775"/>
              <a:ext cx="112868" cy="141375"/>
            </a:xfrm>
            <a:custGeom>
              <a:avLst/>
              <a:gdLst/>
              <a:ahLst/>
              <a:cxnLst/>
              <a:rect l="l" t="t" r="r" b="b"/>
              <a:pathLst>
                <a:path w="1263" h="1582" extrusionOk="0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3518504" y="3141489"/>
              <a:ext cx="73547" cy="49776"/>
            </a:xfrm>
            <a:custGeom>
              <a:avLst/>
              <a:gdLst/>
              <a:ahLst/>
              <a:cxnLst/>
              <a:rect l="l" t="t" r="r" b="b"/>
              <a:pathLst>
                <a:path w="823" h="557" extrusionOk="0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3521096" y="3156413"/>
              <a:ext cx="140661" cy="108310"/>
            </a:xfrm>
            <a:custGeom>
              <a:avLst/>
              <a:gdLst/>
              <a:ahLst/>
              <a:cxnLst/>
              <a:rect l="l" t="t" r="r" b="b"/>
              <a:pathLst>
                <a:path w="1574" h="1212" extrusionOk="0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3529586" y="2988854"/>
              <a:ext cx="85969" cy="67917"/>
            </a:xfrm>
            <a:custGeom>
              <a:avLst/>
              <a:gdLst/>
              <a:ahLst/>
              <a:cxnLst/>
              <a:rect l="l" t="t" r="r" b="b"/>
              <a:pathLst>
                <a:path w="962" h="760" extrusionOk="0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3532713" y="3003241"/>
              <a:ext cx="125737" cy="125290"/>
            </a:xfrm>
            <a:custGeom>
              <a:avLst/>
              <a:gdLst/>
              <a:ahLst/>
              <a:cxnLst/>
              <a:rect l="l" t="t" r="r" b="b"/>
              <a:pathLst>
                <a:path w="1407" h="1402" extrusionOk="0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3601614" y="3070086"/>
              <a:ext cx="55585" cy="58981"/>
            </a:xfrm>
            <a:custGeom>
              <a:avLst/>
              <a:gdLst/>
              <a:ahLst/>
              <a:cxnLst/>
              <a:rect l="l" t="t" r="r" b="b"/>
              <a:pathLst>
                <a:path w="622" h="660" extrusionOk="0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3603312" y="3081078"/>
              <a:ext cx="157819" cy="64164"/>
            </a:xfrm>
            <a:custGeom>
              <a:avLst/>
              <a:gdLst/>
              <a:ahLst/>
              <a:cxnLst/>
              <a:rect l="l" t="t" r="r" b="b"/>
              <a:pathLst>
                <a:path w="1766" h="718" extrusionOk="0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2763102" y="1777958"/>
              <a:ext cx="191330" cy="276674"/>
            </a:xfrm>
            <a:custGeom>
              <a:avLst/>
              <a:gdLst/>
              <a:ahLst/>
              <a:cxnLst/>
              <a:rect l="l" t="t" r="r" b="b"/>
              <a:pathLst>
                <a:path w="2141" h="3096" extrusionOk="0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2764443" y="1790737"/>
              <a:ext cx="158087" cy="155316"/>
            </a:xfrm>
            <a:custGeom>
              <a:avLst/>
              <a:gdLst/>
              <a:ahLst/>
              <a:cxnLst/>
              <a:rect l="l" t="t" r="r" b="b"/>
              <a:pathLst>
                <a:path w="1769" h="1738" extrusionOk="0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2754791" y="1921031"/>
              <a:ext cx="209382" cy="153082"/>
            </a:xfrm>
            <a:custGeom>
              <a:avLst/>
              <a:gdLst/>
              <a:ahLst/>
              <a:cxnLst/>
              <a:rect l="l" t="t" r="r" b="b"/>
              <a:pathLst>
                <a:path w="2343" h="1713" extrusionOk="0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2431826" y="1628540"/>
              <a:ext cx="117872" cy="203931"/>
            </a:xfrm>
            <a:custGeom>
              <a:avLst/>
              <a:gdLst/>
              <a:ahLst/>
              <a:cxnLst/>
              <a:rect l="l" t="t" r="r" b="b"/>
              <a:pathLst>
                <a:path w="1319" h="2282" extrusionOk="0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2448448" y="1232117"/>
              <a:ext cx="759603" cy="647896"/>
            </a:xfrm>
            <a:custGeom>
              <a:avLst/>
              <a:gdLst/>
              <a:ahLst/>
              <a:cxnLst/>
              <a:rect l="l" t="t" r="r" b="b"/>
              <a:pathLst>
                <a:path w="8500" h="7250" extrusionOk="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2835488" y="1582249"/>
              <a:ext cx="116800" cy="110634"/>
            </a:xfrm>
            <a:custGeom>
              <a:avLst/>
              <a:gdLst/>
              <a:ahLst/>
              <a:cxnLst/>
              <a:rect l="l" t="t" r="r" b="b"/>
              <a:pathLst>
                <a:path w="1307" h="1238" extrusionOk="0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2555150" y="1616029"/>
              <a:ext cx="114566" cy="111259"/>
            </a:xfrm>
            <a:custGeom>
              <a:avLst/>
              <a:gdLst/>
              <a:ahLst/>
              <a:cxnLst/>
              <a:rect l="l" t="t" r="r" b="b"/>
              <a:pathLst>
                <a:path w="1282" h="1245" extrusionOk="0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2714577" y="1704232"/>
              <a:ext cx="74977" cy="15281"/>
            </a:xfrm>
            <a:custGeom>
              <a:avLst/>
              <a:gdLst/>
              <a:ahLst/>
              <a:cxnLst/>
              <a:rect l="l" t="t" r="r" b="b"/>
              <a:pathLst>
                <a:path w="839" h="171" extrusionOk="0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2444337" y="1222465"/>
              <a:ext cx="790076" cy="610452"/>
            </a:xfrm>
            <a:custGeom>
              <a:avLst/>
              <a:gdLst/>
              <a:ahLst/>
              <a:cxnLst/>
              <a:rect l="l" t="t" r="r" b="b"/>
              <a:pathLst>
                <a:path w="8841" h="6831" extrusionOk="0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2444337" y="1222465"/>
              <a:ext cx="790076" cy="610452"/>
            </a:xfrm>
            <a:custGeom>
              <a:avLst/>
              <a:gdLst/>
              <a:ahLst/>
              <a:cxnLst/>
              <a:rect l="l" t="t" r="r" b="b"/>
              <a:pathLst>
                <a:path w="8841" h="6831" extrusionOk="0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3054164" y="1566163"/>
              <a:ext cx="230115" cy="194190"/>
            </a:xfrm>
            <a:custGeom>
              <a:avLst/>
              <a:gdLst/>
              <a:ahLst/>
              <a:cxnLst/>
              <a:rect l="l" t="t" r="r" b="b"/>
              <a:pathLst>
                <a:path w="2575" h="2173" extrusionOk="0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3127622" y="1582606"/>
              <a:ext cx="162197" cy="174709"/>
            </a:xfrm>
            <a:custGeom>
              <a:avLst/>
              <a:gdLst/>
              <a:ahLst/>
              <a:cxnLst/>
              <a:rect l="l" t="t" r="r" b="b"/>
              <a:pathLst>
                <a:path w="1815" h="1955" extrusionOk="0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4" name="Google Shape;1334;p37"/>
            <p:cNvGrpSpPr/>
            <p:nvPr/>
          </p:nvGrpSpPr>
          <p:grpSpPr>
            <a:xfrm>
              <a:off x="1970341" y="2490644"/>
              <a:ext cx="2142883" cy="1548248"/>
              <a:chOff x="2198941" y="2490644"/>
              <a:chExt cx="2142883" cy="1548248"/>
            </a:xfrm>
          </p:grpSpPr>
          <p:sp>
            <p:nvSpPr>
              <p:cNvPr id="1335" name="Google Shape;1335;p37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3619" extrusionOk="0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avLst/>
                <a:gdLst/>
                <a:ahLst/>
                <a:cxnLst/>
                <a:rect l="l" t="t" r="r" b="b"/>
                <a:pathLst>
                  <a:path w="23979" h="16875" extrusionOk="0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94" extrusionOk="0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79" extrusionOk="0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avLst/>
                <a:gdLst/>
                <a:ahLst/>
                <a:cxnLst/>
                <a:rect l="l" t="t" r="r" b="b"/>
                <a:pathLst>
                  <a:path w="18176" h="2304" extrusionOk="0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79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1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78" extrusionOk="0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6" h="2278" extrusionOk="0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05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1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78" extrusionOk="0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491" extrusionOk="0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616" extrusionOk="0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972" extrusionOk="0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864" extrusionOk="0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6763" extrusionOk="0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2917" extrusionOk="0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avLst/>
                <a:gdLst/>
                <a:ahLst/>
                <a:cxnLst/>
                <a:rect l="l" t="t" r="r" b="b"/>
                <a:pathLst>
                  <a:path w="17822" h="12207" extrusionOk="0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435" extrusionOk="0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57" extrusionOk="0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11" extrusionOk="0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64" extrusionOk="0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18" extrusionOk="0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56" extrusionOk="0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5" name="Google Shape;1365;p37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1366" name="Google Shape;1366;p3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7"/>
          <p:cNvGrpSpPr/>
          <p:nvPr/>
        </p:nvGrpSpPr>
        <p:grpSpPr>
          <a:xfrm rot="10800000" flipH="1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370" name="Google Shape;137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260</Words>
  <Application>Microsoft Office PowerPoint</Application>
  <PresentationFormat>On-screen Show (16:9)</PresentationFormat>
  <Paragraphs>78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Teko</vt:lpstr>
      <vt:lpstr>Barlow Semi Condensed Medium</vt:lpstr>
      <vt:lpstr>Bebas Neue</vt:lpstr>
      <vt:lpstr>Electrolize</vt:lpstr>
      <vt:lpstr>Arial</vt:lpstr>
      <vt:lpstr>Barlow Semi Condensed</vt:lpstr>
      <vt:lpstr>Oswald</vt:lpstr>
      <vt:lpstr>Indian Technology Company Profile by Slidesgo</vt:lpstr>
      <vt:lpstr>PowerPoint Presentation</vt:lpstr>
      <vt:lpstr>01</vt:lpstr>
      <vt:lpstr>PowerPoint Presentation</vt:lpstr>
      <vt:lpstr>Problem</vt:lpstr>
      <vt:lpstr>PowerPoint Presentation</vt:lpstr>
      <vt:lpstr>PowerPoint Presentation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04</vt:lpstr>
      <vt:lpstr>Comment</vt:lpstr>
      <vt:lpstr>Ideas of improvement</vt:lpstr>
      <vt:lpstr>—SOMEONE FAMOUS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TECHNOLOGY COMPANY PROFILE</dc:title>
  <cp:lastModifiedBy>Nguyen Quy Ngoc 20214920</cp:lastModifiedBy>
  <cp:revision>8</cp:revision>
  <dcterms:modified xsi:type="dcterms:W3CDTF">2023-01-03T10:16:12Z</dcterms:modified>
</cp:coreProperties>
</file>