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8" r:id="rId16"/>
    <p:sldId id="279" r:id="rId17"/>
    <p:sldId id="281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9" r:id="rId46"/>
    <p:sldId id="310" r:id="rId47"/>
    <p:sldId id="308" r:id="rId48"/>
    <p:sldId id="311" r:id="rId49"/>
    <p:sldId id="312" r:id="rId50"/>
    <p:sldId id="313" r:id="rId51"/>
    <p:sldId id="314" r:id="rId52"/>
    <p:sldId id="260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Retrofit2</a:t>
            </a:r>
            <a:r>
              <a:rPr lang="zh-CN" altLang="zh-CN"/>
              <a:t>源码解析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zh-CN"/>
              <a:t>源版</a:t>
            </a:r>
            <a:r>
              <a:rPr lang="en-US" altLang="zh-CN"/>
              <a:t>github:https://github.com/square/retrofit</a:t>
            </a:r>
            <a:endParaRPr lang="en-US" altLang="zh-CN"/>
          </a:p>
          <a:p>
            <a:r>
              <a:rPr lang="en-US" altLang="zh-CN">
                <a:sym typeface="+mn-ea"/>
              </a:rPr>
              <a:t>Fork</a:t>
            </a:r>
            <a:r>
              <a:rPr lang="zh-CN" altLang="zh-CN">
                <a:sym typeface="+mn-ea"/>
              </a:rPr>
              <a:t>版</a:t>
            </a:r>
            <a:r>
              <a:rPr lang="en-US" altLang="zh-CN">
                <a:sym typeface="+mn-ea"/>
              </a:rPr>
              <a:t>github:https://github.com/NQPE/retrofit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1870" y="187960"/>
            <a:ext cx="9811385" cy="6031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5890"/>
            <a:ext cx="9830435" cy="6586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590" y="429260"/>
            <a:ext cx="8770620" cy="47186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780" y="460375"/>
            <a:ext cx="11092180" cy="5716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3740" y="95250"/>
            <a:ext cx="9839325" cy="3389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789045"/>
            <a:ext cx="10085705" cy="2713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73380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1830" y="428625"/>
            <a:ext cx="812673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59175" y="259334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工厂方法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7105" y="141732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适配器模式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427480" y="1648460"/>
            <a:ext cx="3161030" cy="1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575"/>
            <a:ext cx="9154795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13625" y="829310"/>
            <a:ext cx="250825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工厂方法来创建</a:t>
            </a:r>
            <a:r>
              <a:rPr lang="en-US" altLang="zh-CN">
                <a:solidFill>
                  <a:srgbClr val="FF0000"/>
                </a:solidFill>
              </a:rPr>
              <a:t>adapter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7715" y="365125"/>
            <a:ext cx="10586085" cy="5464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95640" y="71374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代理模式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369945" y="1333500"/>
            <a:ext cx="5304155" cy="2372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706495" y="1091565"/>
            <a:ext cx="2152650" cy="147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010660" y="1816100"/>
            <a:ext cx="2961640" cy="189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83740" y="2162810"/>
            <a:ext cx="619760" cy="1061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80740" y="2099945"/>
            <a:ext cx="451485" cy="472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115" y="365125"/>
            <a:ext cx="1094613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retrofit</a:t>
            </a:r>
            <a:r>
              <a:rPr lang="en-US" altLang="zh-CN"/>
              <a:t>2</a:t>
            </a:r>
            <a:r>
              <a:rPr lang="zh-CN" altLang="en-US"/>
              <a:t>就是对okhttp</a:t>
            </a:r>
            <a:r>
              <a:rPr lang="en-US" altLang="zh-CN"/>
              <a:t>3</a:t>
            </a:r>
            <a:r>
              <a:rPr lang="zh-CN" altLang="en-US"/>
              <a:t>再做了一层封装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15560" y="1691005"/>
            <a:ext cx="651764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9300" y="2120900"/>
            <a:ext cx="3914775" cy="1071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来看下</a:t>
            </a:r>
            <a:r>
              <a:rPr lang="en-US" altLang="zh-CN" sz="3200"/>
              <a:t>okhttp3</a:t>
            </a:r>
            <a:r>
              <a:rPr lang="zh-CN" altLang="en-US" sz="3200"/>
              <a:t>是怎么</a:t>
            </a:r>
            <a:endParaRPr lang="zh-CN" altLang="en-US" sz="3200"/>
          </a:p>
          <a:p>
            <a:r>
              <a:rPr lang="zh-CN" altLang="en-US" sz="3200"/>
              <a:t>发送请求的：</a:t>
            </a:r>
            <a:endParaRPr lang="zh-CN" alt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9792970" cy="54330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9286875" cy="1876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0765"/>
            <a:ext cx="1015238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750" y="208280"/>
            <a:ext cx="9616440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955" y="365125"/>
            <a:ext cx="8669655" cy="435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55" y="4779645"/>
            <a:ext cx="942848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820" y="292735"/>
            <a:ext cx="97262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6585" y="365125"/>
            <a:ext cx="8143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330" y="365125"/>
            <a:ext cx="10027285" cy="47072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805" y="155575"/>
            <a:ext cx="9514205" cy="52781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4800600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1906270"/>
            <a:ext cx="9591675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1915"/>
            <a:ext cx="7718425" cy="4352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4713605"/>
            <a:ext cx="6000115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2945"/>
            <a:ext cx="10515600" cy="547433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发送一个get请求的步骤，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首先构造一个Request对象，参数最起码有个url，当然你可以通过Request.Builder设置更多的参数比如：header、method等。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然后通过request的对象去构造得到一个Call对象，类似于将你的请求封装成了任务，既然是任务，就会有execute()和cancel()等方法。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最后，我们希望以异步的方式去执行请求，所以我们调用的是call.enqueue，将call加入调度队列，然后等待任务执行完成，我们在Callback中即可得到结果。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505" y="148590"/>
            <a:ext cx="9131935" cy="5109210"/>
          </a:xfrm>
          <a:prstGeom prst="rect">
            <a:avLst/>
          </a:prstGeom>
        </p:spPr>
      </p:pic>
      <p:pic>
        <p:nvPicPr>
          <p:cNvPr id="7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5637530"/>
            <a:ext cx="3771265" cy="11372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6595" y="365125"/>
            <a:ext cx="8434705" cy="518350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743575" y="2467610"/>
            <a:ext cx="1355090" cy="819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870" y="81915"/>
            <a:ext cx="92913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59715"/>
            <a:ext cx="9963150" cy="424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14265" y="3118485"/>
            <a:ext cx="29260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验证方法注解里面的</a:t>
            </a:r>
            <a:r>
              <a:rPr lang="en-US" altLang="zh-CN">
                <a:solidFill>
                  <a:srgbClr val="FF0000"/>
                </a:solidFill>
              </a:rPr>
              <a:t>“{ XX }”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是否包含在了参数注解里面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3811270" y="3439795"/>
            <a:ext cx="1102995" cy="277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92100"/>
            <a:ext cx="9096375" cy="416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4705350"/>
            <a:ext cx="980948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4060" y="365125"/>
            <a:ext cx="8926195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4380" y="113665"/>
            <a:ext cx="95935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935" y="365125"/>
            <a:ext cx="85286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0" y="197485"/>
            <a:ext cx="8286750" cy="3175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3453765"/>
            <a:ext cx="8190230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93345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retrofit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的使用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060" y="1617980"/>
            <a:ext cx="3543300" cy="123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10" y="1400175"/>
            <a:ext cx="7133590" cy="4057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3209290"/>
            <a:ext cx="368871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8440"/>
            <a:ext cx="82873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650" y="365125"/>
            <a:ext cx="74936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2315" y="365125"/>
            <a:ext cx="85121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7415" y="365125"/>
            <a:ext cx="763460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10630" y="3601720"/>
            <a:ext cx="1905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创建</a:t>
            </a:r>
            <a:r>
              <a:rPr lang="en-US" altLang="zh-CN">
                <a:solidFill>
                  <a:srgbClr val="FF0000"/>
                </a:solidFill>
              </a:rPr>
              <a:t>okhttp3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call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8820" y="-38735"/>
            <a:ext cx="7686675" cy="22409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180"/>
            <a:ext cx="10247630" cy="433895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7515" y="266065"/>
            <a:ext cx="9067800" cy="417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" y="4686935"/>
            <a:ext cx="923798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92100"/>
            <a:ext cx="67049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6125" y="50800"/>
            <a:ext cx="8555990" cy="2407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2594610"/>
            <a:ext cx="9542780" cy="38836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485" y="365125"/>
            <a:ext cx="8553450" cy="308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5" y="3451225"/>
            <a:ext cx="10676255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1190" y="365125"/>
            <a:ext cx="9490075" cy="4611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4175" y="365125"/>
            <a:ext cx="113474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7210" y="233045"/>
            <a:ext cx="8553450" cy="2600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" y="3346450"/>
            <a:ext cx="7295515" cy="1781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69970" y="5681980"/>
            <a:ext cx="1875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OK </a:t>
            </a:r>
            <a:r>
              <a:rPr lang="zh-CN" altLang="zh-CN">
                <a:solidFill>
                  <a:srgbClr val="FF0000"/>
                </a:solidFill>
              </a:rPr>
              <a:t>全部流程完毕</a:t>
            </a:r>
            <a:endParaRPr lang="zh-CN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Retrofit分析</a:t>
            </a:r>
            <a:br>
              <a:rPr lang="zh-CN" altLang="en-US"/>
            </a:br>
            <a:r>
              <a:rPr lang="zh-CN" altLang="en-US"/>
              <a:t>-漂亮的解耦套路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0750" y="139700"/>
            <a:ext cx="6623050" cy="6583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建造者</a:t>
            </a:r>
            <a:br>
              <a:rPr lang="en-US" altLang="zh-CN"/>
            </a:br>
            <a:r>
              <a:rPr lang="en-US" altLang="zh-CN"/>
              <a:t>模式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4085" y="365125"/>
            <a:ext cx="8149590" cy="5894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235" y="127000"/>
            <a:ext cx="9563100" cy="6039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7110" y="500380"/>
            <a:ext cx="9815195" cy="2252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740" y="218440"/>
            <a:ext cx="10680700" cy="5003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演示</Application>
  <PresentationFormat>宽屏</PresentationFormat>
  <Paragraphs>39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Retrofit2源码解析</vt:lpstr>
      <vt:lpstr>retrofit2就是对okhttp3再做了一层封装</vt:lpstr>
      <vt:lpstr>PowerPoint 演示文稿</vt:lpstr>
      <vt:lpstr>retrofit2的使用</vt:lpstr>
      <vt:lpstr>PowerPoint 演示文稿</vt:lpstr>
      <vt:lpstr>建造者 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Retrofit分析 -漂亮的解耦套路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39</cp:revision>
  <dcterms:created xsi:type="dcterms:W3CDTF">2015-05-05T08:02:00Z</dcterms:created>
  <dcterms:modified xsi:type="dcterms:W3CDTF">2017-03-06T09:05:17Z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