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729"/>
  </p:normalViewPr>
  <p:slideViewPr>
    <p:cSldViewPr snapToGrid="0" snapToObjects="1">
      <p:cViewPr varScale="1">
        <p:scale>
          <a:sx n="113" d="100"/>
          <a:sy n="113" d="100"/>
        </p:scale>
        <p:origin x="184" y="408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8880</TotalTime>
  <Words>16057</Words>
  <Application>Microsoft Macintosh PowerPoint</Application>
  <PresentationFormat>Widescreen</PresentationFormat>
  <Paragraphs>3311</Paragraphs>
  <Slides>149</Slides>
  <Notes>149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149</vt:i4>
      </vt:variant>
    </vt:vector>
  </HeadingPairs>
  <TitlesOfParts>
    <vt:vector size="166" baseType="lpstr">
      <vt:lpstr>MS Mincho</vt:lpstr>
      <vt:lpstr>Arial</vt:lpstr>
      <vt:lpstr>Arial Narrow</vt:lpstr>
      <vt:lpstr>Calibri</vt:lpstr>
      <vt:lpstr>Calibri Light</vt:lpstr>
      <vt:lpstr>Comic Sans MS</vt:lpstr>
      <vt:lpstr>Courier</vt:lpstr>
      <vt:lpstr>Courier New</vt:lpstr>
      <vt:lpstr>Courier Std</vt:lpstr>
      <vt:lpstr>Gill Sans MT</vt:lpstr>
      <vt:lpstr>Symbol</vt:lpstr>
      <vt:lpstr>Tahoma</vt:lpstr>
      <vt:lpstr>Times New Roman</vt:lpstr>
      <vt:lpstr>Wingdings</vt:lpstr>
      <vt:lpstr>Wingdings 3</vt:lpstr>
      <vt:lpstr>Office Theme</vt:lpstr>
      <vt:lpstr>Picture</vt:lpstr>
      <vt:lpstr>PowerPoint Presentation</vt:lpstr>
      <vt:lpstr>Transport layer: overview</vt:lpstr>
      <vt:lpstr>Transport layer: roadmap</vt:lpstr>
      <vt:lpstr>Transport services and protocols</vt:lpstr>
      <vt:lpstr>Transport vs. network layer services and protocols</vt:lpstr>
      <vt:lpstr>Transport vs. network layer services and protocols</vt:lpstr>
      <vt:lpstr>Transport Layer Actions</vt:lpstr>
      <vt:lpstr>Transport Layer Actions</vt:lpstr>
      <vt:lpstr>Two principal Internet transport protocols</vt:lpstr>
      <vt:lpstr>Chapter 3: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Multiplexing/demultiplexing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UDP checksum</vt:lpstr>
      <vt:lpstr>Internet checksum: an example</vt:lpstr>
      <vt:lpstr>Internet checksum: weak protection!</vt:lpstr>
      <vt:lpstr>Summary: UDP</vt:lpstr>
      <vt:lpstr>Chapter 3: roadmap</vt:lpstr>
      <vt:lpstr>Principles of reliable data transfer </vt:lpstr>
      <vt:lpstr>Principles of reliable data transfer </vt:lpstr>
      <vt:lpstr>Principles of reliable data transfer </vt:lpstr>
      <vt:lpstr>Principles of reliable data transfer </vt:lpstr>
      <vt:lpstr>Reliable data transfer protocol (rdt): interfaces</vt:lpstr>
      <vt:lpstr>Reliable data transfer: getting started</vt:lpstr>
      <vt:lpstr>rdt1.0: reliable transfer over a reliable channel</vt:lpstr>
      <vt:lpstr>rdt2.0: channel with bit errors</vt:lpstr>
      <vt:lpstr>rdt2.0: channel with bit errors</vt:lpstr>
      <vt:lpstr>rdt2.0: FSM specifications</vt:lpstr>
      <vt:lpstr>rdt2.0: FSM specification</vt:lpstr>
      <vt:lpstr>rdt2.0: operation with no errors</vt:lpstr>
      <vt:lpstr>rdt2.0: corrupted packet scenario</vt:lpstr>
      <vt:lpstr>rdt2.0 has a fatal flaw!</vt:lpstr>
      <vt:lpstr>rdt2.1: sender, handling garbled ACK/NAKs</vt:lpstr>
      <vt:lpstr>rdt2.1: receiver, handling garbled ACK/NAKs</vt:lpstr>
      <vt:lpstr>rdt2.1: discussion</vt:lpstr>
      <vt:lpstr>rdt2.2: a NAK-free protocol</vt:lpstr>
      <vt:lpstr>rdt2.2: sender, receiver fragments</vt:lpstr>
      <vt:lpstr>rdt3.0: channels with errors and loss</vt:lpstr>
      <vt:lpstr>rdt3.0: channels with errors and loss</vt:lpstr>
      <vt:lpstr>rdt3.0 sender</vt:lpstr>
      <vt:lpstr>rdt3.0 sender</vt:lpstr>
      <vt:lpstr>rdt3.0 in action</vt:lpstr>
      <vt:lpstr>rdt3.0 in action</vt:lpstr>
      <vt:lpstr>Performance of rdt3.0 (stop-and-wait)</vt:lpstr>
      <vt:lpstr>rdt3.0: stop-and-wait operation</vt:lpstr>
      <vt:lpstr>rdt3.0: stop-and-wait operation</vt:lpstr>
      <vt:lpstr>rdt3.0: pipelined protocols operation</vt:lpstr>
      <vt:lpstr>Pipelining: increased utilization</vt:lpstr>
      <vt:lpstr>Go-Back-N: sender</vt:lpstr>
      <vt:lpstr>Go-Back-N: receiver</vt:lpstr>
      <vt:lpstr>Go-Back-N in action</vt:lpstr>
      <vt:lpstr>Selective repeat</vt:lpstr>
      <vt:lpstr>Selective repeat: sender, receiver windows</vt:lpstr>
      <vt:lpstr>Selective repeat: sender and receiver</vt:lpstr>
      <vt:lpstr>Selective Repeat in action</vt:lpstr>
      <vt:lpstr>Selective repeat:  a dilemma!</vt:lpstr>
      <vt:lpstr>Selective repeat:  a dilemma!</vt:lpstr>
      <vt:lpstr>Chapter 3: roadmap</vt:lpstr>
      <vt:lpstr>TCP: overview  RFCs: 793,1122, 2018, 5681, 7323</vt:lpstr>
      <vt:lpstr>TCP segment structure</vt:lpstr>
      <vt:lpstr>TCP sequence numbers, ACKs</vt:lpstr>
      <vt:lpstr>TCP sequence numbers, ACKs</vt:lpstr>
      <vt:lpstr>TCP round trip time, timeout</vt:lpstr>
      <vt:lpstr>TCP round trip time, timeout</vt:lpstr>
      <vt:lpstr>TCP round trip time, timeout</vt:lpstr>
      <vt:lpstr>TCP Sender (simplified)</vt:lpstr>
      <vt:lpstr>TCP Receiver: ACK generation [RFC 5681]</vt:lpstr>
      <vt:lpstr>TCP: retransmission scenarios</vt:lpstr>
      <vt:lpstr>TCP: retransmission scenarios</vt:lpstr>
      <vt:lpstr>TCP fast retransmit</vt:lpstr>
      <vt:lpstr>Chapter 3: roadmap</vt:lpstr>
      <vt:lpstr>TCP flow control</vt:lpstr>
      <vt:lpstr>TCP flow control</vt:lpstr>
      <vt:lpstr>TCP flow control</vt:lpstr>
      <vt:lpstr>TCP flow control</vt:lpstr>
      <vt:lpstr>TCP flow control</vt:lpstr>
      <vt:lpstr>TCP flow control</vt:lpstr>
      <vt:lpstr>TCP connection management</vt:lpstr>
      <vt:lpstr>Agreeing to establish a connection</vt:lpstr>
      <vt:lpstr>2-way handshake scenarios</vt:lpstr>
      <vt:lpstr>2-way handshake scenarios</vt:lpstr>
      <vt:lpstr>2-way handshake scenarios</vt:lpstr>
      <vt:lpstr>TCP 3-way handshake</vt:lpstr>
      <vt:lpstr>A human 3-way handshake protocol</vt:lpstr>
      <vt:lpstr>Closing a TCP connection</vt:lpstr>
      <vt:lpstr>Chapter 3: roadmap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  <vt:lpstr>Chapter 3: roadmap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Summary: TCP congestion control</vt:lpstr>
      <vt:lpstr>TCP CUBIC</vt:lpstr>
      <vt:lpstr>TCP CUBIC</vt:lpstr>
      <vt:lpstr>TCP and the congested “bottleneck link”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Fairness: must all network apps be “fair”?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  <vt:lpstr>Additional Chapter 3 slides</vt:lpstr>
      <vt:lpstr>Go-Back-N: sender extended FSM</vt:lpstr>
      <vt:lpstr>Go-Back-N: receiver extended FSM</vt:lpstr>
      <vt:lpstr>TCP sender (simplified)</vt:lpstr>
      <vt:lpstr>TCP 3-way handshake FSM</vt:lpstr>
      <vt:lpstr>Closing a TCP connection</vt:lpstr>
      <vt:lpstr>TCP throughput</vt:lpstr>
      <vt:lpstr>TCP over “long, fat pipes”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James Kurose</cp:lastModifiedBy>
  <cp:revision>398</cp:revision>
  <dcterms:created xsi:type="dcterms:W3CDTF">2020-01-18T07:24:59Z</dcterms:created>
  <dcterms:modified xsi:type="dcterms:W3CDTF">2020-05-02T08:31:11Z</dcterms:modified>
</cp:coreProperties>
</file>