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1" autoAdjust="0"/>
    <p:restoredTop sz="94660"/>
  </p:normalViewPr>
  <p:slideViewPr>
    <p:cSldViewPr snapToGrid="0">
      <p:cViewPr varScale="1">
        <p:scale>
          <a:sx n="164" d="100"/>
          <a:sy n="164" d="100"/>
        </p:scale>
        <p:origin x="18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4AEEC-8DBF-0502-E347-98B15FC20A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E7086F-3E50-D28A-382D-8FE68AC12D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C5CDF-35CE-B804-0E7B-6A3B62231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5FEE-47AD-432D-8DA6-588D7A0E2E07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A3C21-141F-9F7E-1B3A-9DEA6B08D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0249F9-4F1D-3EE6-EA71-D27CB0AC0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4C8E3-F638-4CE4-8B3E-A016F1FE7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787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DA684-3257-4A70-9D4B-1BAB36DAC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BB27FC-3B52-76E4-F4C4-558D6D8289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89B56-8DFD-2CC2-DE3F-54809980C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5FEE-47AD-432D-8DA6-588D7A0E2E07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89EEF4-561F-4FBE-D423-AE1AB360F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C2514-4AB8-6EB8-34E3-2E0F91066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4C8E3-F638-4CE4-8B3E-A016F1FE7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627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BF6520-20FE-976B-D119-25C5918907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1E4FF1-6AEA-74AA-21F2-5EF839AA14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D110C-6013-B93A-C83D-F250F0EC7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5FEE-47AD-432D-8DA6-588D7A0E2E07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75AADA-8BA3-8591-8904-BE0027E9A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31C02-B820-CA9B-C84D-907098320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4C8E3-F638-4CE4-8B3E-A016F1FE7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35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4F962-54F9-BEF6-E96B-60125E8B8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21C77-23AE-8C39-3B82-E9B610EAA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5469D5-A78C-8555-D154-3C20C14AE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5FEE-47AD-432D-8DA6-588D7A0E2E07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73BFA-18F8-3875-A93B-521E01592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48FAB-BFB1-4D2B-3449-050824980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4C8E3-F638-4CE4-8B3E-A016F1FE7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745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822D5-754B-9BB1-E473-833B93364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EC8893-F54D-3CC6-12F3-6E0F9A6515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A6AA1-DDB6-4FAB-351C-78F0F9145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5FEE-47AD-432D-8DA6-588D7A0E2E07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757C5-14EA-56C7-C5F0-228356FD9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AACFF-CD68-BE7A-17F4-497831EB5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4C8E3-F638-4CE4-8B3E-A016F1FE7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563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670C6-5C5F-321B-2D73-746EBF9C6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D59B4-0D92-F241-B21F-5FD637CD8C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43132D-7268-0CAF-C565-1F00FE6BD5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DB9666-12E7-6160-FE2A-3372BBBBC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5FEE-47AD-432D-8DA6-588D7A0E2E07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C2FCA-C647-FF5D-F39C-77567E1E7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F98F61-7DD2-E99D-8BE6-12B07F7A7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4C8E3-F638-4CE4-8B3E-A016F1FE7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79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3ACBF-E70A-32C5-5D49-B58C19478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FCF3B0-6454-3188-5970-0CA8A465F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A87322-B597-DBF8-21B6-C84D4E7742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33F444-B4D0-481A-07E0-1CC9DA97AB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E2BDDB-BB45-842D-116F-5211EAC0B8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B2EAC0-D88C-A468-0FF7-B606B807A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5FEE-47AD-432D-8DA6-588D7A0E2E07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E462A-13EE-AA61-F0F3-9E430044B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EC2E3D-0ABD-76A3-9A3E-1BA220A29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4C8E3-F638-4CE4-8B3E-A016F1FE7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261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E8107-7124-A812-F423-C8556641A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E43D84-6A12-62C4-15FB-BBDF60AEB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5FEE-47AD-432D-8DA6-588D7A0E2E07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66C12E-A848-C000-C042-42A59329D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7B9627-737B-D812-4198-FC8D70F93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4C8E3-F638-4CE4-8B3E-A016F1FE7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862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0B46FF-4D60-38A9-352F-0B920FD69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5FEE-47AD-432D-8DA6-588D7A0E2E07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385788-F93A-A993-8210-BE6E20B7A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3B5FAC-C12A-E9CE-20A9-1E8781062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4C8E3-F638-4CE4-8B3E-A016F1FE7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182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43FB8-9939-E7D9-AEEB-A3FA14D16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1F93F-F6AC-73EE-18E7-92EE1B3EA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99EB80-94F8-7670-D805-5FB2C0AC34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C3C2D7-EB14-78FF-8581-8C821C261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5FEE-47AD-432D-8DA6-588D7A0E2E07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8D601B-0600-A685-D6AD-E32C92010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41CA9B-95AC-D78F-AD7F-9F0C82F39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4C8E3-F638-4CE4-8B3E-A016F1FE7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508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612D7-567F-B77A-754D-57BFE16C4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CC0D5D-E274-C597-8264-8CB8DD6185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A624FB-62F9-3F49-6C73-B82CC5A750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651F5C-BD28-E785-66B4-6654611ED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E5FEE-47AD-432D-8DA6-588D7A0E2E07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25D1D6-B09E-1004-D1E4-71CEE59E1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DD2EDE-F03A-3771-9D72-25A9524ED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4C8E3-F638-4CE4-8B3E-A016F1FE7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085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BA3A60-53EE-E690-1D3F-A246B2F70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7C7261-7022-7539-07A5-4105046B8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DD222-72E9-AE36-5B9C-24BF7C7387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5E5FEE-47AD-432D-8DA6-588D7A0E2E07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F45C6-9159-BFED-3823-96E9CCF6C3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C21DB-139C-3E6C-DD12-ED1B360EF7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4C8E3-F638-4CE4-8B3E-A016F1FE7C9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E110AE-1B95-2F49-649E-EBC6BA325A19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10201275" y="63500"/>
            <a:ext cx="1962150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2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UNCLASSIFIED - NON CLASSIFIÉ</a:t>
            </a:r>
          </a:p>
        </p:txBody>
      </p:sp>
    </p:spTree>
    <p:extLst>
      <p:ext uri="{BB962C8B-B14F-4D97-AF65-F5344CB8AC3E}">
        <p14:creationId xmlns:p14="http://schemas.microsoft.com/office/powerpoint/2010/main" val="3152173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9DBCC-F8E3-84A3-2C0C-CC4FEC3B1D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CanCURVE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BA0E1E-F5B6-67DE-9032-B928B6DBC9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87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956BA-F229-C747-367F-82F6D2B3B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29676-BBA1-7E31-41FE-FD220A0B5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BB56D5-6BAA-082F-D3F9-5C9847736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305" y="4092125"/>
            <a:ext cx="3820058" cy="22995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244C0B-848E-D0B3-92AB-58D29BD654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4842" y="4073511"/>
            <a:ext cx="2867097" cy="11010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ACA4F0D-8E19-CE6E-FB56-F40FCD1C82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2073" y="5389296"/>
            <a:ext cx="2819465" cy="110357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A6216C2-1E7C-58D6-C370-A0A7F88226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61086" y="5103106"/>
            <a:ext cx="2813968" cy="984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030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F3D03-786E-501A-2A05-929286646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21501-79B5-8768-119C-E9E39B4DE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06C60C-CE9B-C767-A4CE-98C4C5472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3870" y="1825625"/>
            <a:ext cx="875993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360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4D4C8BD-1ACF-6C43-0DED-ACC99F0788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455" y="1530016"/>
            <a:ext cx="2543175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21BA7938-E453-B222-36D3-26648B310B23}"/>
              </a:ext>
            </a:extLst>
          </p:cNvPr>
          <p:cNvSpPr/>
          <p:nvPr/>
        </p:nvSpPr>
        <p:spPr>
          <a:xfrm>
            <a:off x="5085347" y="2400299"/>
            <a:ext cx="2543175" cy="170046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Csv - Free files and folders icons">
            <a:extLst>
              <a:ext uri="{FF2B5EF4-FFF2-40B4-BE49-F238E27FC236}">
                <a16:creationId xmlns:a16="http://schemas.microsoft.com/office/drawing/2014/main" id="{DD72B3BA-FF12-0F41-265A-FBEDF3FBD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6434" y="1578142"/>
            <a:ext cx="3344779" cy="3344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4873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937E82D-FF81-E896-B364-196E4435D366}"/>
              </a:ext>
            </a:extLst>
          </p:cNvPr>
          <p:cNvSpPr txBox="1"/>
          <p:nvPr/>
        </p:nvSpPr>
        <p:spPr>
          <a:xfrm>
            <a:off x="2286617" y="3429000"/>
            <a:ext cx="47324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DDFwork_MainTemplate_2023-09-06.xlsm</a:t>
            </a:r>
          </a:p>
        </p:txBody>
      </p:sp>
      <p:pic>
        <p:nvPicPr>
          <p:cNvPr id="2050" name="Picture 2" descr="Xlsm - Free files and folders icons">
            <a:extLst>
              <a:ext uri="{FF2B5EF4-FFF2-40B4-BE49-F238E27FC236}">
                <a16:creationId xmlns:a16="http://schemas.microsoft.com/office/drawing/2014/main" id="{4EA7EDE1-256B-83FE-FF09-C78E85DA73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149" y="2033338"/>
            <a:ext cx="1103076" cy="110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BEF966E5-20CD-114C-75C9-FB8051D29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Required files (David)</a:t>
            </a:r>
          </a:p>
        </p:txBody>
      </p:sp>
      <p:pic>
        <p:nvPicPr>
          <p:cNvPr id="7" name="Picture 2" descr="Xlsm - Free files and folders icons">
            <a:extLst>
              <a:ext uri="{FF2B5EF4-FFF2-40B4-BE49-F238E27FC236}">
                <a16:creationId xmlns:a16="http://schemas.microsoft.com/office/drawing/2014/main" id="{1FD23A36-CBE8-1598-7EF9-E2DFA7552F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329844"/>
            <a:ext cx="1103076" cy="110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367874-88C0-FCBB-AD3A-686A2FFEDDD7}"/>
              </a:ext>
            </a:extLst>
          </p:cNvPr>
          <p:cNvSpPr txBox="1"/>
          <p:nvPr/>
        </p:nvSpPr>
        <p:spPr>
          <a:xfrm>
            <a:off x="2286617" y="480627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A_B-C_templateSheets.xls</a:t>
            </a:r>
          </a:p>
        </p:txBody>
      </p:sp>
      <p:pic>
        <p:nvPicPr>
          <p:cNvPr id="2054" name="Picture 6" descr="Xls Icon - Download in Flat Style">
            <a:extLst>
              <a:ext uri="{FF2B5EF4-FFF2-40B4-BE49-F238E27FC236}">
                <a16:creationId xmlns:a16="http://schemas.microsoft.com/office/drawing/2014/main" id="{8070D02E-8BAE-C6DC-FF36-BC30DAA25D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149" y="4624073"/>
            <a:ext cx="1103076" cy="110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7C35994-5A8A-0C59-3CEA-B26226FFC7F0}"/>
              </a:ext>
            </a:extLst>
          </p:cNvPr>
          <p:cNvSpPr txBox="1"/>
          <p:nvPr/>
        </p:nvSpPr>
        <p:spPr>
          <a:xfrm>
            <a:off x="2286617" y="221554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DDF_RuleBook_r0.xlsm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814F2C-11F3-3190-BCBD-F7AE7F10E1F6}"/>
              </a:ext>
            </a:extLst>
          </p:cNvPr>
          <p:cNvSpPr txBox="1"/>
          <p:nvPr/>
        </p:nvSpPr>
        <p:spPr>
          <a:xfrm>
            <a:off x="2286617" y="2616723"/>
            <a:ext cx="6479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Master file which contains most of the VB code and line items, etc.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B55435-169C-7F91-ACDC-15E28FD15B21}"/>
              </a:ext>
            </a:extLst>
          </p:cNvPr>
          <p:cNvSpPr txBox="1"/>
          <p:nvPr/>
        </p:nvSpPr>
        <p:spPr>
          <a:xfrm>
            <a:off x="2535270" y="3813766"/>
            <a:ext cx="47324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Copy and rename this for each new building type, price list (location), etc.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77543C-2D7F-0347-D143-F30E8743A717}"/>
              </a:ext>
            </a:extLst>
          </p:cNvPr>
          <p:cNvSpPr txBox="1"/>
          <p:nvPr/>
        </p:nvSpPr>
        <p:spPr>
          <a:xfrm>
            <a:off x="2535270" y="5098712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Template sheet for each specific building, contains details from *.</a:t>
            </a:r>
            <a:r>
              <a:rPr lang="en-US" dirty="0" err="1"/>
              <a:t>esx</a:t>
            </a:r>
            <a:r>
              <a:rPr lang="en-US" dirty="0"/>
              <a:t>. From this file, 2 worksheets are required to be copied to </a:t>
            </a:r>
            <a:r>
              <a:rPr lang="en-US" b="1" dirty="0"/>
              <a:t>DDFwork_MainTemplate_2023-09-06.xlsm</a:t>
            </a:r>
          </a:p>
          <a:p>
            <a:r>
              <a:rPr lang="en-US" dirty="0"/>
              <a:t>- DDFwrk_grp2</a:t>
            </a:r>
          </a:p>
          <a:p>
            <a:r>
              <a:rPr lang="en-US" dirty="0"/>
              <a:t>-A_B-C-</a:t>
            </a:r>
            <a:r>
              <a:rPr lang="en-US" dirty="0" err="1"/>
              <a:t>DE_info</a:t>
            </a: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794343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EF966E5-20CD-114C-75C9-FB8051D29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Folder we shared with you: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405C6C-B4CF-D49C-4136-81FFEB8CEF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5275"/>
          <a:stretch/>
        </p:blipFill>
        <p:spPr>
          <a:xfrm>
            <a:off x="994574" y="1690688"/>
            <a:ext cx="5454351" cy="6412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29484E5-1AEC-CFA9-F3A6-B33EBCAA9B93}"/>
              </a:ext>
            </a:extLst>
          </p:cNvPr>
          <p:cNvSpPr txBox="1"/>
          <p:nvPr/>
        </p:nvSpPr>
        <p:spPr>
          <a:xfrm>
            <a:off x="5743074" y="1886915"/>
            <a:ext cx="48768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DDFwork_MainTemplate_2023-09-06.xlsm</a:t>
            </a:r>
          </a:p>
          <a:p>
            <a:r>
              <a:rPr lang="en-US" dirty="0"/>
              <a:t> and A_B-C_templateSheets.xls combined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9426FF0-5722-BC1C-BEE1-40FE9B401F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934" r="24706"/>
          <a:stretch/>
        </p:blipFill>
        <p:spPr>
          <a:xfrm>
            <a:off x="838200" y="3233978"/>
            <a:ext cx="4604121" cy="221157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879BB70-DA72-C2CF-09A3-CE340F550DAA}"/>
              </a:ext>
            </a:extLst>
          </p:cNvPr>
          <p:cNvSpPr txBox="1"/>
          <p:nvPr/>
        </p:nvSpPr>
        <p:spPr>
          <a:xfrm>
            <a:off x="5213684" y="3288128"/>
            <a:ext cx="48768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Not needed for this tool to work. (I will delete it)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4A93FD-A64A-AC08-B811-D85469650B55}"/>
              </a:ext>
            </a:extLst>
          </p:cNvPr>
          <p:cNvSpPr txBox="1"/>
          <p:nvPr/>
        </p:nvSpPr>
        <p:spPr>
          <a:xfrm>
            <a:off x="5213684" y="4293260"/>
            <a:ext cx="48768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Source PDF which has all the information needed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2F1C699-B4FA-641B-7A05-5A4920DC24D0}"/>
              </a:ext>
            </a:extLst>
          </p:cNvPr>
          <p:cNvSpPr txBox="1"/>
          <p:nvPr/>
        </p:nvSpPr>
        <p:spPr>
          <a:xfrm>
            <a:off x="5229725" y="4790636"/>
            <a:ext cx="48768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PDF to Excel – containing Everything (line items and room sizes)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0D04444-A0B2-8D68-10A3-C1FF17FE103E}"/>
              </a:ext>
            </a:extLst>
          </p:cNvPr>
          <p:cNvSpPr txBox="1"/>
          <p:nvPr/>
        </p:nvSpPr>
        <p:spPr>
          <a:xfrm>
            <a:off x="5213684" y="3798715"/>
            <a:ext cx="48768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PDF to Excel –CLEAN (containing only line items)</a:t>
            </a:r>
          </a:p>
        </p:txBody>
      </p:sp>
    </p:spTree>
    <p:extLst>
      <p:ext uri="{BB962C8B-B14F-4D97-AF65-F5344CB8AC3E}">
        <p14:creationId xmlns:p14="http://schemas.microsoft.com/office/powerpoint/2010/main" val="1488249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D9DF7-E163-CAE3-68DA-1419B117D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 Example Folder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7675F2-259B-7EF4-35D6-F94B8C07F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329" y="1894749"/>
            <a:ext cx="5109229" cy="33256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2026B6-0A8C-989F-8CAF-D73C7BC5BBDA}"/>
              </a:ext>
            </a:extLst>
          </p:cNvPr>
          <p:cNvSpPr txBox="1"/>
          <p:nvPr/>
        </p:nvSpPr>
        <p:spPr>
          <a:xfrm>
            <a:off x="4656731" y="3372904"/>
            <a:ext cx="48768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Source PDF which has all the information needed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0CB710-1BB9-A9C0-881E-49303B36A75C}"/>
              </a:ext>
            </a:extLst>
          </p:cNvPr>
          <p:cNvSpPr txBox="1"/>
          <p:nvPr/>
        </p:nvSpPr>
        <p:spPr>
          <a:xfrm>
            <a:off x="4656730" y="3786660"/>
            <a:ext cx="65654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PDF to Excel – containing Everything (line items and room sizes)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07E72B-B8FB-D6F5-42A5-A20555D69E55}"/>
              </a:ext>
            </a:extLst>
          </p:cNvPr>
          <p:cNvSpPr txBox="1"/>
          <p:nvPr/>
        </p:nvSpPr>
        <p:spPr>
          <a:xfrm>
            <a:off x="4656731" y="3005314"/>
            <a:ext cx="48768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PDF to Excel –CLEAN (containing only line items)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98E6A7-E521-4429-C1F9-25412A17FA43}"/>
              </a:ext>
            </a:extLst>
          </p:cNvPr>
          <p:cNvSpPr txBox="1"/>
          <p:nvPr/>
        </p:nvSpPr>
        <p:spPr>
          <a:xfrm>
            <a:off x="5573244" y="2471373"/>
            <a:ext cx="47324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Main Template – to be renamed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CF8945-6201-465C-7D47-F42FA57962A8}"/>
              </a:ext>
            </a:extLst>
          </p:cNvPr>
          <p:cNvSpPr txBox="1"/>
          <p:nvPr/>
        </p:nvSpPr>
        <p:spPr>
          <a:xfrm>
            <a:off x="4600058" y="4166793"/>
            <a:ext cx="611401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Template sheet Need to copy 2 worksheets to the *</a:t>
            </a:r>
            <a:r>
              <a:rPr lang="en-US" b="1" dirty="0"/>
              <a:t>.xlsm</a:t>
            </a:r>
          </a:p>
          <a:p>
            <a:r>
              <a:rPr lang="en-US" dirty="0"/>
              <a:t>1. DDFwrk_grp2</a:t>
            </a:r>
          </a:p>
          <a:p>
            <a:r>
              <a:rPr lang="en-US" dirty="0"/>
              <a:t>2. A_B-C-</a:t>
            </a:r>
            <a:r>
              <a:rPr lang="en-US" dirty="0" err="1"/>
              <a:t>DE_info</a:t>
            </a: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90627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B7F1DFE-AA58-790D-8CF2-EF3014358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363" y="1835066"/>
            <a:ext cx="11012437" cy="27150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8834D8-8A93-9A7E-1DF5-04A33183F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Functions: Check template: 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C1B91A-C9EF-881B-0AB3-A9BF43708BEC}"/>
              </a:ext>
            </a:extLst>
          </p:cNvPr>
          <p:cNvSpPr/>
          <p:nvPr/>
        </p:nvSpPr>
        <p:spPr>
          <a:xfrm>
            <a:off x="4154906" y="2057458"/>
            <a:ext cx="2582779" cy="364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Enter Name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902E40-BCA7-0800-64B2-ADFBAB2AD07D}"/>
              </a:ext>
            </a:extLst>
          </p:cNvPr>
          <p:cNvSpPr/>
          <p:nvPr/>
        </p:nvSpPr>
        <p:spPr>
          <a:xfrm>
            <a:off x="1018674" y="5390481"/>
            <a:ext cx="5253789" cy="4910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name should match that of the PDF</a:t>
            </a:r>
          </a:p>
        </p:txBody>
      </p:sp>
    </p:spTree>
    <p:extLst>
      <p:ext uri="{BB962C8B-B14F-4D97-AF65-F5344CB8AC3E}">
        <p14:creationId xmlns:p14="http://schemas.microsoft.com/office/powerpoint/2010/main" val="1506348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834D8-8A93-9A7E-1DF5-04A33183F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Functions: Check template: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AA09244-F276-1745-C1F8-607C12105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template: </a:t>
            </a:r>
          </a:p>
          <a:p>
            <a:pPr lvl="1"/>
            <a:r>
              <a:rPr lang="en-US" dirty="0"/>
              <a:t>Populates column D, rows: 8 thru 15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575F55-C1E2-C047-A44F-4899BCEEB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018" y="3429000"/>
            <a:ext cx="11383964" cy="261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062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281DE-DEC4-7A2C-8029-0BBB2E836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Functions: </a:t>
            </a:r>
            <a:r>
              <a:rPr lang="en-US" dirty="0" err="1"/>
              <a:t>GetLines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0E8BC-26F2-3C14-6572-626596524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92361"/>
            <a:ext cx="10515600" cy="4084601"/>
          </a:xfrm>
        </p:spPr>
        <p:txBody>
          <a:bodyPr/>
          <a:lstStyle/>
          <a:p>
            <a:r>
              <a:rPr lang="en-US" dirty="0"/>
              <a:t>This reads in data from the XLS, in this case: R_1-A-BD-CU_ABCA</a:t>
            </a:r>
          </a:p>
          <a:p>
            <a:r>
              <a:rPr lang="en-US" dirty="0"/>
              <a:t>It populates tab: ‘</a:t>
            </a:r>
            <a:r>
              <a:rPr lang="en-US" dirty="0" err="1"/>
              <a:t>LineItems</a:t>
            </a:r>
            <a:r>
              <a:rPr lang="en-US" dirty="0"/>
              <a:t>’</a:t>
            </a:r>
          </a:p>
          <a:p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849CD1-879F-6438-F708-50A8B0131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729" y="1558888"/>
            <a:ext cx="10059804" cy="5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283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A64DF-A52D-888B-00C0-DEDB933DF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Function: Check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C07C7-1350-BF50-B14A-17A17B6CA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78151"/>
            <a:ext cx="10515600" cy="3798811"/>
          </a:xfrm>
        </p:spPr>
        <p:txBody>
          <a:bodyPr/>
          <a:lstStyle/>
          <a:p>
            <a:r>
              <a:rPr lang="en-US" dirty="0"/>
              <a:t>This performs a cross-reference check between the “</a:t>
            </a:r>
            <a:r>
              <a:rPr lang="en-US" dirty="0" err="1"/>
              <a:t>LineItems</a:t>
            </a:r>
            <a:r>
              <a:rPr lang="en-US" dirty="0"/>
              <a:t>” in this workbook and the “</a:t>
            </a:r>
            <a:r>
              <a:rPr lang="en-US" dirty="0" err="1"/>
              <a:t>LineRules</a:t>
            </a:r>
            <a:r>
              <a:rPr lang="en-US" dirty="0"/>
              <a:t>” in the </a:t>
            </a:r>
            <a:r>
              <a:rPr lang="en-US" b="1" dirty="0"/>
              <a:t>DDF_RuleBook_r0.xlsm</a:t>
            </a:r>
          </a:p>
          <a:p>
            <a:pPr lvl="1"/>
            <a:r>
              <a:rPr lang="en-US" dirty="0"/>
              <a:t>This is important because the </a:t>
            </a:r>
            <a:r>
              <a:rPr lang="en-US" dirty="0" err="1"/>
              <a:t>DDF_RuleBook</a:t>
            </a:r>
            <a:r>
              <a:rPr lang="en-US" dirty="0"/>
              <a:t> contains details on damage per water level for each item: 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ABBC00-9EA5-59A5-0A5F-C84E4ED9B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9926435" cy="5525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B7196A-661C-3C89-8ED2-347C04395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28" y="5006525"/>
            <a:ext cx="12192000" cy="14863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737EF7-23C5-9367-BA08-9793B96A873F}"/>
              </a:ext>
            </a:extLst>
          </p:cNvPr>
          <p:cNvSpPr txBox="1"/>
          <p:nvPr/>
        </p:nvSpPr>
        <p:spPr>
          <a:xfrm>
            <a:off x="465512" y="4637192"/>
            <a:ext cx="3836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DDF_RuleBook_r0.xlsm, tab: </a:t>
            </a:r>
            <a:r>
              <a:rPr lang="en-US" dirty="0" err="1"/>
              <a:t>LineRules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75994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GAGE" val="{&quot;SavedSwatch&quot;:&quot;-11240108|-11700327|-8754175|-9605520|-12039861|NRCan&quot;,&quot;Id&quot;:&quot;6604653030384374444cdabb&quot;,&quot;SmartGridHorizontal&quot;:0,&quot;LinkedExcelSources&quot;:{},&quot;LinkedProjectSources&quot;:{},&quot;FlowConfig&quot;:{&quot;Canvas&quot;:{&quot;Slide&quot;:-1,&quot;Width&quot;:0,&quot;Height&quot;:0},&quot;Timeline&quot;:{&quot;Actions&quot;:[]}},&quot;LinkedSlideMergeSources&quot;:{},&quot;LinkedSharePointSlideMergeSources&quot;:{}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219619fd-75dc-48cb-820d-8f683a95dd8b}" enabled="1" method="Privileged" siteId="{05c95b33-90ca-49d5-b644-288b930b912b}" contentBits="1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359</Words>
  <Application>Microsoft Office PowerPoint</Application>
  <PresentationFormat>Widescreen</PresentationFormat>
  <Paragraphs>40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CanCURVE</vt:lpstr>
      <vt:lpstr>PowerPoint Presentation</vt:lpstr>
      <vt:lpstr>Required files (David)</vt:lpstr>
      <vt:lpstr>Sample Folder we shared with you: </vt:lpstr>
      <vt:lpstr>Clean Example Folder </vt:lpstr>
      <vt:lpstr>Functions: Check template:  </vt:lpstr>
      <vt:lpstr>Functions: Check template: </vt:lpstr>
      <vt:lpstr>Functions: GetLines</vt:lpstr>
      <vt:lpstr>Function: Check Rules</vt:lpstr>
      <vt:lpstr>Functions: </vt:lpstr>
      <vt:lpstr>PowerPoint Presentation</vt:lpstr>
    </vt:vector>
  </TitlesOfParts>
  <Company>NRCan - RNCan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CanCURVE</dc:title>
  <dc:creator>McGrath, Heather</dc:creator>
  <cp:lastModifiedBy>McGrath, Heather</cp:lastModifiedBy>
  <cp:revision>7</cp:revision>
  <dcterms:created xsi:type="dcterms:W3CDTF">2023-10-13T20:08:43Z</dcterms:created>
  <dcterms:modified xsi:type="dcterms:W3CDTF">2024-03-27T18:28:16Z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HeaderLocations">
    <vt:lpwstr>Office Theme:8</vt:lpwstr>
  </property>
  <property fmtid="{D5CDD505-2E9C-101B-9397-08002B2CF9AE}" pid="3" name="ClassificationContentMarkingHeaderText">
    <vt:lpwstr>UNCLASSIFIED - NON CLASSIFIÉ</vt:lpwstr>
  </property>
</Properties>
</file>