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197cfc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197cfc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905db9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905db9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905db9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905db9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a2429f7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9a2429f7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a2429f7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a2429f7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905db9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905db9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2429f7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2429f7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2429f7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2429f7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a2429f7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a2429f7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a2429f7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a2429f7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905db9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905db9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a2429f7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a2429f7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13.png"/><Relationship Id="rId6" Type="http://schemas.openxmlformats.org/officeDocument/2006/relationships/hyperlink" Target="https://data.gov.in/ogpl_apis" TargetMode="External"/><Relationship Id="rId7" Type="http://schemas.openxmlformats.org/officeDocument/2006/relationships/hyperlink" Target="https://seller.flipkart.com/api-docs/order-api-docs/OMAPIRef.html" TargetMode="External"/><Relationship Id="rId8" Type="http://schemas.openxmlformats.org/officeDocument/2006/relationships/hyperlink" Target="https://unicourt.com/developer-hu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ebilly/ReDoc" TargetMode="External"/><Relationship Id="rId4" Type="http://schemas.openxmlformats.org/officeDocument/2006/relationships/hyperlink" Target="https://github.com/Mermade/openapi-gu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wagger.io/" TargetMode="External"/><Relationship Id="rId4" Type="http://schemas.openxmlformats.org/officeDocument/2006/relationships/hyperlink" Target="https://swagger.io/swagger-ui/" TargetMode="External"/><Relationship Id="rId5" Type="http://schemas.openxmlformats.org/officeDocument/2006/relationships/hyperlink" Target="https://github.com/swagger-api/swagger-ui" TargetMode="External"/><Relationship Id="rId6" Type="http://schemas.openxmlformats.org/officeDocument/2006/relationships/hyperlink" Target="https://github.com/OAI/OpenAPI-Style-Guide#the-specification-name-and-usage" TargetMode="External"/><Relationship Id="rId7" Type="http://schemas.openxmlformats.org/officeDocument/2006/relationships/hyperlink" Target="https://www.linuxfoundation.org/press-release/new-collaborative-project-to-extend-swagger-specification-for-building-connected-applications-and-servic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wagger-api/swagger-ui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244525" y="1468625"/>
            <a:ext cx="61188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Your APIs are only as good as the documentation that comes with them.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with Swagger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25" y="2013675"/>
            <a:ext cx="1987175" cy="1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75" y="2054302"/>
            <a:ext cx="1886050" cy="18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9425" y="2060825"/>
            <a:ext cx="2237173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7301925" y="4661900"/>
            <a:ext cx="1615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Many more..!</a:t>
            </a:r>
            <a:endParaRPr i="1"/>
          </a:p>
        </p:txBody>
      </p:sp>
      <p:sp>
        <p:nvSpPr>
          <p:cNvPr id="160" name="Google Shape;160;p22"/>
          <p:cNvSpPr txBox="1"/>
          <p:nvPr/>
        </p:nvSpPr>
        <p:spPr>
          <a:xfrm>
            <a:off x="536225" y="4105250"/>
            <a:ext cx="1886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https://data.gov.in/ogpl_apis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194025" y="3965600"/>
            <a:ext cx="1886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https://seller.flipkart.com/api-docs/order-api-docs/OMAPIRef.html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6259425" y="4026225"/>
            <a:ext cx="1886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https://unicourt.com/developer-hub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Reinvented OpenAPI (ReDoc)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https://github.com/Rebilly/ReDoc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OpenAPI GUI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https://github.com/Mermade/openapi-gui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https://swagger.io/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https://swagger.io/swagger-ui/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https://github.com/swagger-api/swagger-ui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https://github.com/OAI/OpenAPI-Style-Guide#the-specification-name-and-usage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https://www.linuxfoundation.org/press-release/new-collaborative-project-to-extend-swagger-specification-for-building-connected-applications-and-services/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you...!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Code + Presentation Slides: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38761D"/>
                </a:solidFill>
              </a:rPr>
            </a:br>
            <a:r>
              <a:rPr b="1" lang="en">
                <a:solidFill>
                  <a:srgbClr val="38761D"/>
                </a:solidFill>
              </a:rPr>
              <a:t>https://github.com/niksrd/swagger.git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324" y="502725"/>
            <a:ext cx="2888000" cy="4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documentation and sandboxing using Swagger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0" y="4222200"/>
            <a:ext cx="9144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Nikhil Deshpande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Full Stack Developer @UniCourt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Why Swagger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is “Swagger UI” &amp; it’s advantages.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Swagger UI works?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Demo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Dev Process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Alternatives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Q &amp; A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Swagger?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</a:t>
            </a:r>
            <a:r>
              <a:rPr lang="en" sz="1400"/>
              <a:t>sed to Design API, Build API, Document API &amp; Test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</a:t>
            </a:r>
            <a:r>
              <a:rPr lang="en" sz="1400"/>
              <a:t>emoves guesswork by allowing testing before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and open source framework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Linux Foundation Collaboration Project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545275" y="2781050"/>
            <a:ext cx="1727100" cy="8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{SWAGGER}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25" y="2179325"/>
            <a:ext cx="942975" cy="64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388" y="2102088"/>
            <a:ext cx="9429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7525" y="3658525"/>
            <a:ext cx="8953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613" y="3588350"/>
            <a:ext cx="804550" cy="65904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657900" y="1682100"/>
            <a:ext cx="1674600" cy="72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{Swagger Editor}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Design New API</a:t>
            </a:r>
            <a:endParaRPr sz="1100"/>
          </a:p>
        </p:txBody>
      </p:sp>
      <p:sp>
        <p:nvSpPr>
          <p:cNvPr id="115" name="Google Shape;115;p17"/>
          <p:cNvSpPr/>
          <p:nvPr/>
        </p:nvSpPr>
        <p:spPr>
          <a:xfrm>
            <a:off x="583125" y="3845550"/>
            <a:ext cx="1816800" cy="72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r>
              <a:rPr lang="en" sz="1100"/>
              <a:t>Swagger CODEGEN}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Can Build API in 40 different </a:t>
            </a:r>
            <a:r>
              <a:rPr lang="en" sz="1100"/>
              <a:t>language</a:t>
            </a:r>
            <a:endParaRPr sz="1100"/>
          </a:p>
        </p:txBody>
      </p:sp>
      <p:sp>
        <p:nvSpPr>
          <p:cNvPr id="116" name="Google Shape;116;p17"/>
          <p:cNvSpPr/>
          <p:nvPr/>
        </p:nvSpPr>
        <p:spPr>
          <a:xfrm>
            <a:off x="6379575" y="3845550"/>
            <a:ext cx="1571400" cy="72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{Swagger UI}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Document API</a:t>
            </a:r>
            <a:endParaRPr sz="1100"/>
          </a:p>
        </p:txBody>
      </p:sp>
      <p:sp>
        <p:nvSpPr>
          <p:cNvPr id="117" name="Google Shape;117;p17"/>
          <p:cNvSpPr/>
          <p:nvPr/>
        </p:nvSpPr>
        <p:spPr>
          <a:xfrm>
            <a:off x="6379575" y="1717775"/>
            <a:ext cx="1571400" cy="72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{Swagger INSPECTOR}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 API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“Swagger UI” </a:t>
            </a:r>
            <a:r>
              <a:rPr lang="en"/>
              <a:t>&amp;</a:t>
            </a:r>
            <a:r>
              <a:rPr lang="en"/>
              <a:t> it’s advantages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Swagger UI is client side project, build on RectJs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to visualize and interact with the API’s resources without having any of the implementation logic in place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Swagger UI Fully Customizable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Style and tweak your Swagger UI the way you want with full source code access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Arial"/>
              <a:buChar char="●"/>
            </a:pPr>
            <a:r>
              <a:rPr lang="en" sz="1400"/>
              <a:t>All Browser support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Swagger UI allows document API in 2 ways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Swagger Open Source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SwaggerHub (Online Platform)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 Swagger UI works?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it’s a client side project a web server and web browser is enough to run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Setup is one time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25" y="2975475"/>
            <a:ext cx="1283000" cy="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400" y="3271275"/>
            <a:ext cx="10213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9400" y="2738288"/>
            <a:ext cx="1408825" cy="1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8825" y="3080200"/>
            <a:ext cx="725050" cy="7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5450" y="3379150"/>
            <a:ext cx="676725" cy="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7600" y="3614175"/>
            <a:ext cx="676725" cy="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0900" y="3322225"/>
            <a:ext cx="11422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6095825" y="2697475"/>
            <a:ext cx="1283100" cy="159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Server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076225" y="3614175"/>
            <a:ext cx="610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Ajax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Process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Include the Swagger UI script into your project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CDN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https://cdnjs.cloudflare.com/ajax/libs/swagger-ui/3.19.0/swagger-ui.css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https://cdnjs.cloudflare.com/ajax/libs/swagger-ui/3.17.0/swagger-ui-bundle.js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https://cdnjs.cloudflare.com/ajax/libs/swagger-ui/3.17.0/swagger-ui-standalone-preset.js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Git Clone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https://github.com/swagger-api/swagger-ui.git</a:t>
            </a:r>
            <a:endParaRPr/>
          </a:p>
          <a:p>
            <a: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Include the “dist” folder scripts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Configure your web server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the JSON/YAML </a:t>
            </a:r>
            <a:r>
              <a:rPr lang="en"/>
              <a:t>specification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That’s it, your API sandbox is ready.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