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B809-30E2-465F-B918-DE636CDAE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8471-649E-4A1A-97C6-C3E2EA43A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0913-1690-4E45-A2F1-33F11B7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3B53-E1A7-4944-9CD2-A5218FB9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1584-7EE5-4F11-8DAC-CD54D16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3AAA-58A4-4798-B6C8-87D4FB25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C3F62-0FD0-4849-8576-39692014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610B-3227-4937-B02C-8F7CA2B4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AE31-DEE3-4749-909C-1D1ED76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6D5-7CA0-4D30-A5D4-D8251443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C7FB6-A881-4090-88DB-BB8AEFCB4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AA12-34DF-4DA6-A2FF-3CF116BB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9794-9E6D-4EE1-A038-F24F329B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E942-251C-4898-AA89-3ADCCD84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22E2-3E07-41DE-9416-E642BFA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7CEF-1456-4021-A7A1-A8BBF531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1881-8414-435B-B499-51C5C5C0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E4A1-AC11-4249-92C7-26C53F9F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7009-640D-4BF3-B5F8-86FB1CCC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4338-F909-4338-BF95-D0DDA98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AEB4-1BD8-4E64-A274-AD273236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1027-8079-4DBA-890E-337B4DA3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77FA-7132-4A96-9C3C-2E58746B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06A9B-1268-496C-AEA7-E1B1A753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903F-08BA-41B1-88BA-6C803BCB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6FA-F8DA-456B-9DE1-96F71CF4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863D-9E8C-449D-9A14-AAF6E614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4FBE-FDED-4AEC-8E20-3F750D23D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BFEF-7609-45B8-84F2-8556EF3C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66FA-CF54-44CF-9046-F11DBA67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8C896-6D88-4BD6-98DD-8FF6E02B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035D-AD7E-4E02-82F7-CB33106A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11DF-6A95-4AB6-B3FA-4093D13C2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993DA-4070-427E-A1E8-AC113264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42690-E49F-4498-ABC8-894D2C9D7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4F76F-9A36-42EC-879B-DF864033C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2E6CF-4A0B-464C-8223-BFD4A3C6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CD89F-1056-47B2-A06A-21B4FF1D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4289D-4121-4798-8828-6A41147B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84D9-E167-4965-8EF6-F1D73CA6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7503F-215C-482B-94ED-08E874F3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0CA37-C31C-427F-9724-FE6FB6D5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57F2D-BF49-4E81-9677-5867FA64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BEABD-DA12-4AEF-9CDC-1401718D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DFA63-2190-42B9-853E-FD898E41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2B737-7029-4310-81D2-29391918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CB84-598A-4C66-9213-963A6E50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D191-9588-4747-9BE2-F877BF15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7B1E5-3FDF-49C8-8A0B-B687F51D1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9D18-6719-4D80-91CF-92C81CB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F4FC-5568-4FD4-A967-5F5F1BA1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C2B98-EC41-4735-80ED-BCC515D6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B15-A694-464E-897D-A2E37E21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BF0C3-D2E3-48CC-A8A5-47909040E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4D87F-091F-43E1-B911-543C19FA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C185-93CA-499E-B178-3DB06F2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3BF7-ADE6-4A09-B403-37CCF658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CF1C-312D-4F24-ACFE-6A0A5E4D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2A596-BB97-41BC-B5C5-5D63105D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602C-5BA8-4B35-B40A-40D2CB2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7B68-A0E2-400F-B973-0B9E9509F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DE03-C6D1-4C72-9BAB-8EBBEC3B75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2DC1-AC47-485E-9F6D-37A0988A6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3AF0-700D-43B5-990C-BEEDAF270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8D78-18B4-41B9-9D9E-B9D97B4B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C8565DBA-2B48-49DC-B6BC-0EECB40F53D5}"/>
              </a:ext>
            </a:extLst>
          </p:cNvPr>
          <p:cNvSpPr/>
          <p:nvPr/>
        </p:nvSpPr>
        <p:spPr>
          <a:xfrm>
            <a:off x="2621279" y="2700802"/>
            <a:ext cx="2468880" cy="82296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ADD0F-7436-4F07-8288-842096D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9: One-Line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0BF05A-1167-4A10-87F5-71197FE12235}"/>
              </a:ext>
            </a:extLst>
          </p:cNvPr>
          <p:cNvSpPr/>
          <p:nvPr/>
        </p:nvSpPr>
        <p:spPr>
          <a:xfrm>
            <a:off x="3627119" y="1969280"/>
            <a:ext cx="914400" cy="182880"/>
          </a:xfrm>
          <a:prstGeom prst="roundRect">
            <a:avLst/>
          </a:prstGeom>
          <a:solidFill>
            <a:srgbClr val="FFCCCC"/>
          </a:solidFill>
          <a:ln cap="sq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 Supply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57C4D-1D6F-495C-8D1F-40B955714B87}"/>
              </a:ext>
            </a:extLst>
          </p:cNvPr>
          <p:cNvCxnSpPr>
            <a:cxnSpLocks/>
          </p:cNvCxnSpPr>
          <p:nvPr/>
        </p:nvCxnSpPr>
        <p:spPr>
          <a:xfrm>
            <a:off x="4450079" y="3706640"/>
            <a:ext cx="14630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8082AF-8709-40EB-9EC6-FA4EEC238FC1}"/>
              </a:ext>
            </a:extLst>
          </p:cNvPr>
          <p:cNvGrpSpPr/>
          <p:nvPr/>
        </p:nvGrpSpPr>
        <p:grpSpPr>
          <a:xfrm>
            <a:off x="2804159" y="2883680"/>
            <a:ext cx="457200" cy="457200"/>
            <a:chOff x="7193281" y="5257801"/>
            <a:chExt cx="914399" cy="914398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5735587-346F-40F4-A7F8-0DBC12203FCF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CCCC"/>
            </a:solidFill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FF1E98-98C4-4CE6-AA4C-FC440403BD18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3A4D91E-2B9F-4876-A812-B84B9536E7D4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BE224D14-D352-4173-8F44-129273048C5C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6815C5A-08FE-448B-BDBE-82DA9C7AD4D2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282525A-E30E-44DF-8F5C-3E4BF889C41B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48206F6-044A-4511-B743-5907A86BC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12700" cap="sq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C3D3626-6694-4A9C-88E2-92704E719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9AA73DB9-5C32-42BD-A59B-CFB7353EBA20}"/>
              </a:ext>
            </a:extLst>
          </p:cNvPr>
          <p:cNvSpPr txBox="1"/>
          <p:nvPr/>
        </p:nvSpPr>
        <p:spPr>
          <a:xfrm>
            <a:off x="5181599" y="2292195"/>
            <a:ext cx="914400" cy="21544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V</a:t>
            </a:r>
            <a:r>
              <a:rPr lang="en-US" sz="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7195291-20D8-4149-8384-F4D3D600A4EC}"/>
              </a:ext>
            </a:extLst>
          </p:cNvPr>
          <p:cNvSpPr txBox="1"/>
          <p:nvPr/>
        </p:nvSpPr>
        <p:spPr>
          <a:xfrm>
            <a:off x="4998719" y="3698817"/>
            <a:ext cx="914400" cy="21544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 V</a:t>
            </a:r>
            <a:r>
              <a:rPr lang="en-US" sz="800" b="1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r>
              <a:rPr lang="en-US" sz="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(?)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4E53530-F44E-4A3C-B22A-D637F960390A}"/>
              </a:ext>
            </a:extLst>
          </p:cNvPr>
          <p:cNvCxnSpPr/>
          <p:nvPr/>
        </p:nvCxnSpPr>
        <p:spPr>
          <a:xfrm>
            <a:off x="2621279" y="2517920"/>
            <a:ext cx="3474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900A2AD-4710-42F9-B1EF-4F0CB0C0FD6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84319" y="2152160"/>
            <a:ext cx="0" cy="36576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DE57B6D8-95FE-495B-A00D-4477879B78C8}"/>
              </a:ext>
            </a:extLst>
          </p:cNvPr>
          <p:cNvSpPr/>
          <p:nvPr/>
        </p:nvSpPr>
        <p:spPr>
          <a:xfrm>
            <a:off x="2621278" y="2700798"/>
            <a:ext cx="3474722" cy="2011681"/>
          </a:xfrm>
          <a:custGeom>
            <a:avLst/>
            <a:gdLst>
              <a:gd name="connsiteX0" fmla="*/ 2656512 w 3474722"/>
              <a:gd name="connsiteY0" fmla="*/ 0 h 2011681"/>
              <a:gd name="connsiteX1" fmla="*/ 3474722 w 3474722"/>
              <a:gd name="connsiteY1" fmla="*/ 0 h 2011681"/>
              <a:gd name="connsiteX2" fmla="*/ 3474722 w 3474722"/>
              <a:gd name="connsiteY2" fmla="*/ 2011679 h 2011681"/>
              <a:gd name="connsiteX3" fmla="*/ 3474720 w 3474722"/>
              <a:gd name="connsiteY3" fmla="*/ 2011679 h 2011681"/>
              <a:gd name="connsiteX4" fmla="*/ 3474720 w 3474722"/>
              <a:gd name="connsiteY4" fmla="*/ 2011681 h 2011681"/>
              <a:gd name="connsiteX5" fmla="*/ 0 w 3474722"/>
              <a:gd name="connsiteY5" fmla="*/ 2011681 h 2011681"/>
              <a:gd name="connsiteX6" fmla="*/ 0 w 3474722"/>
              <a:gd name="connsiteY6" fmla="*/ 1188720 h 2011681"/>
              <a:gd name="connsiteX7" fmla="*/ 2656512 w 3474722"/>
              <a:gd name="connsiteY7" fmla="*/ 1188720 h 20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4722" h="2011681">
                <a:moveTo>
                  <a:pt x="2656512" y="0"/>
                </a:moveTo>
                <a:lnTo>
                  <a:pt x="3474722" y="0"/>
                </a:lnTo>
                <a:lnTo>
                  <a:pt x="3474722" y="2011679"/>
                </a:lnTo>
                <a:lnTo>
                  <a:pt x="3474720" y="2011679"/>
                </a:lnTo>
                <a:lnTo>
                  <a:pt x="3474720" y="2011681"/>
                </a:lnTo>
                <a:lnTo>
                  <a:pt x="0" y="2011681"/>
                </a:lnTo>
                <a:lnTo>
                  <a:pt x="0" y="1188720"/>
                </a:lnTo>
                <a:lnTo>
                  <a:pt x="2656512" y="1188720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984F1C6-2B2A-441A-879A-FFA08610B7E7}"/>
              </a:ext>
            </a:extLst>
          </p:cNvPr>
          <p:cNvGrpSpPr/>
          <p:nvPr/>
        </p:nvGrpSpPr>
        <p:grpSpPr>
          <a:xfrm>
            <a:off x="3627119" y="2883680"/>
            <a:ext cx="457200" cy="457200"/>
            <a:chOff x="7193281" y="5257801"/>
            <a:chExt cx="914399" cy="914398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206BA48-7930-4861-AE64-5E67550CA992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CCCC"/>
            </a:solidFill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114821A8-119F-49BA-BC09-52B32393FE5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E81F43A-6B2B-4471-B3EC-3B6E2FB59C4C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1E9787C-912A-4BFB-AD26-6F8D13AB091C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B53DA59-6D99-4514-B776-F0011E3B0829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A8F254C1-DE45-4855-9CA8-A91C15DEBDBB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413D9E-A58D-49B9-913B-E6F355DF0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12700" cap="sq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148F899-DB4A-4741-937D-5572A82EE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8728574-E747-457B-8173-0861BF7D1A7C}"/>
              </a:ext>
            </a:extLst>
          </p:cNvPr>
          <p:cNvCxnSpPr>
            <a:cxnSpLocks/>
          </p:cNvCxnSpPr>
          <p:nvPr/>
        </p:nvCxnSpPr>
        <p:spPr>
          <a:xfrm>
            <a:off x="3032759" y="2515607"/>
            <a:ext cx="1" cy="3680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A6BF95-13B9-43BB-96CB-25E691394EA7}"/>
              </a:ext>
            </a:extLst>
          </p:cNvPr>
          <p:cNvCxnSpPr>
            <a:cxnSpLocks/>
          </p:cNvCxnSpPr>
          <p:nvPr/>
        </p:nvCxnSpPr>
        <p:spPr>
          <a:xfrm>
            <a:off x="3855719" y="2517920"/>
            <a:ext cx="1" cy="3680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984397F-C12E-4AC6-909A-0035339E17F0}"/>
              </a:ext>
            </a:extLst>
          </p:cNvPr>
          <p:cNvCxnSpPr>
            <a:cxnSpLocks/>
          </p:cNvCxnSpPr>
          <p:nvPr/>
        </p:nvCxnSpPr>
        <p:spPr>
          <a:xfrm>
            <a:off x="5684518" y="2515607"/>
            <a:ext cx="1" cy="3680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2308DD6-0950-4477-9143-55DDD57F1E7C}"/>
              </a:ext>
            </a:extLst>
          </p:cNvPr>
          <p:cNvGrpSpPr/>
          <p:nvPr/>
        </p:nvGrpSpPr>
        <p:grpSpPr>
          <a:xfrm>
            <a:off x="2804159" y="4072400"/>
            <a:ext cx="457200" cy="457200"/>
            <a:chOff x="8290550" y="2697480"/>
            <a:chExt cx="914400" cy="9144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99D70F0D-CCD5-40FE-852A-99A877D11633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grpFill/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89658F0-CFFE-4E3E-A6D2-914FDBC9EF37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  <a:grpFill/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4358036-9FB5-4E50-A854-B78271FF6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  <a:miter lim="800000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E1638F6-BE5D-4572-A2A1-2082CE3C2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  <a:miter lim="800000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93D8013-E382-4726-A105-18B8EDCEF7F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  <a:grpFill/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D07F669D-F1D5-4B62-934E-5552D69C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075CC233-836C-479C-BDA6-D5E01C5D3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B042F243-3010-4554-B96A-2E7316DE91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B101E7A-CF7D-4BEB-8771-A37D5A197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0895DC8B-3582-415A-AA62-03C477950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154689C1-4542-4CAA-8581-9CBB75221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3B12981E-D769-4948-9377-69DFB1F58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1746572-5833-4B32-BBCC-BF39ACE0132E}"/>
              </a:ext>
            </a:extLst>
          </p:cNvPr>
          <p:cNvGrpSpPr/>
          <p:nvPr/>
        </p:nvGrpSpPr>
        <p:grpSpPr>
          <a:xfrm>
            <a:off x="3627119" y="4072400"/>
            <a:ext cx="457200" cy="457200"/>
            <a:chOff x="8290550" y="2697480"/>
            <a:chExt cx="914400" cy="9144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6BC96E1C-5A6A-4ACE-AA02-C6255930EB95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grpFill/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9E950622-E50F-4EC6-96E0-F77F79CF91D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  <a:grpFill/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0C006C08-C66C-48AF-8A18-C98987646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  <a:miter lim="800000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74F7073-2321-4BD6-AFA4-67EC9A6CC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  <a:miter lim="800000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4D3DCBA-4DA9-4034-8A17-7E89207582F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  <a:grpFill/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9B0407EA-CE59-44DF-B732-54979E95E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FF4AD3F7-6609-480E-8BFB-0862ACC2A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95CAB0E-D47E-4A76-BFA1-37DD56A9C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06D520B6-039D-4A24-B0E6-D1E7FAA76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B2DDEF08-8DD8-4634-8857-D426CB9A1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84ED85BC-2A6B-4F96-8BCF-687111FF8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E74CE2BC-5451-49BC-B9CF-D551AD5DA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12700" cap="rnd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2D94584-509E-4823-B8C2-8A6FC1E62511}"/>
              </a:ext>
            </a:extLst>
          </p:cNvPr>
          <p:cNvGrpSpPr/>
          <p:nvPr/>
        </p:nvGrpSpPr>
        <p:grpSpPr>
          <a:xfrm>
            <a:off x="4450079" y="2883680"/>
            <a:ext cx="457200" cy="457200"/>
            <a:chOff x="9387840" y="3794760"/>
            <a:chExt cx="914400" cy="9144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8EDF054E-4A85-4A5D-BA4B-DDF28965E9D5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CBF06323-ADCF-47F8-B738-F7CC36247916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839FB91-BC70-4163-B36A-A0B37C331814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10780526-BAEC-4F25-8819-06996E1870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F065F1C-FF49-42CF-8930-71536689D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4C0769F3-98C8-4576-B852-6699787F4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C591190-3F51-453C-887C-3E90DE0CC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F532C9D-6522-4320-B94D-3DB5D3854340}"/>
              </a:ext>
            </a:extLst>
          </p:cNvPr>
          <p:cNvGrpSpPr/>
          <p:nvPr/>
        </p:nvGrpSpPr>
        <p:grpSpPr>
          <a:xfrm>
            <a:off x="4450079" y="4072400"/>
            <a:ext cx="457200" cy="457200"/>
            <a:chOff x="9387840" y="3794760"/>
            <a:chExt cx="914400" cy="9144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E601AC66-B072-4FD1-916A-66316BE0FA86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C280A867-5B5F-432F-A8EB-10BF66CD1EF5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825BBF6-4D10-4C9B-B4B1-E1F92861076B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C7104F33-132D-4A31-B7A8-89F2DD4B0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8F08E29-F99A-4A61-BB56-663F7F18CB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B5A871C7-B9CE-4E76-AECA-F86650F833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22A61BB-A976-4A8E-BDB4-9CE4A98F1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A487AF6-E0D5-4237-8C47-DA34FA2B7894}"/>
              </a:ext>
            </a:extLst>
          </p:cNvPr>
          <p:cNvGrpSpPr/>
          <p:nvPr/>
        </p:nvGrpSpPr>
        <p:grpSpPr>
          <a:xfrm>
            <a:off x="5455919" y="2883680"/>
            <a:ext cx="457200" cy="457200"/>
            <a:chOff x="7193281" y="5257801"/>
            <a:chExt cx="914399" cy="914398"/>
          </a:xfrm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7809234-650A-438C-8368-A82519E14AC5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CCCC"/>
            </a:solidFill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3450AB2-D6F7-4AD9-9984-58C06A1202CC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13236ED-1D00-4191-8D2E-9CC08F6B5D4F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2D701D5-EFCE-40F4-8E87-1561F485F87E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F12FDA1-2778-46C7-ADAD-5791A694546D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AEB764F-77BF-4FA5-AAC2-D2A751D54AAB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20B401CE-37CE-4A95-A57A-3C8437A8B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12700" cap="sq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718D4D11-EF7C-4894-9049-1F48922D1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12700" cap="sq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177301D-AEF0-4ADA-AEE2-896A97EA225B}"/>
              </a:ext>
            </a:extLst>
          </p:cNvPr>
          <p:cNvCxnSpPr>
            <a:cxnSpLocks/>
            <a:endCxn id="265" idx="2"/>
          </p:cNvCxnSpPr>
          <p:nvPr/>
        </p:nvCxnSpPr>
        <p:spPr>
          <a:xfrm flipV="1">
            <a:off x="4678679" y="3340880"/>
            <a:ext cx="0" cy="362819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4524BE4-6CCE-4B04-A96E-A3E1B7380BF3}"/>
              </a:ext>
            </a:extLst>
          </p:cNvPr>
          <p:cNvCxnSpPr>
            <a:cxnSpLocks/>
          </p:cNvCxnSpPr>
          <p:nvPr/>
        </p:nvCxnSpPr>
        <p:spPr>
          <a:xfrm>
            <a:off x="5684519" y="3340880"/>
            <a:ext cx="0" cy="365760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8B7DE20-6951-4786-887C-B972607FEA01}"/>
              </a:ext>
            </a:extLst>
          </p:cNvPr>
          <p:cNvCxnSpPr>
            <a:cxnSpLocks/>
            <a:endCxn id="273" idx="0"/>
          </p:cNvCxnSpPr>
          <p:nvPr/>
        </p:nvCxnSpPr>
        <p:spPr>
          <a:xfrm flipH="1">
            <a:off x="4678679" y="3703699"/>
            <a:ext cx="2" cy="368701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B73A10A-866D-4691-A83F-A4A2DB9C9C08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3032759" y="3340879"/>
            <a:ext cx="0" cy="731521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80301FF-7C36-4164-95BC-F1F427EAD1FE}"/>
              </a:ext>
            </a:extLst>
          </p:cNvPr>
          <p:cNvCxnSpPr>
            <a:cxnSpLocks/>
            <a:endCxn id="252" idx="0"/>
          </p:cNvCxnSpPr>
          <p:nvPr/>
        </p:nvCxnSpPr>
        <p:spPr>
          <a:xfrm flipH="1">
            <a:off x="3855719" y="3340880"/>
            <a:ext cx="2" cy="731520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459EBBB3-F5DA-4CE0-9930-D1FE1814A140}"/>
              </a:ext>
            </a:extLst>
          </p:cNvPr>
          <p:cNvSpPr txBox="1"/>
          <p:nvPr/>
        </p:nvSpPr>
        <p:spPr>
          <a:xfrm>
            <a:off x="1706880" y="2708405"/>
            <a:ext cx="914400" cy="274320"/>
          </a:xfrm>
          <a:prstGeom prst="rect">
            <a:avLst/>
          </a:prstGeom>
          <a:noFill/>
        </p:spPr>
        <p:txBody>
          <a:bodyPr wrap="square" lIns="64008" tIns="0" rIns="64008" bIns="0" rtlCol="0" anchor="ctr" anchorCtr="0">
            <a:noAutofit/>
          </a:bodyPr>
          <a:lstStyle/>
          <a:p>
            <a:pPr algn="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Unconditioned Zone</a:t>
            </a:r>
            <a:endParaRPr lang="en-US" sz="800" baseline="-25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030E60A-A35B-4BE7-A400-0E0B413DAE4A}"/>
              </a:ext>
            </a:extLst>
          </p:cNvPr>
          <p:cNvSpPr txBox="1"/>
          <p:nvPr/>
        </p:nvSpPr>
        <p:spPr>
          <a:xfrm>
            <a:off x="1706877" y="3888049"/>
            <a:ext cx="914400" cy="274320"/>
          </a:xfrm>
          <a:prstGeom prst="rect">
            <a:avLst/>
          </a:prstGeom>
          <a:noFill/>
        </p:spPr>
        <p:txBody>
          <a:bodyPr wrap="square" lIns="64008" tIns="0" rIns="64008" bIns="0" rtlCol="0" anchor="ctr" anchorCtr="0">
            <a:noAutofit/>
          </a:bodyPr>
          <a:lstStyle>
            <a:defPPr>
              <a:defRPr lang="en-US"/>
            </a:defPPr>
            <a:lvl1pPr algn="r">
              <a:defRPr sz="8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Conditioned Zone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F72B7AE2-D824-4F47-8430-978F49AC681F}"/>
              </a:ext>
            </a:extLst>
          </p:cNvPr>
          <p:cNvCxnSpPr>
            <a:cxnSpLocks/>
            <a:endCxn id="319" idx="2"/>
          </p:cNvCxnSpPr>
          <p:nvPr/>
        </p:nvCxnSpPr>
        <p:spPr>
          <a:xfrm flipH="1" flipV="1">
            <a:off x="5281814" y="2148840"/>
            <a:ext cx="196422" cy="687595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82425869-78BF-4382-B73E-D430BBBCD4AD}"/>
              </a:ext>
            </a:extLst>
          </p:cNvPr>
          <p:cNvSpPr txBox="1"/>
          <p:nvPr/>
        </p:nvSpPr>
        <p:spPr>
          <a:xfrm>
            <a:off x="4641734" y="1965960"/>
            <a:ext cx="1280160" cy="182880"/>
          </a:xfrm>
          <a:prstGeom prst="rect">
            <a:avLst/>
          </a:prstGeom>
          <a:noFill/>
        </p:spPr>
        <p:txBody>
          <a:bodyPr wrap="square" lIns="45720" tIns="0" rIns="45720" bIns="0" rtlCol="0" anchor="ctr" anchorCtr="0"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Fan Power Supply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0CC76FD-5026-4ABC-821E-485204E675AD}"/>
              </a:ext>
            </a:extLst>
          </p:cNvPr>
          <p:cNvSpPr txBox="1"/>
          <p:nvPr/>
        </p:nvSpPr>
        <p:spPr>
          <a:xfrm>
            <a:off x="5090159" y="4873057"/>
            <a:ext cx="9144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 anchorCtr="0"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Circulation Fans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(~0.5W each)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31F8A24-DF3F-4599-A382-A9C652F192E6}"/>
              </a:ext>
            </a:extLst>
          </p:cNvPr>
          <p:cNvCxnSpPr>
            <a:cxnSpLocks/>
            <a:endCxn id="320" idx="0"/>
          </p:cNvCxnSpPr>
          <p:nvPr/>
        </p:nvCxnSpPr>
        <p:spPr>
          <a:xfrm>
            <a:off x="4918690" y="3375170"/>
            <a:ext cx="628669" cy="1497887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15BEE1-F838-4ED9-AE22-A63DA2A46DB5}"/>
              </a:ext>
            </a:extLst>
          </p:cNvPr>
          <p:cNvCxnSpPr>
            <a:cxnSpLocks/>
            <a:endCxn id="320" idx="0"/>
          </p:cNvCxnSpPr>
          <p:nvPr/>
        </p:nvCxnSpPr>
        <p:spPr>
          <a:xfrm>
            <a:off x="4918690" y="4510061"/>
            <a:ext cx="628669" cy="362996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2EEAEBDC-FE56-43B8-8D92-169515BB36BA}"/>
              </a:ext>
            </a:extLst>
          </p:cNvPr>
          <p:cNvSpPr txBox="1"/>
          <p:nvPr/>
        </p:nvSpPr>
        <p:spPr>
          <a:xfrm>
            <a:off x="902703" y="3020840"/>
            <a:ext cx="1097280" cy="274320"/>
          </a:xfrm>
          <a:prstGeom prst="rect">
            <a:avLst/>
          </a:prstGeom>
          <a:noFill/>
        </p:spPr>
        <p:txBody>
          <a:bodyPr wrap="square" lIns="45720" tIns="0" rIns="45720" bIns="0" rtlCol="0" anchor="ctr" anchorCtr="0">
            <a:no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Power Supply 1</a:t>
            </a:r>
          </a:p>
          <a:p>
            <a:pPr algn="r"/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HP P/N 677777-002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0DCEB9A-6AC6-4D40-8768-F11983713F18}"/>
              </a:ext>
            </a:extLst>
          </p:cNvPr>
          <p:cNvSpPr txBox="1"/>
          <p:nvPr/>
        </p:nvSpPr>
        <p:spPr>
          <a:xfrm>
            <a:off x="2529840" y="3615200"/>
            <a:ext cx="457200" cy="21544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 V</a:t>
            </a:r>
            <a:r>
              <a:rPr lang="en-US" sz="800" b="1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E9AB3EA-7D01-463F-B13D-2BA4518BB07C}"/>
              </a:ext>
            </a:extLst>
          </p:cNvPr>
          <p:cNvSpPr txBox="1"/>
          <p:nvPr/>
        </p:nvSpPr>
        <p:spPr>
          <a:xfrm>
            <a:off x="3352800" y="3628356"/>
            <a:ext cx="457200" cy="21544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19.5 V</a:t>
            </a:r>
            <a:r>
              <a:rPr lang="en-US" sz="800" b="1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CFB3362-5A17-47F5-9E15-C3879C21FD06}"/>
              </a:ext>
            </a:extLst>
          </p:cNvPr>
          <p:cNvSpPr txBox="1"/>
          <p:nvPr/>
        </p:nvSpPr>
        <p:spPr>
          <a:xfrm>
            <a:off x="838200" y="3523760"/>
            <a:ext cx="1097280" cy="274320"/>
          </a:xfrm>
          <a:prstGeom prst="rect">
            <a:avLst/>
          </a:prstGeom>
          <a:noFill/>
        </p:spPr>
        <p:txBody>
          <a:bodyPr wrap="square" lIns="45720" tIns="0" rIns="45720" bIns="0" rtlCol="0" anchor="ctr" anchorCtr="0">
            <a:no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Power Supply 2</a:t>
            </a:r>
          </a:p>
          <a:p>
            <a:pPr algn="r"/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HP P/N 608428-002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83C8641-50EF-4BD1-A148-083BDC06BDD8}"/>
              </a:ext>
            </a:extLst>
          </p:cNvPr>
          <p:cNvCxnSpPr>
            <a:cxnSpLocks/>
            <a:endCxn id="329" idx="3"/>
          </p:cNvCxnSpPr>
          <p:nvPr/>
        </p:nvCxnSpPr>
        <p:spPr>
          <a:xfrm flipH="1">
            <a:off x="1999983" y="3156639"/>
            <a:ext cx="758454" cy="1361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7B52B87-4271-46B4-9481-E8DF580B73DD}"/>
              </a:ext>
            </a:extLst>
          </p:cNvPr>
          <p:cNvCxnSpPr>
            <a:cxnSpLocks/>
            <a:endCxn id="332" idx="3"/>
          </p:cNvCxnSpPr>
          <p:nvPr/>
        </p:nvCxnSpPr>
        <p:spPr>
          <a:xfrm flipH="1">
            <a:off x="1935480" y="3346862"/>
            <a:ext cx="1645920" cy="314058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1924E220-F0D7-41C1-81E0-7C108DBE5C62}"/>
              </a:ext>
            </a:extLst>
          </p:cNvPr>
          <p:cNvSpPr txBox="1"/>
          <p:nvPr/>
        </p:nvSpPr>
        <p:spPr>
          <a:xfrm>
            <a:off x="2987040" y="4895360"/>
            <a:ext cx="9144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 anchorCtr="0"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Load Resistors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(32.7 Ω each)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654ED6E0-A7D0-4813-ADC9-A9F99FAF821B}"/>
              </a:ext>
            </a:extLst>
          </p:cNvPr>
          <p:cNvCxnSpPr>
            <a:cxnSpLocks/>
            <a:endCxn id="342" idx="0"/>
          </p:cNvCxnSpPr>
          <p:nvPr/>
        </p:nvCxnSpPr>
        <p:spPr>
          <a:xfrm flipH="1">
            <a:off x="3444240" y="4569334"/>
            <a:ext cx="205196" cy="326026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DE3B0C8-1D39-47CB-83F8-F7053458131E}"/>
              </a:ext>
            </a:extLst>
          </p:cNvPr>
          <p:cNvCxnSpPr>
            <a:cxnSpLocks/>
            <a:endCxn id="342" idx="0"/>
          </p:cNvCxnSpPr>
          <p:nvPr/>
        </p:nvCxnSpPr>
        <p:spPr>
          <a:xfrm>
            <a:off x="3259737" y="4569334"/>
            <a:ext cx="184503" cy="326026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0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 9: One-Line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Elements (Blocks)</dc:title>
  <dc:creator>Frank, Stephen</dc:creator>
  <cp:lastModifiedBy>Frank, Stephen</cp:lastModifiedBy>
  <cp:revision>23</cp:revision>
  <dcterms:created xsi:type="dcterms:W3CDTF">2019-06-24T19:49:27Z</dcterms:created>
  <dcterms:modified xsi:type="dcterms:W3CDTF">2021-02-25T21:53:16Z</dcterms:modified>
</cp:coreProperties>
</file>