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61" r:id="rId7"/>
    <p:sldId id="260" r:id="rId8"/>
    <p:sldId id="262" r:id="rId9"/>
    <p:sldId id="267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83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4934-F99F-4C27-9F27-EB33562FF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590A5-B89A-4A06-951D-2AE9530D1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3385B-BB34-434D-8700-06AEE9F2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01B4D-9B85-46E1-8EBD-03ABCC0F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4CB7-B4D3-40F9-BB26-C4F8608F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7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16B9-7649-435C-90F2-DF9B6614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95796-762C-4502-BE22-8CF17089E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E533-FF4F-4213-AEA9-EBA66509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ED11E-21D6-42E5-A940-C12745A2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03362-19A1-4DF9-A0B5-ECCBE0A6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2133E-C0EA-44F0-BB52-DC44270E9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E3497-F559-4E98-AF22-119B6BB80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AA05F-4B22-4553-87DD-049D061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079C-B505-4AEE-9C1A-B24932A5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63731-60FD-4FC1-80DC-264C978A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B6DD-1A69-4E5A-95C1-17C838D0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8B8C-D279-4602-80CB-4B3EEE93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CC601-7F7A-41A9-B5C4-83966D1E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C5D3-F3B1-4771-A74C-7825AC6F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D877-0560-4752-8A91-5C726CFD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7CAF-D332-4CCA-BD66-04E9B8D0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09018-38D2-49F3-BC1F-85A8C618E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D6CD9-C32B-47EA-A1D2-344FC239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11802-8D81-404B-8132-A0CD7845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CBC2-FDE9-4DE1-A63F-E366A9F6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8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263D-F8ED-4D4C-8B05-E52F02EB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F7F7-D716-4A59-93BE-534E9BCAA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D3FD1-6659-46A0-947C-0FB68C84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50551-B0ED-47BF-8384-5334CE67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B1A8E-462A-4848-9627-DE308436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E0D20-C04F-4F3E-9CE3-AC0837CC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0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7F61-A80A-4758-ADF7-EA923E2D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718AB-A7DD-44F5-B0BB-731FA9947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A6C45-7A54-4644-A4CC-C1E44E732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C88B4-A760-4F42-9EC0-77B563777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88A47-691B-44FE-9519-7645E8CAB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CA430-E733-4E6F-9604-14968986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562CB-FFE1-4BEC-8909-EBC72675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E67AE-43A8-4D9A-AC56-954C998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5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6690-4D5E-4E35-A775-AF1603ED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2C4E2-AFD8-42F9-9375-F7745DD1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13EC3-3A2B-4D72-A9EE-D086EA46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399E5-F427-4804-AFED-6C5BE748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6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EB0A3-538F-45EC-84DC-69513878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B6A90-4C99-4D9E-9BC6-71299DD4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81C24-2658-4461-8847-89B6253D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93C6-6E65-4B55-87C3-DD582B72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5FEE-4B89-4118-9690-9CF8100B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D9825-4518-454B-A207-4B686BCE6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AF94A-D988-4638-BD68-8FE037DA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0753C-7391-4240-98DF-A4B136AC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3E5E9-A7EC-4204-80D4-3E787E1A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8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F597-B5CD-44A6-AEA5-A6922B4A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1DF63-82CB-439E-BAD4-A5F9E5B7F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F2CFA-83AC-418B-AE8D-2A0A1CB6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48FB2-AB8F-4934-9C3B-FD306051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B5D6-F407-4667-950F-285114953E8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01A68-DAD0-4AC9-858D-52AAA402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37FA7-68D7-4F5A-87C6-843B8BBF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2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663AC-0667-4B1D-95A8-7F8C98BE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0AFF0-F3C4-40F0-ADA0-6FE8868F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0B22-2C39-4284-8197-7D8F9A2DB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FB5D6-F407-4667-950F-285114953E8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26C7-2115-4DA9-B769-C7DA033AF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FA04-4319-49DB-B9EC-1DC06D124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3AF74-08D4-4A50-9509-9F4440AE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1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67238-83A1-48D1-BFB4-7EEE95DA1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One-Line Diagrams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CAB747-9524-4A4D-9373-829E4E38C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FLEXLAB Validation Experiment</a:t>
            </a:r>
          </a:p>
        </p:txBody>
      </p:sp>
    </p:spTree>
    <p:extLst>
      <p:ext uri="{BB962C8B-B14F-4D97-AF65-F5344CB8AC3E}">
        <p14:creationId xmlns:p14="http://schemas.microsoft.com/office/powerpoint/2010/main" val="109308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0C948-A08B-4000-9A37-A5227AF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15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tabLst>
                <a:tab pos="11944350" algn="r"/>
              </a:tabLst>
            </a:pPr>
            <a:r>
              <a:rPr lang="en-US" sz="3600" dirty="0"/>
              <a:t>DC Experiment	One-Line</a:t>
            </a:r>
          </a:p>
        </p:txBody>
      </p: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7646B6BC-7445-4567-8685-4CC7D24B11DE}"/>
              </a:ext>
            </a:extLst>
          </p:cNvPr>
          <p:cNvCxnSpPr/>
          <p:nvPr/>
        </p:nvCxnSpPr>
        <p:spPr>
          <a:xfrm>
            <a:off x="0" y="688157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3114B265-B6E5-47D8-AD0A-AB43DA2CA23A}"/>
              </a:ext>
            </a:extLst>
          </p:cNvPr>
          <p:cNvCxnSpPr>
            <a:cxnSpLocks/>
          </p:cNvCxnSpPr>
          <p:nvPr/>
        </p:nvCxnSpPr>
        <p:spPr>
          <a:xfrm>
            <a:off x="243776" y="1420164"/>
            <a:ext cx="1170432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515" name="Rectangle: Rounded Corners 514">
            <a:extLst>
              <a:ext uri="{FF2B5EF4-FFF2-40B4-BE49-F238E27FC236}">
                <a16:creationId xmlns:a16="http://schemas.microsoft.com/office/drawing/2014/main" id="{22642279-006D-42F5-B0A7-AF19DE3C5A2C}"/>
              </a:ext>
            </a:extLst>
          </p:cNvPr>
          <p:cNvSpPr/>
          <p:nvPr/>
        </p:nvSpPr>
        <p:spPr>
          <a:xfrm>
            <a:off x="5547366" y="868705"/>
            <a:ext cx="1097280" cy="274320"/>
          </a:xfrm>
          <a:prstGeom prst="roundRect">
            <a:avLst/>
          </a:prstGeom>
          <a:solidFill>
            <a:srgbClr val="FFA7A7"/>
          </a:solidFill>
          <a:ln w="9525" cap="sq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31">
              <a:defRPr/>
            </a:pPr>
            <a: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  <a:t>AC Load Center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122AE8C4-9A24-490B-8043-4A60711ADCF5}"/>
              </a:ext>
            </a:extLst>
          </p:cNvPr>
          <p:cNvSpPr/>
          <p:nvPr/>
        </p:nvSpPr>
        <p:spPr>
          <a:xfrm>
            <a:off x="152401" y="3977601"/>
            <a:ext cx="11887046" cy="2743200"/>
          </a:xfrm>
          <a:prstGeom prst="rect">
            <a:avLst/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F1913A96-0F4E-420E-975E-8531FB9C5CAC}"/>
              </a:ext>
            </a:extLst>
          </p:cNvPr>
          <p:cNvSpPr txBox="1"/>
          <p:nvPr/>
        </p:nvSpPr>
        <p:spPr>
          <a:xfrm>
            <a:off x="9753560" y="777266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2"/>
                </a:solidFill>
                <a:cs typeface="Arial" panose="020B0604020202020204" pitchFamily="34" charset="0"/>
              </a:rPr>
              <a:t>Plenum / Unconditioned Area</a:t>
            </a:r>
            <a:endParaRPr lang="en-US" sz="1200" i="1" baseline="-250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519" name="Left Brace 518">
            <a:extLst>
              <a:ext uri="{FF2B5EF4-FFF2-40B4-BE49-F238E27FC236}">
                <a16:creationId xmlns:a16="http://schemas.microsoft.com/office/drawing/2014/main" id="{B357023B-C316-4419-954B-8EBAE97A8142}"/>
              </a:ext>
            </a:extLst>
          </p:cNvPr>
          <p:cNvSpPr/>
          <p:nvPr/>
        </p:nvSpPr>
        <p:spPr>
          <a:xfrm rot="16200000">
            <a:off x="1981261" y="4617703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3B956EC0-DBFC-4333-8ED4-45E4D7174A54}"/>
              </a:ext>
            </a:extLst>
          </p:cNvPr>
          <p:cNvSpPr txBox="1"/>
          <p:nvPr/>
        </p:nvSpPr>
        <p:spPr>
          <a:xfrm>
            <a:off x="7924780" y="6286743"/>
            <a:ext cx="201168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(4) Circulation Fans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04E5C3EF-E556-46AE-9F91-D440967992A0}"/>
              </a:ext>
            </a:extLst>
          </p:cNvPr>
          <p:cNvCxnSpPr>
            <a:cxnSpLocks/>
            <a:stCxn id="623" idx="2"/>
            <a:endCxn id="525" idx="1"/>
          </p:cNvCxnSpPr>
          <p:nvPr/>
        </p:nvCxnSpPr>
        <p:spPr>
          <a:xfrm>
            <a:off x="701097" y="4434829"/>
            <a:ext cx="4" cy="118871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073CFC40-2B56-49DE-9585-FD31781E790C}"/>
              </a:ext>
            </a:extLst>
          </p:cNvPr>
          <p:cNvCxnSpPr>
            <a:cxnSpLocks/>
          </p:cNvCxnSpPr>
          <p:nvPr/>
        </p:nvCxnSpPr>
        <p:spPr>
          <a:xfrm>
            <a:off x="10485082" y="6080741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5A4D9476-111C-4096-9EAA-706D91F4AE59}"/>
              </a:ext>
            </a:extLst>
          </p:cNvPr>
          <p:cNvGrpSpPr/>
          <p:nvPr/>
        </p:nvGrpSpPr>
        <p:grpSpPr>
          <a:xfrm rot="5400000">
            <a:off x="518221" y="5623544"/>
            <a:ext cx="365760" cy="365760"/>
            <a:chOff x="8290550" y="2697480"/>
            <a:chExt cx="914400" cy="914400"/>
          </a:xfrm>
        </p:grpSpPr>
        <p:sp>
          <p:nvSpPr>
            <p:cNvPr id="525" name="Rectangle: Rounded Corners 524">
              <a:extLst>
                <a:ext uri="{FF2B5EF4-FFF2-40B4-BE49-F238E27FC236}">
                  <a16:creationId xmlns:a16="http://schemas.microsoft.com/office/drawing/2014/main" id="{60C88CC4-44EE-44F2-B17F-329CF31029D7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A21905B4-4814-4E4C-9947-18B9254C3066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33BFD8C0-924F-41A8-BCA2-C0D74B80F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CE80796D-0FC7-4517-A5F0-D0434FB33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7E9D6AC1-66B3-47A3-A757-BE25AC4B51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AC51560A-0A77-47BD-9D1F-36DE29B2C9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D6782E5F-B348-4444-89E2-794A88B9E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9A50E331-0DC0-4321-82D2-8D4728DBF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12531BDB-EFA4-4434-8F6C-D74718A74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4" name="Straight Connector 533">
                  <a:extLst>
                    <a:ext uri="{FF2B5EF4-FFF2-40B4-BE49-F238E27FC236}">
                      <a16:creationId xmlns:a16="http://schemas.microsoft.com/office/drawing/2014/main" id="{66E65D7E-2F9C-4518-9D36-CBD6C8F7DF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5" name="Straight Connector 534">
                  <a:extLst>
                    <a:ext uri="{FF2B5EF4-FFF2-40B4-BE49-F238E27FC236}">
                      <a16:creationId xmlns:a16="http://schemas.microsoft.com/office/drawing/2014/main" id="{ABE6ED29-1018-4ED2-ADA5-6119AC556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7CC0CC39-90B4-40A0-A7F4-B1A736E5E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16D0A39D-13EA-4A34-BE93-BD6D0FBC7609}"/>
              </a:ext>
            </a:extLst>
          </p:cNvPr>
          <p:cNvGrpSpPr/>
          <p:nvPr/>
        </p:nvGrpSpPr>
        <p:grpSpPr>
          <a:xfrm>
            <a:off x="10302200" y="5623544"/>
            <a:ext cx="365760" cy="365760"/>
            <a:chOff x="10485120" y="3794760"/>
            <a:chExt cx="914400" cy="914400"/>
          </a:xfrm>
          <a:solidFill>
            <a:srgbClr val="FFA7A7"/>
          </a:solidFill>
        </p:grpSpPr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BD04A319-4885-49EE-8830-A43F8EDDE836}"/>
                </a:ext>
              </a:extLst>
            </p:cNvPr>
            <p:cNvSpPr/>
            <p:nvPr/>
          </p:nvSpPr>
          <p:spPr>
            <a:xfrm>
              <a:off x="10485120" y="379476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259002C0-C6E8-4F97-8253-871C40CD67AB}"/>
                </a:ext>
              </a:extLst>
            </p:cNvPr>
            <p:cNvSpPr/>
            <p:nvPr/>
          </p:nvSpPr>
          <p:spPr>
            <a:xfrm>
              <a:off x="10622280" y="3977641"/>
              <a:ext cx="640080" cy="548638"/>
            </a:xfrm>
            <a:custGeom>
              <a:avLst/>
              <a:gdLst>
                <a:gd name="connsiteX0" fmla="*/ 157570 w 640080"/>
                <a:gd name="connsiteY0" fmla="*/ 0 h 548638"/>
                <a:gd name="connsiteX1" fmla="*/ 482511 w 640080"/>
                <a:gd name="connsiteY1" fmla="*/ 0 h 548638"/>
                <a:gd name="connsiteX2" fmla="*/ 498977 w 640080"/>
                <a:gd name="connsiteY2" fmla="*/ 8938 h 548638"/>
                <a:gd name="connsiteX3" fmla="*/ 640080 w 640080"/>
                <a:gd name="connsiteY3" fmla="*/ 274320 h 548638"/>
                <a:gd name="connsiteX4" fmla="*/ 498977 w 640080"/>
                <a:gd name="connsiteY4" fmla="*/ 539702 h 548638"/>
                <a:gd name="connsiteX5" fmla="*/ 482514 w 640080"/>
                <a:gd name="connsiteY5" fmla="*/ 548638 h 548638"/>
                <a:gd name="connsiteX6" fmla="*/ 157566 w 640080"/>
                <a:gd name="connsiteY6" fmla="*/ 548638 h 548638"/>
                <a:gd name="connsiteX7" fmla="*/ 141103 w 640080"/>
                <a:gd name="connsiteY7" fmla="*/ 539702 h 548638"/>
                <a:gd name="connsiteX8" fmla="*/ 0 w 640080"/>
                <a:gd name="connsiteY8" fmla="*/ 274320 h 548638"/>
                <a:gd name="connsiteX9" fmla="*/ 141103 w 640080"/>
                <a:gd name="connsiteY9" fmla="*/ 8938 h 548638"/>
                <a:gd name="connsiteX10" fmla="*/ 157570 w 640080"/>
                <a:gd name="connsiteY10" fmla="*/ 0 h 54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080" h="548638">
                  <a:moveTo>
                    <a:pt x="157570" y="0"/>
                  </a:moveTo>
                  <a:lnTo>
                    <a:pt x="482511" y="0"/>
                  </a:lnTo>
                  <a:lnTo>
                    <a:pt x="498977" y="8938"/>
                  </a:lnTo>
                  <a:cubicBezTo>
                    <a:pt x="584109" y="66452"/>
                    <a:pt x="640080" y="163850"/>
                    <a:pt x="640080" y="274320"/>
                  </a:cubicBezTo>
                  <a:cubicBezTo>
                    <a:pt x="640080" y="384791"/>
                    <a:pt x="584109" y="482189"/>
                    <a:pt x="498977" y="539702"/>
                  </a:cubicBezTo>
                  <a:lnTo>
                    <a:pt x="482514" y="548638"/>
                  </a:lnTo>
                  <a:lnTo>
                    <a:pt x="157566" y="548638"/>
                  </a:lnTo>
                  <a:lnTo>
                    <a:pt x="141103" y="539702"/>
                  </a:lnTo>
                  <a:cubicBezTo>
                    <a:pt x="55972" y="482189"/>
                    <a:pt x="0" y="384791"/>
                    <a:pt x="0" y="274320"/>
                  </a:cubicBezTo>
                  <a:cubicBezTo>
                    <a:pt x="0" y="163850"/>
                    <a:pt x="55972" y="66452"/>
                    <a:pt x="141103" y="8938"/>
                  </a:cubicBezTo>
                  <a:lnTo>
                    <a:pt x="157570" y="0"/>
                  </a:lnTo>
                  <a:close/>
                </a:path>
              </a:pathLst>
            </a:cu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2" name="Flowchart: Delay 581">
              <a:extLst>
                <a:ext uri="{FF2B5EF4-FFF2-40B4-BE49-F238E27FC236}">
                  <a16:creationId xmlns:a16="http://schemas.microsoft.com/office/drawing/2014/main" id="{57A1428C-E403-4BD3-83F1-515610142999}"/>
                </a:ext>
              </a:extLst>
            </p:cNvPr>
            <p:cNvSpPr/>
            <p:nvPr/>
          </p:nvSpPr>
          <p:spPr>
            <a:xfrm rot="16200000">
              <a:off x="10897444" y="4344246"/>
              <a:ext cx="91440" cy="89752"/>
            </a:xfrm>
            <a:prstGeom prst="flowChartDelay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34CBCBD5-C227-4927-B6E9-77BD0B750DFA}"/>
                </a:ext>
              </a:extLst>
            </p:cNvPr>
            <p:cNvCxnSpPr>
              <a:cxnSpLocks/>
            </p:cNvCxnSpPr>
            <p:nvPr/>
          </p:nvCxnSpPr>
          <p:spPr>
            <a:xfrm>
              <a:off x="10805159" y="4111904"/>
              <a:ext cx="0" cy="139865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B1B4666D-DD59-4F79-9EA6-1FDA98B86281}"/>
                </a:ext>
              </a:extLst>
            </p:cNvPr>
            <p:cNvCxnSpPr>
              <a:cxnSpLocks/>
            </p:cNvCxnSpPr>
            <p:nvPr/>
          </p:nvCxnSpPr>
          <p:spPr>
            <a:xfrm>
              <a:off x="11079480" y="4126972"/>
              <a:ext cx="0" cy="109728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615801-03B1-4683-A7A3-A523BB529CC7}"/>
              </a:ext>
            </a:extLst>
          </p:cNvPr>
          <p:cNvGrpSpPr/>
          <p:nvPr/>
        </p:nvGrpSpPr>
        <p:grpSpPr>
          <a:xfrm>
            <a:off x="7924790" y="5623544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44E15D92-4E77-4DC9-B62C-BE4B1CED61E6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DC3326DA-65E8-4259-8C15-8A5389D894C9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15B34F7B-0983-4213-A1E9-292C75D72C43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7F18FB36-F0D3-44C1-B168-EDEF66D6E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7D38F591-1CB2-467F-A96E-2997D6BD8D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DA7B4B7-1533-4668-B556-0D8CC8DC7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6AD53F7D-E249-4EC4-B9FE-04F17E9630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6405DCF2-B1DC-4B46-803E-8EEE55E4FE28}"/>
              </a:ext>
            </a:extLst>
          </p:cNvPr>
          <p:cNvGrpSpPr/>
          <p:nvPr/>
        </p:nvGrpSpPr>
        <p:grpSpPr>
          <a:xfrm>
            <a:off x="8473420" y="5623544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594" name="Rectangle: Rounded Corners 593">
              <a:extLst>
                <a:ext uri="{FF2B5EF4-FFF2-40B4-BE49-F238E27FC236}">
                  <a16:creationId xmlns:a16="http://schemas.microsoft.com/office/drawing/2014/main" id="{0271C0C9-288A-4E2B-8A4A-7C22AD80EE9F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B7EAF3D-6540-4E7D-A060-03FA16FD082C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3300C64A-1EEE-49A7-99A7-FCB64548D6C3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4DEC0399-19AA-4911-B0C6-7EE3117F37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D3DA40AE-50C2-48A1-AAF7-4088C69CD7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EC7ED623-4BCA-42A2-9335-A00DDC566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E168CE86-82B5-456C-B70D-6005EA1A8A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1031D26-FF04-4D93-9519-C077CE1927D7}"/>
              </a:ext>
            </a:extLst>
          </p:cNvPr>
          <p:cNvGrpSpPr/>
          <p:nvPr/>
        </p:nvGrpSpPr>
        <p:grpSpPr>
          <a:xfrm>
            <a:off x="9022054" y="5623548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602" name="Rectangle: Rounded Corners 601">
              <a:extLst>
                <a:ext uri="{FF2B5EF4-FFF2-40B4-BE49-F238E27FC236}">
                  <a16:creationId xmlns:a16="http://schemas.microsoft.com/office/drawing/2014/main" id="{BE78A576-E570-444A-B2F0-F596687AC65A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44DFB46C-360D-4E4E-8851-09CF56571746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EDC1B241-BB09-4B58-8410-914B33D4DBC1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F78D3604-0315-495B-AAD1-DF24E6443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5AB21B2-641A-4C73-9A77-F702E434F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6E9FA623-5452-475D-8A9D-3BC331A375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044FC9A8-5936-42E8-A7DC-85EF1D3077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9FAE8E6A-7ECF-46F9-B725-808A20930E19}"/>
              </a:ext>
            </a:extLst>
          </p:cNvPr>
          <p:cNvGrpSpPr/>
          <p:nvPr/>
        </p:nvGrpSpPr>
        <p:grpSpPr>
          <a:xfrm>
            <a:off x="9570688" y="5623544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93EA2983-4319-4F58-B8BD-8F7D641952BE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B5513FDA-FA00-43BE-AA70-15FA9B170B94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E1D627D1-BA66-4684-BD90-C525AE675D3D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DE7E900E-6112-4841-8FB8-9A2295D42E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65A8A02D-A195-4E2B-B42E-C7CEC502A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B352AAE4-07B8-432A-9A0B-8C400996E6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DFC7F628-0FF3-46BE-9157-BFC770FDEA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620" name="Rectangle 619">
            <a:extLst>
              <a:ext uri="{FF2B5EF4-FFF2-40B4-BE49-F238E27FC236}">
                <a16:creationId xmlns:a16="http://schemas.microsoft.com/office/drawing/2014/main" id="{7991B454-C608-4B58-9F79-B2B502A5F80B}"/>
              </a:ext>
            </a:extLst>
          </p:cNvPr>
          <p:cNvSpPr/>
          <p:nvPr/>
        </p:nvSpPr>
        <p:spPr>
          <a:xfrm>
            <a:off x="7284715" y="3337561"/>
            <a:ext cx="4754802" cy="548640"/>
          </a:xfrm>
          <a:prstGeom prst="rect">
            <a:avLst/>
          </a:prstGeom>
          <a:noFill/>
          <a:ln w="63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0"/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AAEB9F4D-EC48-4DCF-B9A9-E1A1D2AC063C}"/>
              </a:ext>
            </a:extLst>
          </p:cNvPr>
          <p:cNvSpPr txBox="1"/>
          <p:nvPr/>
        </p:nvSpPr>
        <p:spPr>
          <a:xfrm>
            <a:off x="9753535" y="3337564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rgbClr val="7030A0"/>
                </a:solidFill>
                <a:cs typeface="Arial" panose="020B0604020202020204" pitchFamily="34" charset="0"/>
              </a:rPr>
              <a:t>Within Walls</a:t>
            </a:r>
            <a:endParaRPr lang="en-US" sz="1200" i="1" baseline="-250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47380D33-4588-4546-8DA2-0230BBBB6F3F}"/>
              </a:ext>
            </a:extLst>
          </p:cNvPr>
          <p:cNvGrpSpPr/>
          <p:nvPr/>
        </p:nvGrpSpPr>
        <p:grpSpPr>
          <a:xfrm>
            <a:off x="518217" y="4069069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623" name="Rectangle: Rounded Corners 622">
              <a:extLst>
                <a:ext uri="{FF2B5EF4-FFF2-40B4-BE49-F238E27FC236}">
                  <a16:creationId xmlns:a16="http://schemas.microsoft.com/office/drawing/2014/main" id="{6517469B-67BC-4141-A916-039138A26DFC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2C34FDF3-B3BE-4549-B273-993DEF06EDD4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ED45E849-265E-475B-B39A-EE5D10B62026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26" name="Straight Arrow Connector 625">
            <a:extLst>
              <a:ext uri="{FF2B5EF4-FFF2-40B4-BE49-F238E27FC236}">
                <a16:creationId xmlns:a16="http://schemas.microsoft.com/office/drawing/2014/main" id="{C14A62E3-D26D-46E3-AB0B-BE6A1EECFBDA}"/>
              </a:ext>
            </a:extLst>
          </p:cNvPr>
          <p:cNvCxnSpPr>
            <a:cxnSpLocks/>
            <a:stCxn id="515" idx="2"/>
          </p:cNvCxnSpPr>
          <p:nvPr/>
        </p:nvCxnSpPr>
        <p:spPr>
          <a:xfrm flipH="1">
            <a:off x="6096000" y="1143025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6F00879B-EF86-4CEE-B8DE-56479E547F06}"/>
              </a:ext>
            </a:extLst>
          </p:cNvPr>
          <p:cNvSpPr txBox="1"/>
          <p:nvPr/>
        </p:nvSpPr>
        <p:spPr>
          <a:xfrm>
            <a:off x="9753560" y="3977637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6"/>
                </a:solidFill>
                <a:cs typeface="Arial" panose="020B0604020202020204" pitchFamily="34" charset="0"/>
              </a:rPr>
              <a:t>Conditioned Zone</a:t>
            </a:r>
            <a:endParaRPr lang="en-US" sz="1200" i="1" baseline="-250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id="{335A83FC-3622-4C32-B0B5-421BE8C44325}"/>
              </a:ext>
            </a:extLst>
          </p:cNvPr>
          <p:cNvCxnSpPr>
            <a:cxnSpLocks/>
            <a:stCxn id="1115" idx="2"/>
            <a:endCxn id="749" idx="1"/>
          </p:cNvCxnSpPr>
          <p:nvPr/>
        </p:nvCxnSpPr>
        <p:spPr>
          <a:xfrm>
            <a:off x="1249731" y="4434833"/>
            <a:ext cx="0" cy="1188711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061ABE04-1D2A-474C-9D20-3861E388D898}"/>
              </a:ext>
            </a:extLst>
          </p:cNvPr>
          <p:cNvGrpSpPr/>
          <p:nvPr/>
        </p:nvGrpSpPr>
        <p:grpSpPr>
          <a:xfrm rot="5400000">
            <a:off x="1066851" y="5623544"/>
            <a:ext cx="365760" cy="365760"/>
            <a:chOff x="8290550" y="2697480"/>
            <a:chExt cx="914400" cy="914400"/>
          </a:xfrm>
        </p:grpSpPr>
        <p:sp>
          <p:nvSpPr>
            <p:cNvPr id="749" name="Rectangle: Rounded Corners 748">
              <a:extLst>
                <a:ext uri="{FF2B5EF4-FFF2-40B4-BE49-F238E27FC236}">
                  <a16:creationId xmlns:a16="http://schemas.microsoft.com/office/drawing/2014/main" id="{47F954D2-F8EE-4C17-9E25-D53A2BC48214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50" name="Group 749">
              <a:extLst>
                <a:ext uri="{FF2B5EF4-FFF2-40B4-BE49-F238E27FC236}">
                  <a16:creationId xmlns:a16="http://schemas.microsoft.com/office/drawing/2014/main" id="{6B17569F-D39B-4DB1-B040-657527082BA9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5C2489AE-1A6C-4B4B-906E-CD9E288E9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550E4F6C-9A89-45B1-9386-A0AD7C3FD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A4C35D9B-186B-4534-A33E-8EC2E6E3E31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54" name="Straight Connector 753">
                  <a:extLst>
                    <a:ext uri="{FF2B5EF4-FFF2-40B4-BE49-F238E27FC236}">
                      <a16:creationId xmlns:a16="http://schemas.microsoft.com/office/drawing/2014/main" id="{6CB44C29-843C-4B25-8EB7-A6A373D8B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5" name="Straight Connector 754">
                  <a:extLst>
                    <a:ext uri="{FF2B5EF4-FFF2-40B4-BE49-F238E27FC236}">
                      <a16:creationId xmlns:a16="http://schemas.microsoft.com/office/drawing/2014/main" id="{602DB66A-85CB-4EF8-86EB-F18A7A93A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6" name="Straight Connector 755">
                  <a:extLst>
                    <a:ext uri="{FF2B5EF4-FFF2-40B4-BE49-F238E27FC236}">
                      <a16:creationId xmlns:a16="http://schemas.microsoft.com/office/drawing/2014/main" id="{44B60DCB-EB08-418D-8943-979F348BD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7" name="Straight Connector 756">
                  <a:extLst>
                    <a:ext uri="{FF2B5EF4-FFF2-40B4-BE49-F238E27FC236}">
                      <a16:creationId xmlns:a16="http://schemas.microsoft.com/office/drawing/2014/main" id="{4942FAEA-6529-44AC-A29C-292863BB8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8" name="Straight Connector 757">
                  <a:extLst>
                    <a:ext uri="{FF2B5EF4-FFF2-40B4-BE49-F238E27FC236}">
                      <a16:creationId xmlns:a16="http://schemas.microsoft.com/office/drawing/2014/main" id="{267FEBE5-5535-4733-8AD5-AAA5ECD70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9" name="Straight Connector 758">
                  <a:extLst>
                    <a:ext uri="{FF2B5EF4-FFF2-40B4-BE49-F238E27FC236}">
                      <a16:creationId xmlns:a16="http://schemas.microsoft.com/office/drawing/2014/main" id="{5396EAB2-D106-4C6D-88A5-67BD0CFCE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60" name="Straight Connector 759">
                  <a:extLst>
                    <a:ext uri="{FF2B5EF4-FFF2-40B4-BE49-F238E27FC236}">
                      <a16:creationId xmlns:a16="http://schemas.microsoft.com/office/drawing/2014/main" id="{2A3DFCA0-4F37-4455-BD4D-04C1E1DE9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61" name="Straight Arrow Connector 760">
            <a:extLst>
              <a:ext uri="{FF2B5EF4-FFF2-40B4-BE49-F238E27FC236}">
                <a16:creationId xmlns:a16="http://schemas.microsoft.com/office/drawing/2014/main" id="{8D3FA060-F852-4514-A9F7-5D7850F0F970}"/>
              </a:ext>
            </a:extLst>
          </p:cNvPr>
          <p:cNvCxnSpPr>
            <a:cxnSpLocks/>
            <a:stCxn id="1119" idx="2"/>
            <a:endCxn id="763" idx="1"/>
          </p:cNvCxnSpPr>
          <p:nvPr/>
        </p:nvCxnSpPr>
        <p:spPr>
          <a:xfrm>
            <a:off x="1798369" y="4434833"/>
            <a:ext cx="0" cy="1188711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EAB649BC-E04D-4DFA-B1F6-C3B9D2A15717}"/>
              </a:ext>
            </a:extLst>
          </p:cNvPr>
          <p:cNvGrpSpPr/>
          <p:nvPr/>
        </p:nvGrpSpPr>
        <p:grpSpPr>
          <a:xfrm rot="5400000">
            <a:off x="1615489" y="5623544"/>
            <a:ext cx="365760" cy="365760"/>
            <a:chOff x="8290550" y="2697480"/>
            <a:chExt cx="914400" cy="914400"/>
          </a:xfrm>
        </p:grpSpPr>
        <p:sp>
          <p:nvSpPr>
            <p:cNvPr id="763" name="Rectangle: Rounded Corners 762">
              <a:extLst>
                <a:ext uri="{FF2B5EF4-FFF2-40B4-BE49-F238E27FC236}">
                  <a16:creationId xmlns:a16="http://schemas.microsoft.com/office/drawing/2014/main" id="{8CBB1B73-AB56-4BBE-B794-1718DC593F1F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4A33D3A2-1E38-4538-87B1-C60E3B8C19F8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F1181E53-AB24-4C10-A824-E89D33B1C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66" name="Straight Connector 765">
                <a:extLst>
                  <a:ext uri="{FF2B5EF4-FFF2-40B4-BE49-F238E27FC236}">
                    <a16:creationId xmlns:a16="http://schemas.microsoft.com/office/drawing/2014/main" id="{EE75ED49-2E43-4006-98AC-C52909B40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6EBCCE36-A513-40B7-B3F8-3E530A13633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68" name="Straight Connector 767">
                  <a:extLst>
                    <a:ext uri="{FF2B5EF4-FFF2-40B4-BE49-F238E27FC236}">
                      <a16:creationId xmlns:a16="http://schemas.microsoft.com/office/drawing/2014/main" id="{67C424B1-7CED-49E3-93CA-A75F3F5A9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1" name="Straight Connector 770">
                  <a:extLst>
                    <a:ext uri="{FF2B5EF4-FFF2-40B4-BE49-F238E27FC236}">
                      <a16:creationId xmlns:a16="http://schemas.microsoft.com/office/drawing/2014/main" id="{B5C59140-83E4-446F-B48A-58ED4787C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2" name="Straight Connector 771">
                  <a:extLst>
                    <a:ext uri="{FF2B5EF4-FFF2-40B4-BE49-F238E27FC236}">
                      <a16:creationId xmlns:a16="http://schemas.microsoft.com/office/drawing/2014/main" id="{8980DC48-EC89-4587-8BD9-FEBC89555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3" name="Straight Connector 772">
                  <a:extLst>
                    <a:ext uri="{FF2B5EF4-FFF2-40B4-BE49-F238E27FC236}">
                      <a16:creationId xmlns:a16="http://schemas.microsoft.com/office/drawing/2014/main" id="{65B0CA38-068A-4FFC-ADD9-DF79CF6DB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4" name="Straight Connector 773">
                  <a:extLst>
                    <a:ext uri="{FF2B5EF4-FFF2-40B4-BE49-F238E27FC236}">
                      <a16:creationId xmlns:a16="http://schemas.microsoft.com/office/drawing/2014/main" id="{33D27A49-6A15-4ADB-9627-10EFCFDD7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5" name="Straight Connector 774">
                  <a:extLst>
                    <a:ext uri="{FF2B5EF4-FFF2-40B4-BE49-F238E27FC236}">
                      <a16:creationId xmlns:a16="http://schemas.microsoft.com/office/drawing/2014/main" id="{9AF616B5-63FC-4217-A2A9-F6E07EC93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6" name="Straight Connector 775">
                  <a:extLst>
                    <a:ext uri="{FF2B5EF4-FFF2-40B4-BE49-F238E27FC236}">
                      <a16:creationId xmlns:a16="http://schemas.microsoft.com/office/drawing/2014/main" id="{D78A09A6-AB29-4A83-9454-FD78CC25D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D70E59DE-6017-4F81-9507-16C898BED8E8}"/>
              </a:ext>
            </a:extLst>
          </p:cNvPr>
          <p:cNvCxnSpPr>
            <a:cxnSpLocks/>
            <a:stCxn id="1123" idx="2"/>
            <a:endCxn id="779" idx="1"/>
          </p:cNvCxnSpPr>
          <p:nvPr/>
        </p:nvCxnSpPr>
        <p:spPr>
          <a:xfrm>
            <a:off x="2346999" y="4434833"/>
            <a:ext cx="4" cy="1188711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A37FBA4F-F84A-4193-9EE5-098568855450}"/>
              </a:ext>
            </a:extLst>
          </p:cNvPr>
          <p:cNvGrpSpPr/>
          <p:nvPr/>
        </p:nvGrpSpPr>
        <p:grpSpPr>
          <a:xfrm rot="5400000">
            <a:off x="2164123" y="5623544"/>
            <a:ext cx="365760" cy="365760"/>
            <a:chOff x="8290550" y="2697480"/>
            <a:chExt cx="914400" cy="914400"/>
          </a:xfrm>
        </p:grpSpPr>
        <p:sp>
          <p:nvSpPr>
            <p:cNvPr id="779" name="Rectangle: Rounded Corners 778">
              <a:extLst>
                <a:ext uri="{FF2B5EF4-FFF2-40B4-BE49-F238E27FC236}">
                  <a16:creationId xmlns:a16="http://schemas.microsoft.com/office/drawing/2014/main" id="{3B4BE202-843F-4E97-984F-5E99E9485D12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43BD6CD9-3FD7-4D18-8E34-C132C9620F52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6E9E745-6A97-4E49-97F7-DB44C39F4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D2ADB647-EF27-406D-926F-A292485E6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83" name="Group 782">
                <a:extLst>
                  <a:ext uri="{FF2B5EF4-FFF2-40B4-BE49-F238E27FC236}">
                    <a16:creationId xmlns:a16="http://schemas.microsoft.com/office/drawing/2014/main" id="{5168B275-A3B5-452A-A5F3-5CEC78E8875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84" name="Straight Connector 783">
                  <a:extLst>
                    <a:ext uri="{FF2B5EF4-FFF2-40B4-BE49-F238E27FC236}">
                      <a16:creationId xmlns:a16="http://schemas.microsoft.com/office/drawing/2014/main" id="{56E6D97B-DD36-4640-9A10-ADE6B629E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5" name="Straight Connector 784">
                  <a:extLst>
                    <a:ext uri="{FF2B5EF4-FFF2-40B4-BE49-F238E27FC236}">
                      <a16:creationId xmlns:a16="http://schemas.microsoft.com/office/drawing/2014/main" id="{FFBABB44-4F35-4C19-8B0C-AF7CACC12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6" name="Straight Connector 785">
                  <a:extLst>
                    <a:ext uri="{FF2B5EF4-FFF2-40B4-BE49-F238E27FC236}">
                      <a16:creationId xmlns:a16="http://schemas.microsoft.com/office/drawing/2014/main" id="{246D7AF1-A7D0-4604-97F1-A7956F8E8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7" name="Straight Connector 786">
                  <a:extLst>
                    <a:ext uri="{FF2B5EF4-FFF2-40B4-BE49-F238E27FC236}">
                      <a16:creationId xmlns:a16="http://schemas.microsoft.com/office/drawing/2014/main" id="{E168C25B-F267-47EF-88EA-B08C42133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8" name="Straight Connector 787">
                  <a:extLst>
                    <a:ext uri="{FF2B5EF4-FFF2-40B4-BE49-F238E27FC236}">
                      <a16:creationId xmlns:a16="http://schemas.microsoft.com/office/drawing/2014/main" id="{166BDE44-7457-418D-839D-92712309A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9" name="Straight Connector 788">
                  <a:extLst>
                    <a:ext uri="{FF2B5EF4-FFF2-40B4-BE49-F238E27FC236}">
                      <a16:creationId xmlns:a16="http://schemas.microsoft.com/office/drawing/2014/main" id="{E0C4C4DC-5DFB-4B42-97DF-86DCE0529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0" name="Straight Connector 789">
                  <a:extLst>
                    <a:ext uri="{FF2B5EF4-FFF2-40B4-BE49-F238E27FC236}">
                      <a16:creationId xmlns:a16="http://schemas.microsoft.com/office/drawing/2014/main" id="{CF591C04-B415-45FA-A964-B7E0BA43E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4413E545-3936-4BCA-8914-DBA6EFB0AD0C}"/>
              </a:ext>
            </a:extLst>
          </p:cNvPr>
          <p:cNvCxnSpPr>
            <a:cxnSpLocks/>
            <a:stCxn id="1127" idx="2"/>
            <a:endCxn id="793" idx="1"/>
          </p:cNvCxnSpPr>
          <p:nvPr/>
        </p:nvCxnSpPr>
        <p:spPr>
          <a:xfrm>
            <a:off x="2895633" y="4434833"/>
            <a:ext cx="4" cy="1188711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F6B85150-E450-40EF-8AC8-82D7F9F1D56A}"/>
              </a:ext>
            </a:extLst>
          </p:cNvPr>
          <p:cNvGrpSpPr/>
          <p:nvPr/>
        </p:nvGrpSpPr>
        <p:grpSpPr>
          <a:xfrm rot="5400000">
            <a:off x="2712757" y="5623544"/>
            <a:ext cx="365760" cy="365760"/>
            <a:chOff x="8290550" y="2697480"/>
            <a:chExt cx="914400" cy="914400"/>
          </a:xfrm>
        </p:grpSpPr>
        <p:sp>
          <p:nvSpPr>
            <p:cNvPr id="793" name="Rectangle: Rounded Corners 792">
              <a:extLst>
                <a:ext uri="{FF2B5EF4-FFF2-40B4-BE49-F238E27FC236}">
                  <a16:creationId xmlns:a16="http://schemas.microsoft.com/office/drawing/2014/main" id="{8F2361CC-F0F9-4BF6-8D85-98FE320B50DC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830F98D5-DE3C-452E-86D5-EA63C82A905F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345B8281-DCFC-4163-843A-682D0442C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622EB7A2-0D11-443E-91F2-38C46FA5E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3A808E5E-996F-4910-B2AC-7C1F4B9E11F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98" name="Straight Connector 797">
                  <a:extLst>
                    <a:ext uri="{FF2B5EF4-FFF2-40B4-BE49-F238E27FC236}">
                      <a16:creationId xmlns:a16="http://schemas.microsoft.com/office/drawing/2014/main" id="{6068BED6-7DD0-4A24-AE01-CFB8D9086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9" name="Straight Connector 798">
                  <a:extLst>
                    <a:ext uri="{FF2B5EF4-FFF2-40B4-BE49-F238E27FC236}">
                      <a16:creationId xmlns:a16="http://schemas.microsoft.com/office/drawing/2014/main" id="{657EFE60-2AE5-445F-B528-6185CC888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0" name="Straight Connector 799">
                  <a:extLst>
                    <a:ext uri="{FF2B5EF4-FFF2-40B4-BE49-F238E27FC236}">
                      <a16:creationId xmlns:a16="http://schemas.microsoft.com/office/drawing/2014/main" id="{90530022-2E82-4E6A-87BB-9D6EBF679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1" name="Straight Connector 800">
                  <a:extLst>
                    <a:ext uri="{FF2B5EF4-FFF2-40B4-BE49-F238E27FC236}">
                      <a16:creationId xmlns:a16="http://schemas.microsoft.com/office/drawing/2014/main" id="{50A02BF8-D38A-448E-8882-81D393A27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2" name="Straight Connector 801">
                  <a:extLst>
                    <a:ext uri="{FF2B5EF4-FFF2-40B4-BE49-F238E27FC236}">
                      <a16:creationId xmlns:a16="http://schemas.microsoft.com/office/drawing/2014/main" id="{7D38D4AF-CAB3-482A-9BB3-09622A1803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3" name="Straight Connector 802">
                  <a:extLst>
                    <a:ext uri="{FF2B5EF4-FFF2-40B4-BE49-F238E27FC236}">
                      <a16:creationId xmlns:a16="http://schemas.microsoft.com/office/drawing/2014/main" id="{442A5381-53E5-4E07-9AC5-4A57BAE91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4" name="Straight Connector 803">
                  <a:extLst>
                    <a:ext uri="{FF2B5EF4-FFF2-40B4-BE49-F238E27FC236}">
                      <a16:creationId xmlns:a16="http://schemas.microsoft.com/office/drawing/2014/main" id="{BC017AD5-C2C1-438A-9324-EB678A3C3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805" name="Straight Arrow Connector 804">
            <a:extLst>
              <a:ext uri="{FF2B5EF4-FFF2-40B4-BE49-F238E27FC236}">
                <a16:creationId xmlns:a16="http://schemas.microsoft.com/office/drawing/2014/main" id="{CF906094-E2F5-4288-A209-5327075AC1C9}"/>
              </a:ext>
            </a:extLst>
          </p:cNvPr>
          <p:cNvCxnSpPr>
            <a:cxnSpLocks/>
            <a:stCxn id="1131" idx="2"/>
            <a:endCxn id="807" idx="1"/>
          </p:cNvCxnSpPr>
          <p:nvPr/>
        </p:nvCxnSpPr>
        <p:spPr>
          <a:xfrm>
            <a:off x="3444267" y="4434833"/>
            <a:ext cx="4" cy="1188711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6BF662A8-354F-4B00-B638-F4482FED74D4}"/>
              </a:ext>
            </a:extLst>
          </p:cNvPr>
          <p:cNvGrpSpPr/>
          <p:nvPr/>
        </p:nvGrpSpPr>
        <p:grpSpPr>
          <a:xfrm rot="5400000">
            <a:off x="3261391" y="5623544"/>
            <a:ext cx="365760" cy="365760"/>
            <a:chOff x="8290550" y="2697480"/>
            <a:chExt cx="914400" cy="914400"/>
          </a:xfrm>
        </p:grpSpPr>
        <p:sp>
          <p:nvSpPr>
            <p:cNvPr id="807" name="Rectangle: Rounded Corners 806">
              <a:extLst>
                <a:ext uri="{FF2B5EF4-FFF2-40B4-BE49-F238E27FC236}">
                  <a16:creationId xmlns:a16="http://schemas.microsoft.com/office/drawing/2014/main" id="{5943451C-901D-4122-9A74-942589691F58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808" name="Group 807">
              <a:extLst>
                <a:ext uri="{FF2B5EF4-FFF2-40B4-BE49-F238E27FC236}">
                  <a16:creationId xmlns:a16="http://schemas.microsoft.com/office/drawing/2014/main" id="{9B0BF1E4-8199-44F6-B0E3-53994DD51525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24B175F2-8F32-48F6-A2ED-D1A51357A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21E2CB61-3ECA-4D91-A98A-DAEC9697F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6768574C-F318-442E-9D8D-84D61464BB7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CCAF8F5D-7667-4A70-8CDD-4FC1251A1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3" name="Straight Connector 812">
                  <a:extLst>
                    <a:ext uri="{FF2B5EF4-FFF2-40B4-BE49-F238E27FC236}">
                      <a16:creationId xmlns:a16="http://schemas.microsoft.com/office/drawing/2014/main" id="{F296B665-C9ED-45B0-BCA7-E113FAFB10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4" name="Straight Connector 813">
                  <a:extLst>
                    <a:ext uri="{FF2B5EF4-FFF2-40B4-BE49-F238E27FC236}">
                      <a16:creationId xmlns:a16="http://schemas.microsoft.com/office/drawing/2014/main" id="{DE8916DB-D5B5-47C0-9BDC-6F03B669AA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5" name="Straight Connector 814">
                  <a:extLst>
                    <a:ext uri="{FF2B5EF4-FFF2-40B4-BE49-F238E27FC236}">
                      <a16:creationId xmlns:a16="http://schemas.microsoft.com/office/drawing/2014/main" id="{BE4B57F4-658D-470C-AD06-7A2831819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6" name="Straight Connector 815">
                  <a:extLst>
                    <a:ext uri="{FF2B5EF4-FFF2-40B4-BE49-F238E27FC236}">
                      <a16:creationId xmlns:a16="http://schemas.microsoft.com/office/drawing/2014/main" id="{207B07BE-C5E6-4EC1-9CDA-6CEDCF93A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7" name="Straight Connector 816">
                  <a:extLst>
                    <a:ext uri="{FF2B5EF4-FFF2-40B4-BE49-F238E27FC236}">
                      <a16:creationId xmlns:a16="http://schemas.microsoft.com/office/drawing/2014/main" id="{B229E5E8-8786-47E4-8F6E-E4D8587B2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8" name="Straight Connector 817">
                  <a:extLst>
                    <a:ext uri="{FF2B5EF4-FFF2-40B4-BE49-F238E27FC236}">
                      <a16:creationId xmlns:a16="http://schemas.microsoft.com/office/drawing/2014/main" id="{624B16C9-CE65-4822-8856-A9DB0E1033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822" name="Isosceles Triangle 821">
            <a:extLst>
              <a:ext uri="{FF2B5EF4-FFF2-40B4-BE49-F238E27FC236}">
                <a16:creationId xmlns:a16="http://schemas.microsoft.com/office/drawing/2014/main" id="{5ABAD190-F729-43A3-B6ED-13863D1B832C}"/>
              </a:ext>
            </a:extLst>
          </p:cNvPr>
          <p:cNvSpPr/>
          <p:nvPr/>
        </p:nvSpPr>
        <p:spPr>
          <a:xfrm rot="5400000" flipH="1">
            <a:off x="3124233" y="1691655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23" name="Isosceles Triangle 822">
            <a:extLst>
              <a:ext uri="{FF2B5EF4-FFF2-40B4-BE49-F238E27FC236}">
                <a16:creationId xmlns:a16="http://schemas.microsoft.com/office/drawing/2014/main" id="{5CB7A1E1-7331-434D-B5DA-0AC8FC643E85}"/>
              </a:ext>
            </a:extLst>
          </p:cNvPr>
          <p:cNvSpPr/>
          <p:nvPr/>
        </p:nvSpPr>
        <p:spPr>
          <a:xfrm rot="5400000" flipH="1">
            <a:off x="8336256" y="3440635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825" name="Straight Arrow Connector 824">
            <a:extLst>
              <a:ext uri="{FF2B5EF4-FFF2-40B4-BE49-F238E27FC236}">
                <a16:creationId xmlns:a16="http://schemas.microsoft.com/office/drawing/2014/main" id="{5849EC23-E40F-450F-BD6D-22C3C1BA0DB6}"/>
              </a:ext>
            </a:extLst>
          </p:cNvPr>
          <p:cNvCxnSpPr>
            <a:cxnSpLocks/>
            <a:endCxn id="828" idx="0"/>
          </p:cNvCxnSpPr>
          <p:nvPr/>
        </p:nvCxnSpPr>
        <p:spPr>
          <a:xfrm>
            <a:off x="8930607" y="1417345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26" name="Straight Arrow Connector 825">
            <a:extLst>
              <a:ext uri="{FF2B5EF4-FFF2-40B4-BE49-F238E27FC236}">
                <a16:creationId xmlns:a16="http://schemas.microsoft.com/office/drawing/2014/main" id="{9C798858-62D9-4389-B093-CD04B4357176}"/>
              </a:ext>
            </a:extLst>
          </p:cNvPr>
          <p:cNvCxnSpPr>
            <a:cxnSpLocks/>
            <a:stCxn id="837" idx="2"/>
          </p:cNvCxnSpPr>
          <p:nvPr/>
        </p:nvCxnSpPr>
        <p:spPr>
          <a:xfrm>
            <a:off x="8656300" y="4892036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CD18164D-A783-49F0-BD9E-AB4C3D843123}"/>
              </a:ext>
            </a:extLst>
          </p:cNvPr>
          <p:cNvGrpSpPr/>
          <p:nvPr/>
        </p:nvGrpSpPr>
        <p:grpSpPr>
          <a:xfrm>
            <a:off x="8747727" y="1691662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28" name="Rectangle: Rounded Corners 827">
              <a:extLst>
                <a:ext uri="{FF2B5EF4-FFF2-40B4-BE49-F238E27FC236}">
                  <a16:creationId xmlns:a16="http://schemas.microsoft.com/office/drawing/2014/main" id="{B9187032-3F67-4C28-AD1A-63814C31A2F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50758FCE-D22D-42DF-9986-32B5ABA5BC61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C1D7C1B1-113C-4E7C-B480-4B62943D546E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31" name="Group 830">
            <a:extLst>
              <a:ext uri="{FF2B5EF4-FFF2-40B4-BE49-F238E27FC236}">
                <a16:creationId xmlns:a16="http://schemas.microsoft.com/office/drawing/2014/main" id="{32E9402A-BDFA-4B82-B9C0-B04DF910579E}"/>
              </a:ext>
            </a:extLst>
          </p:cNvPr>
          <p:cNvGrpSpPr/>
          <p:nvPr/>
        </p:nvGrpSpPr>
        <p:grpSpPr>
          <a:xfrm>
            <a:off x="8747727" y="3429005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32" name="Rectangle: Rounded Corners 831">
              <a:extLst>
                <a:ext uri="{FF2B5EF4-FFF2-40B4-BE49-F238E27FC236}">
                  <a16:creationId xmlns:a16="http://schemas.microsoft.com/office/drawing/2014/main" id="{2CD4FF9A-81DB-4FEC-AE4D-B70009C743D0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3116DC75-7171-4939-944D-DC62B53B1BD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34" name="Straight Connector 833">
              <a:extLst>
                <a:ext uri="{FF2B5EF4-FFF2-40B4-BE49-F238E27FC236}">
                  <a16:creationId xmlns:a16="http://schemas.microsoft.com/office/drawing/2014/main" id="{EA6AFC9E-FF56-42AA-9EE1-229D422C1145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5481A523-47BA-4C7F-9A55-D0C53A3FC7D0}"/>
              </a:ext>
            </a:extLst>
          </p:cNvPr>
          <p:cNvCxnSpPr>
            <a:cxnSpLocks/>
            <a:stCxn id="828" idx="2"/>
            <a:endCxn id="832" idx="0"/>
          </p:cNvCxnSpPr>
          <p:nvPr/>
        </p:nvCxnSpPr>
        <p:spPr>
          <a:xfrm>
            <a:off x="8930607" y="2057422"/>
            <a:ext cx="0" cy="137158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AEA61F12-F6E4-492B-A941-66F586F518EB}"/>
              </a:ext>
            </a:extLst>
          </p:cNvPr>
          <p:cNvGrpSpPr/>
          <p:nvPr/>
        </p:nvGrpSpPr>
        <p:grpSpPr>
          <a:xfrm>
            <a:off x="8473420" y="4526276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37" name="Rectangle: Rounded Corners 836">
              <a:extLst>
                <a:ext uri="{FF2B5EF4-FFF2-40B4-BE49-F238E27FC236}">
                  <a16:creationId xmlns:a16="http://schemas.microsoft.com/office/drawing/2014/main" id="{5558FE9D-FB63-47C1-8ACD-1F1C2348E857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38" name="Rectangle 837">
              <a:extLst>
                <a:ext uri="{FF2B5EF4-FFF2-40B4-BE49-F238E27FC236}">
                  <a16:creationId xmlns:a16="http://schemas.microsoft.com/office/drawing/2014/main" id="{B197B1AA-1C98-412B-B412-D5AF5A984A8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39" name="Straight Connector 838">
              <a:extLst>
                <a:ext uri="{FF2B5EF4-FFF2-40B4-BE49-F238E27FC236}">
                  <a16:creationId xmlns:a16="http://schemas.microsoft.com/office/drawing/2014/main" id="{EBF77E80-E875-4197-A2BB-055D0CC49513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40" name="Straight Arrow Connector 839">
            <a:extLst>
              <a:ext uri="{FF2B5EF4-FFF2-40B4-BE49-F238E27FC236}">
                <a16:creationId xmlns:a16="http://schemas.microsoft.com/office/drawing/2014/main" id="{13F0463A-073C-46F7-B7C1-3838FB6BA69D}"/>
              </a:ext>
            </a:extLst>
          </p:cNvPr>
          <p:cNvCxnSpPr>
            <a:cxnSpLocks/>
            <a:stCxn id="832" idx="2"/>
          </p:cNvCxnSpPr>
          <p:nvPr/>
        </p:nvCxnSpPr>
        <p:spPr>
          <a:xfrm>
            <a:off x="8930607" y="3794765"/>
            <a:ext cx="0" cy="45719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41" name="TextBox 840">
            <a:extLst>
              <a:ext uri="{FF2B5EF4-FFF2-40B4-BE49-F238E27FC236}">
                <a16:creationId xmlns:a16="http://schemas.microsoft.com/office/drawing/2014/main" id="{4F597214-AFE2-48A5-98E3-DE5877D49B24}"/>
              </a:ext>
            </a:extLst>
          </p:cNvPr>
          <p:cNvSpPr txBox="1"/>
          <p:nvPr/>
        </p:nvSpPr>
        <p:spPr>
          <a:xfrm>
            <a:off x="8839176" y="4526276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42" name="Isosceles Triangle 841">
            <a:extLst>
              <a:ext uri="{FF2B5EF4-FFF2-40B4-BE49-F238E27FC236}">
                <a16:creationId xmlns:a16="http://schemas.microsoft.com/office/drawing/2014/main" id="{56F3187D-220B-43ED-9ABB-DFF5D17D3B87}"/>
              </a:ext>
            </a:extLst>
          </p:cNvPr>
          <p:cNvSpPr/>
          <p:nvPr/>
        </p:nvSpPr>
        <p:spPr>
          <a:xfrm rot="5400000" flipH="1">
            <a:off x="3124233" y="1005866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45" name="Straight Connector 844">
            <a:extLst>
              <a:ext uri="{FF2B5EF4-FFF2-40B4-BE49-F238E27FC236}">
                <a16:creationId xmlns:a16="http://schemas.microsoft.com/office/drawing/2014/main" id="{5C70D8E0-D9B6-4457-B9F7-0C3A2C1813C6}"/>
              </a:ext>
            </a:extLst>
          </p:cNvPr>
          <p:cNvCxnSpPr>
            <a:cxnSpLocks/>
          </p:cNvCxnSpPr>
          <p:nvPr/>
        </p:nvCxnSpPr>
        <p:spPr>
          <a:xfrm>
            <a:off x="7924780" y="5166353"/>
            <a:ext cx="1371599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846" name="Group 845">
            <a:extLst>
              <a:ext uri="{FF2B5EF4-FFF2-40B4-BE49-F238E27FC236}">
                <a16:creationId xmlns:a16="http://schemas.microsoft.com/office/drawing/2014/main" id="{8F8BF657-7375-4FE8-B28D-8B939C007FBA}"/>
              </a:ext>
            </a:extLst>
          </p:cNvPr>
          <p:cNvGrpSpPr/>
          <p:nvPr/>
        </p:nvGrpSpPr>
        <p:grpSpPr>
          <a:xfrm>
            <a:off x="9570688" y="4526276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47" name="Rectangle: Rounded Corners 846">
              <a:extLst>
                <a:ext uri="{FF2B5EF4-FFF2-40B4-BE49-F238E27FC236}">
                  <a16:creationId xmlns:a16="http://schemas.microsoft.com/office/drawing/2014/main" id="{3341DF25-7B96-4040-9ACA-F9143A70CA51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48" name="Rectangle 847">
              <a:extLst>
                <a:ext uri="{FF2B5EF4-FFF2-40B4-BE49-F238E27FC236}">
                  <a16:creationId xmlns:a16="http://schemas.microsoft.com/office/drawing/2014/main" id="{A22F2364-23E3-452D-8E25-B33964C81329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FDDD0F5F-038A-47E8-BBB3-4C007FC66E30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50" name="Straight Connector 849">
            <a:extLst>
              <a:ext uri="{FF2B5EF4-FFF2-40B4-BE49-F238E27FC236}">
                <a16:creationId xmlns:a16="http://schemas.microsoft.com/office/drawing/2014/main" id="{EDF85962-71C7-4F9A-A92C-88A85F6C6BAE}"/>
              </a:ext>
            </a:extLst>
          </p:cNvPr>
          <p:cNvCxnSpPr>
            <a:cxnSpLocks/>
          </p:cNvCxnSpPr>
          <p:nvPr/>
        </p:nvCxnSpPr>
        <p:spPr>
          <a:xfrm>
            <a:off x="7924790" y="4251963"/>
            <a:ext cx="2011658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851" name="Isosceles Triangle 850">
            <a:extLst>
              <a:ext uri="{FF2B5EF4-FFF2-40B4-BE49-F238E27FC236}">
                <a16:creationId xmlns:a16="http://schemas.microsoft.com/office/drawing/2014/main" id="{E5F4E32D-3F6E-4398-BE93-0F4349C8F15B}"/>
              </a:ext>
            </a:extLst>
          </p:cNvPr>
          <p:cNvSpPr/>
          <p:nvPr/>
        </p:nvSpPr>
        <p:spPr>
          <a:xfrm rot="5400000" flipH="1">
            <a:off x="8061945" y="4526273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52" name="TextBox 851">
            <a:extLst>
              <a:ext uri="{FF2B5EF4-FFF2-40B4-BE49-F238E27FC236}">
                <a16:creationId xmlns:a16="http://schemas.microsoft.com/office/drawing/2014/main" id="{800DF4B5-1A65-412F-A798-5E8112FF721E}"/>
              </a:ext>
            </a:extLst>
          </p:cNvPr>
          <p:cNvSpPr txBox="1"/>
          <p:nvPr/>
        </p:nvSpPr>
        <p:spPr>
          <a:xfrm>
            <a:off x="9936448" y="4526273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20’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53" name="Straight Arrow Connector 852">
            <a:extLst>
              <a:ext uri="{FF2B5EF4-FFF2-40B4-BE49-F238E27FC236}">
                <a16:creationId xmlns:a16="http://schemas.microsoft.com/office/drawing/2014/main" id="{EBCBD864-4448-4924-906C-0054C36DB24E}"/>
              </a:ext>
            </a:extLst>
          </p:cNvPr>
          <p:cNvCxnSpPr>
            <a:cxnSpLocks/>
            <a:endCxn id="837" idx="0"/>
          </p:cNvCxnSpPr>
          <p:nvPr/>
        </p:nvCxnSpPr>
        <p:spPr>
          <a:xfrm>
            <a:off x="8656298" y="4251963"/>
            <a:ext cx="2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54" name="TextBox 853">
            <a:extLst>
              <a:ext uri="{FF2B5EF4-FFF2-40B4-BE49-F238E27FC236}">
                <a16:creationId xmlns:a16="http://schemas.microsoft.com/office/drawing/2014/main" id="{B73CF988-C59D-4D10-AAD0-92FFD34ABCE2}"/>
              </a:ext>
            </a:extLst>
          </p:cNvPr>
          <p:cNvSpPr txBox="1"/>
          <p:nvPr/>
        </p:nvSpPr>
        <p:spPr>
          <a:xfrm>
            <a:off x="8793447" y="1143025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19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858" name="Straight Arrow Connector 857">
            <a:extLst>
              <a:ext uri="{FF2B5EF4-FFF2-40B4-BE49-F238E27FC236}">
                <a16:creationId xmlns:a16="http://schemas.microsoft.com/office/drawing/2014/main" id="{EA659AAF-54E7-4E1A-8F3D-E0D33E74378E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8107664" y="5166342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59" name="Straight Arrow Connector 858">
            <a:extLst>
              <a:ext uri="{FF2B5EF4-FFF2-40B4-BE49-F238E27FC236}">
                <a16:creationId xmlns:a16="http://schemas.microsoft.com/office/drawing/2014/main" id="{196B2D51-CB02-4C5A-9BB6-F67DA7F6CAE2}"/>
              </a:ext>
            </a:extLst>
          </p:cNvPr>
          <p:cNvCxnSpPr>
            <a:cxnSpLocks/>
          </p:cNvCxnSpPr>
          <p:nvPr/>
        </p:nvCxnSpPr>
        <p:spPr>
          <a:xfrm>
            <a:off x="8656296" y="5166353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60" name="Straight Arrow Connector 859">
            <a:extLst>
              <a:ext uri="{FF2B5EF4-FFF2-40B4-BE49-F238E27FC236}">
                <a16:creationId xmlns:a16="http://schemas.microsoft.com/office/drawing/2014/main" id="{0BD0FE71-D94B-4A6F-9CE3-7DB8A71A9561}"/>
              </a:ext>
            </a:extLst>
          </p:cNvPr>
          <p:cNvCxnSpPr>
            <a:cxnSpLocks/>
          </p:cNvCxnSpPr>
          <p:nvPr/>
        </p:nvCxnSpPr>
        <p:spPr>
          <a:xfrm>
            <a:off x="9204930" y="5166353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61" name="Isosceles Triangle 860">
            <a:extLst>
              <a:ext uri="{FF2B5EF4-FFF2-40B4-BE49-F238E27FC236}">
                <a16:creationId xmlns:a16="http://schemas.microsoft.com/office/drawing/2014/main" id="{6C60BD7E-4057-4B18-9919-52129777FF0A}"/>
              </a:ext>
            </a:extLst>
          </p:cNvPr>
          <p:cNvSpPr/>
          <p:nvPr/>
        </p:nvSpPr>
        <p:spPr>
          <a:xfrm rot="5400000" flipH="1">
            <a:off x="9159217" y="4526273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62" name="Left Brace 861">
            <a:extLst>
              <a:ext uri="{FF2B5EF4-FFF2-40B4-BE49-F238E27FC236}">
                <a16:creationId xmlns:a16="http://schemas.microsoft.com/office/drawing/2014/main" id="{E6CE46D0-3679-48F1-93AA-FEDAF158B50A}"/>
              </a:ext>
            </a:extLst>
          </p:cNvPr>
          <p:cNvSpPr/>
          <p:nvPr/>
        </p:nvSpPr>
        <p:spPr>
          <a:xfrm rot="16200000">
            <a:off x="8839190" y="5166340"/>
            <a:ext cx="182880" cy="201168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2239CD28-8576-4FFC-8933-715BF122A058}"/>
              </a:ext>
            </a:extLst>
          </p:cNvPr>
          <p:cNvSpPr txBox="1"/>
          <p:nvPr/>
        </p:nvSpPr>
        <p:spPr>
          <a:xfrm>
            <a:off x="518221" y="6263615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Programmable DC Load Bank</a:t>
            </a:r>
          </a:p>
          <a:p>
            <a:r>
              <a:rPr lang="en-US" sz="1200" dirty="0">
                <a:solidFill>
                  <a:schemeClr val="tx1"/>
                </a:solidFill>
              </a:rPr>
              <a:t>BK Precision 8500B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DB894C75-6EA1-43C5-8121-ABC87F777C68}"/>
              </a:ext>
            </a:extLst>
          </p:cNvPr>
          <p:cNvSpPr txBox="1"/>
          <p:nvPr/>
        </p:nvSpPr>
        <p:spPr>
          <a:xfrm>
            <a:off x="10119326" y="6263621"/>
            <a:ext cx="73152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Misc. Load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5" name="Isosceles Triangle 864">
            <a:extLst>
              <a:ext uri="{FF2B5EF4-FFF2-40B4-BE49-F238E27FC236}">
                <a16:creationId xmlns:a16="http://schemas.microsoft.com/office/drawing/2014/main" id="{54CCBCED-0337-4405-A35C-6073C7A4EFF6}"/>
              </a:ext>
            </a:extLst>
          </p:cNvPr>
          <p:cNvSpPr/>
          <p:nvPr/>
        </p:nvSpPr>
        <p:spPr>
          <a:xfrm rot="5400000" flipH="1">
            <a:off x="7513310" y="5623451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866" name="Straight Arrow Connector 865">
            <a:extLst>
              <a:ext uri="{FF2B5EF4-FFF2-40B4-BE49-F238E27FC236}">
                <a16:creationId xmlns:a16="http://schemas.microsoft.com/office/drawing/2014/main" id="{DB40E4B2-A5AB-4B4E-88FA-D0715CB33A7F}"/>
              </a:ext>
            </a:extLst>
          </p:cNvPr>
          <p:cNvCxnSpPr>
            <a:cxnSpLocks/>
            <a:endCxn id="847" idx="0"/>
          </p:cNvCxnSpPr>
          <p:nvPr/>
        </p:nvCxnSpPr>
        <p:spPr>
          <a:xfrm>
            <a:off x="9753568" y="4251963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67" name="Straight Arrow Connector 866">
            <a:extLst>
              <a:ext uri="{FF2B5EF4-FFF2-40B4-BE49-F238E27FC236}">
                <a16:creationId xmlns:a16="http://schemas.microsoft.com/office/drawing/2014/main" id="{D9B9322A-3633-4088-B7C4-1A11EBBDFAC2}"/>
              </a:ext>
            </a:extLst>
          </p:cNvPr>
          <p:cNvCxnSpPr>
            <a:cxnSpLocks/>
            <a:stCxn id="847" idx="2"/>
            <a:endCxn id="610" idx="0"/>
          </p:cNvCxnSpPr>
          <p:nvPr/>
        </p:nvCxnSpPr>
        <p:spPr>
          <a:xfrm>
            <a:off x="9753568" y="4892036"/>
            <a:ext cx="0" cy="73150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68" name="Group 867">
            <a:extLst>
              <a:ext uri="{FF2B5EF4-FFF2-40B4-BE49-F238E27FC236}">
                <a16:creationId xmlns:a16="http://schemas.microsoft.com/office/drawing/2014/main" id="{E1998EB7-6091-4628-97FD-BF221D7C5B94}"/>
              </a:ext>
            </a:extLst>
          </p:cNvPr>
          <p:cNvGrpSpPr/>
          <p:nvPr/>
        </p:nvGrpSpPr>
        <p:grpSpPr>
          <a:xfrm>
            <a:off x="10302190" y="169166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69" name="Rectangle: Rounded Corners 868">
              <a:extLst>
                <a:ext uri="{FF2B5EF4-FFF2-40B4-BE49-F238E27FC236}">
                  <a16:creationId xmlns:a16="http://schemas.microsoft.com/office/drawing/2014/main" id="{8753E3E1-13EF-4066-8BE0-93128332D25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70" name="Rectangle 869">
              <a:extLst>
                <a:ext uri="{FF2B5EF4-FFF2-40B4-BE49-F238E27FC236}">
                  <a16:creationId xmlns:a16="http://schemas.microsoft.com/office/drawing/2014/main" id="{B61C283D-C039-4D1A-B296-36D48522F8F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71" name="Straight Connector 870">
              <a:extLst>
                <a:ext uri="{FF2B5EF4-FFF2-40B4-BE49-F238E27FC236}">
                  <a16:creationId xmlns:a16="http://schemas.microsoft.com/office/drawing/2014/main" id="{FE651CF1-09A8-4E28-B863-D0802AEDF1B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07913ED6-BC62-4ED4-8299-612E272C6C6A}"/>
              </a:ext>
            </a:extLst>
          </p:cNvPr>
          <p:cNvGrpSpPr/>
          <p:nvPr/>
        </p:nvGrpSpPr>
        <p:grpSpPr>
          <a:xfrm>
            <a:off x="10302190" y="3429012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73" name="Rectangle: Rounded Corners 872">
              <a:extLst>
                <a:ext uri="{FF2B5EF4-FFF2-40B4-BE49-F238E27FC236}">
                  <a16:creationId xmlns:a16="http://schemas.microsoft.com/office/drawing/2014/main" id="{87A79F4A-23C4-455E-8402-AA95AE830BEF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C96ECD73-19C7-4AC2-BD51-9413C308A1B5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75" name="Straight Connector 874">
              <a:extLst>
                <a:ext uri="{FF2B5EF4-FFF2-40B4-BE49-F238E27FC236}">
                  <a16:creationId xmlns:a16="http://schemas.microsoft.com/office/drawing/2014/main" id="{FB36155A-3BE5-4CDB-AB8A-CDE3A155EF3A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76" name="Straight Arrow Connector 875">
            <a:extLst>
              <a:ext uri="{FF2B5EF4-FFF2-40B4-BE49-F238E27FC236}">
                <a16:creationId xmlns:a16="http://schemas.microsoft.com/office/drawing/2014/main" id="{A36DF7E6-543B-47FD-96EF-30D4A5531030}"/>
              </a:ext>
            </a:extLst>
          </p:cNvPr>
          <p:cNvCxnSpPr>
            <a:cxnSpLocks/>
            <a:stCxn id="869" idx="2"/>
            <a:endCxn id="873" idx="0"/>
          </p:cNvCxnSpPr>
          <p:nvPr/>
        </p:nvCxnSpPr>
        <p:spPr>
          <a:xfrm>
            <a:off x="10485070" y="2057429"/>
            <a:ext cx="0" cy="137158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77" name="Straight Arrow Connector 876">
            <a:extLst>
              <a:ext uri="{FF2B5EF4-FFF2-40B4-BE49-F238E27FC236}">
                <a16:creationId xmlns:a16="http://schemas.microsoft.com/office/drawing/2014/main" id="{C1FAD00B-D2DF-43CE-AC7D-0CBDFB232558}"/>
              </a:ext>
            </a:extLst>
          </p:cNvPr>
          <p:cNvCxnSpPr>
            <a:cxnSpLocks/>
            <a:stCxn id="873" idx="2"/>
            <a:endCxn id="580" idx="0"/>
          </p:cNvCxnSpPr>
          <p:nvPr/>
        </p:nvCxnSpPr>
        <p:spPr>
          <a:xfrm>
            <a:off x="10485070" y="3794772"/>
            <a:ext cx="10" cy="182877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78" name="Straight Arrow Connector 877">
            <a:extLst>
              <a:ext uri="{FF2B5EF4-FFF2-40B4-BE49-F238E27FC236}">
                <a16:creationId xmlns:a16="http://schemas.microsoft.com/office/drawing/2014/main" id="{316983BF-3A73-4513-B60D-5828B1EE15E3}"/>
              </a:ext>
            </a:extLst>
          </p:cNvPr>
          <p:cNvCxnSpPr>
            <a:cxnSpLocks/>
            <a:endCxn id="869" idx="0"/>
          </p:cNvCxnSpPr>
          <p:nvPr/>
        </p:nvCxnSpPr>
        <p:spPr>
          <a:xfrm flipH="1">
            <a:off x="10485070" y="1417348"/>
            <a:ext cx="2" cy="27432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79" name="TextBox 878">
            <a:extLst>
              <a:ext uri="{FF2B5EF4-FFF2-40B4-BE49-F238E27FC236}">
                <a16:creationId xmlns:a16="http://schemas.microsoft.com/office/drawing/2014/main" id="{1703E56A-DD3D-4517-B6D3-0C2A145A6E0D}"/>
              </a:ext>
            </a:extLst>
          </p:cNvPr>
          <p:cNvSpPr txBox="1"/>
          <p:nvPr/>
        </p:nvSpPr>
        <p:spPr>
          <a:xfrm>
            <a:off x="10302194" y="1143025"/>
            <a:ext cx="36576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3, 15</a:t>
            </a:r>
            <a:endParaRPr lang="en-US" sz="900" i="0" dirty="0">
              <a:solidFill>
                <a:srgbClr val="FF0000"/>
              </a:solidFill>
            </a:endParaRPr>
          </a:p>
        </p:txBody>
      </p:sp>
      <p:sp>
        <p:nvSpPr>
          <p:cNvPr id="880" name="Isosceles Triangle 879">
            <a:extLst>
              <a:ext uri="{FF2B5EF4-FFF2-40B4-BE49-F238E27FC236}">
                <a16:creationId xmlns:a16="http://schemas.microsoft.com/office/drawing/2014/main" id="{75E290F8-91BB-4800-8DFF-0EC7D99A9691}"/>
              </a:ext>
            </a:extLst>
          </p:cNvPr>
          <p:cNvSpPr/>
          <p:nvPr/>
        </p:nvSpPr>
        <p:spPr>
          <a:xfrm rot="5400000" flipH="1">
            <a:off x="10805105" y="5623451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919" name="Straight Arrow Connector 918">
            <a:extLst>
              <a:ext uri="{FF2B5EF4-FFF2-40B4-BE49-F238E27FC236}">
                <a16:creationId xmlns:a16="http://schemas.microsoft.com/office/drawing/2014/main" id="{88485476-91FD-4215-B9C6-BDB441BB478E}"/>
              </a:ext>
            </a:extLst>
          </p:cNvPr>
          <p:cNvCxnSpPr>
            <a:cxnSpLocks/>
            <a:endCxn id="921" idx="0"/>
          </p:cNvCxnSpPr>
          <p:nvPr/>
        </p:nvCxnSpPr>
        <p:spPr>
          <a:xfrm>
            <a:off x="7650466" y="1417342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920" name="Group 919">
            <a:extLst>
              <a:ext uri="{FF2B5EF4-FFF2-40B4-BE49-F238E27FC236}">
                <a16:creationId xmlns:a16="http://schemas.microsoft.com/office/drawing/2014/main" id="{955DF9A3-113C-470C-A24F-C95DA733F88D}"/>
              </a:ext>
            </a:extLst>
          </p:cNvPr>
          <p:cNvGrpSpPr/>
          <p:nvPr/>
        </p:nvGrpSpPr>
        <p:grpSpPr>
          <a:xfrm>
            <a:off x="7467586" y="169165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921" name="Rectangle: Rounded Corners 920">
              <a:extLst>
                <a:ext uri="{FF2B5EF4-FFF2-40B4-BE49-F238E27FC236}">
                  <a16:creationId xmlns:a16="http://schemas.microsoft.com/office/drawing/2014/main" id="{A5BE61F7-7C95-4BC1-B817-0D69361ECE0B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D869F921-91BE-4795-87D3-78F574B1B8C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E76444C7-31D2-474D-9EB4-4F057D6DC7F6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24" name="TextBox 923">
            <a:extLst>
              <a:ext uri="{FF2B5EF4-FFF2-40B4-BE49-F238E27FC236}">
                <a16:creationId xmlns:a16="http://schemas.microsoft.com/office/drawing/2014/main" id="{D8139F76-C6AD-43B3-BDCA-B4A7449907D1}"/>
              </a:ext>
            </a:extLst>
          </p:cNvPr>
          <p:cNvSpPr txBox="1"/>
          <p:nvPr/>
        </p:nvSpPr>
        <p:spPr>
          <a:xfrm>
            <a:off x="7516527" y="1143025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17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925" name="Straight Arrow Connector 924">
            <a:extLst>
              <a:ext uri="{FF2B5EF4-FFF2-40B4-BE49-F238E27FC236}">
                <a16:creationId xmlns:a16="http://schemas.microsoft.com/office/drawing/2014/main" id="{D9DF083C-6AA4-4C25-8055-D7C8359A61B1}"/>
              </a:ext>
            </a:extLst>
          </p:cNvPr>
          <p:cNvCxnSpPr>
            <a:cxnSpLocks/>
            <a:endCxn id="927" idx="0"/>
          </p:cNvCxnSpPr>
          <p:nvPr/>
        </p:nvCxnSpPr>
        <p:spPr>
          <a:xfrm>
            <a:off x="8199100" y="1417342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678FACB8-B4F2-46B5-8DA9-DB2A42BF5E9E}"/>
              </a:ext>
            </a:extLst>
          </p:cNvPr>
          <p:cNvGrpSpPr/>
          <p:nvPr/>
        </p:nvGrpSpPr>
        <p:grpSpPr>
          <a:xfrm>
            <a:off x="8016220" y="169165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927" name="Rectangle: Rounded Corners 926">
              <a:extLst>
                <a:ext uri="{FF2B5EF4-FFF2-40B4-BE49-F238E27FC236}">
                  <a16:creationId xmlns:a16="http://schemas.microsoft.com/office/drawing/2014/main" id="{3E951110-B82B-4E08-894F-8AF8BE2DCE3E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502740F6-2840-4947-9CFD-4E9B71E5F57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CA48DCB8-ACFF-4D00-B634-7D9E918A578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35" name="TextBox 934">
            <a:extLst>
              <a:ext uri="{FF2B5EF4-FFF2-40B4-BE49-F238E27FC236}">
                <a16:creationId xmlns:a16="http://schemas.microsoft.com/office/drawing/2014/main" id="{82585EE8-9C8D-4544-992D-58C50F1EDB80}"/>
              </a:ext>
            </a:extLst>
          </p:cNvPr>
          <p:cNvSpPr txBox="1"/>
          <p:nvPr/>
        </p:nvSpPr>
        <p:spPr>
          <a:xfrm>
            <a:off x="8107658" y="1143025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936" name="Group 935">
            <a:extLst>
              <a:ext uri="{FF2B5EF4-FFF2-40B4-BE49-F238E27FC236}">
                <a16:creationId xmlns:a16="http://schemas.microsoft.com/office/drawing/2014/main" id="{E462F100-01DF-41FA-A546-891B9C224936}"/>
              </a:ext>
            </a:extLst>
          </p:cNvPr>
          <p:cNvGrpSpPr/>
          <p:nvPr/>
        </p:nvGrpSpPr>
        <p:grpSpPr>
          <a:xfrm>
            <a:off x="7467585" y="2331732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937" name="Rectangle: Rounded Corners 936">
              <a:extLst>
                <a:ext uri="{FF2B5EF4-FFF2-40B4-BE49-F238E27FC236}">
                  <a16:creationId xmlns:a16="http://schemas.microsoft.com/office/drawing/2014/main" id="{C64CFA89-F2D7-42A4-B384-E77860AFF1B8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38" name="Oval 937">
              <a:extLst>
                <a:ext uri="{FF2B5EF4-FFF2-40B4-BE49-F238E27FC236}">
                  <a16:creationId xmlns:a16="http://schemas.microsoft.com/office/drawing/2014/main" id="{3FB94ABC-8B3F-4DE9-8C47-896AA2004767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39" name="Group 938">
              <a:extLst>
                <a:ext uri="{FF2B5EF4-FFF2-40B4-BE49-F238E27FC236}">
                  <a16:creationId xmlns:a16="http://schemas.microsoft.com/office/drawing/2014/main" id="{D4356515-61F6-4483-98EA-1883B581A1FE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940" name="Straight Connector 939">
                <a:extLst>
                  <a:ext uri="{FF2B5EF4-FFF2-40B4-BE49-F238E27FC236}">
                    <a16:creationId xmlns:a16="http://schemas.microsoft.com/office/drawing/2014/main" id="{7D2B8550-17AE-46E7-9A89-59CEDFC9F1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0FE6BF33-CFEA-4203-9461-F3C82DBDAB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2" name="Straight Connector 941">
                <a:extLst>
                  <a:ext uri="{FF2B5EF4-FFF2-40B4-BE49-F238E27FC236}">
                    <a16:creationId xmlns:a16="http://schemas.microsoft.com/office/drawing/2014/main" id="{0998E3FB-535B-4B64-B848-03D19086D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3" name="Straight Connector 942">
                <a:extLst>
                  <a:ext uri="{FF2B5EF4-FFF2-40B4-BE49-F238E27FC236}">
                    <a16:creationId xmlns:a16="http://schemas.microsoft.com/office/drawing/2014/main" id="{74BAC5A9-D54F-4C3F-BCFC-4BCA490B45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D8873239-D4C1-42FE-A7AF-97B8D6933CB6}"/>
              </a:ext>
            </a:extLst>
          </p:cNvPr>
          <p:cNvGrpSpPr/>
          <p:nvPr/>
        </p:nvGrpSpPr>
        <p:grpSpPr>
          <a:xfrm>
            <a:off x="8016215" y="2331732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945" name="Rectangle: Rounded Corners 944">
              <a:extLst>
                <a:ext uri="{FF2B5EF4-FFF2-40B4-BE49-F238E27FC236}">
                  <a16:creationId xmlns:a16="http://schemas.microsoft.com/office/drawing/2014/main" id="{F90989CA-FA55-4EB2-9DFF-DD8FC7CC49E0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6" name="Oval 945">
              <a:extLst>
                <a:ext uri="{FF2B5EF4-FFF2-40B4-BE49-F238E27FC236}">
                  <a16:creationId xmlns:a16="http://schemas.microsoft.com/office/drawing/2014/main" id="{6B90ABE5-A4B9-49D0-980B-F85A443AFA48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47" name="Group 946">
              <a:extLst>
                <a:ext uri="{FF2B5EF4-FFF2-40B4-BE49-F238E27FC236}">
                  <a16:creationId xmlns:a16="http://schemas.microsoft.com/office/drawing/2014/main" id="{95FC82E8-D010-427F-8821-47370D556827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948" name="Straight Connector 947">
                <a:extLst>
                  <a:ext uri="{FF2B5EF4-FFF2-40B4-BE49-F238E27FC236}">
                    <a16:creationId xmlns:a16="http://schemas.microsoft.com/office/drawing/2014/main" id="{42D13A19-FC39-4CAE-B785-9716E47342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9" name="Straight Connector 948">
                <a:extLst>
                  <a:ext uri="{FF2B5EF4-FFF2-40B4-BE49-F238E27FC236}">
                    <a16:creationId xmlns:a16="http://schemas.microsoft.com/office/drawing/2014/main" id="{753F5DE8-3B0C-414B-A32A-983B44F24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16DA0988-AC96-4653-8DF1-717399DC9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715A5ECE-9750-473C-81D5-B179A8A240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952" name="Straight Arrow Connector 951">
            <a:extLst>
              <a:ext uri="{FF2B5EF4-FFF2-40B4-BE49-F238E27FC236}">
                <a16:creationId xmlns:a16="http://schemas.microsoft.com/office/drawing/2014/main" id="{4E34FB2A-1518-4416-A13B-C5790FB35E84}"/>
              </a:ext>
            </a:extLst>
          </p:cNvPr>
          <p:cNvCxnSpPr>
            <a:cxnSpLocks/>
            <a:stCxn id="921" idx="2"/>
            <a:endCxn id="937" idx="0"/>
          </p:cNvCxnSpPr>
          <p:nvPr/>
        </p:nvCxnSpPr>
        <p:spPr>
          <a:xfrm flipH="1">
            <a:off x="7650465" y="2057419"/>
            <a:ext cx="1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953" name="Straight Arrow Connector 952">
            <a:extLst>
              <a:ext uri="{FF2B5EF4-FFF2-40B4-BE49-F238E27FC236}">
                <a16:creationId xmlns:a16="http://schemas.microsoft.com/office/drawing/2014/main" id="{F67178BE-E2B0-4432-9575-7C0A5E36CC78}"/>
              </a:ext>
            </a:extLst>
          </p:cNvPr>
          <p:cNvCxnSpPr>
            <a:cxnSpLocks/>
            <a:stCxn id="927" idx="2"/>
            <a:endCxn id="945" idx="0"/>
          </p:cNvCxnSpPr>
          <p:nvPr/>
        </p:nvCxnSpPr>
        <p:spPr>
          <a:xfrm flipH="1">
            <a:off x="8199095" y="2057419"/>
            <a:ext cx="5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6D37BD43-B372-49ED-B449-28F2E40F4CEB}"/>
              </a:ext>
            </a:extLst>
          </p:cNvPr>
          <p:cNvGrpSpPr/>
          <p:nvPr/>
        </p:nvGrpSpPr>
        <p:grpSpPr>
          <a:xfrm rot="10800000">
            <a:off x="3988729" y="4069079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15" name="Rectangle: Rounded Corners 1014">
              <a:extLst>
                <a:ext uri="{FF2B5EF4-FFF2-40B4-BE49-F238E27FC236}">
                  <a16:creationId xmlns:a16="http://schemas.microsoft.com/office/drawing/2014/main" id="{E32FB73F-29F0-410F-82ED-2FA3910B6C37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6" name="Isosceles Triangle 1015">
              <a:extLst>
                <a:ext uri="{FF2B5EF4-FFF2-40B4-BE49-F238E27FC236}">
                  <a16:creationId xmlns:a16="http://schemas.microsoft.com/office/drawing/2014/main" id="{827CCD24-F25A-4520-A0CE-0A9F703CB806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17" name="Straight Connector 1016">
              <a:extLst>
                <a:ext uri="{FF2B5EF4-FFF2-40B4-BE49-F238E27FC236}">
                  <a16:creationId xmlns:a16="http://schemas.microsoft.com/office/drawing/2014/main" id="{6DF9A0D1-5523-4E15-BCC0-7C73320393DB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8" name="Straight Connector 1017">
              <a:extLst>
                <a:ext uri="{FF2B5EF4-FFF2-40B4-BE49-F238E27FC236}">
                  <a16:creationId xmlns:a16="http://schemas.microsoft.com/office/drawing/2014/main" id="{8A5B0C5B-DED7-4E9F-BC77-45FB02872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9" name="Straight Connector 1018">
              <a:extLst>
                <a:ext uri="{FF2B5EF4-FFF2-40B4-BE49-F238E27FC236}">
                  <a16:creationId xmlns:a16="http://schemas.microsoft.com/office/drawing/2014/main" id="{4656E736-DDFE-477E-A5BD-08909B4FD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0" name="Straight Connector 1019">
              <a:extLst>
                <a:ext uri="{FF2B5EF4-FFF2-40B4-BE49-F238E27FC236}">
                  <a16:creationId xmlns:a16="http://schemas.microsoft.com/office/drawing/2014/main" id="{D468D4B7-A869-4FA7-B122-6EB64F0B21A2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1" name="Straight Connector 1020">
              <a:extLst>
                <a:ext uri="{FF2B5EF4-FFF2-40B4-BE49-F238E27FC236}">
                  <a16:creationId xmlns:a16="http://schemas.microsoft.com/office/drawing/2014/main" id="{AE911FEF-0D06-4B45-8797-BF439D9AC927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5D0A9DB1-B1A1-4D8B-AA60-3966706D6D4B}"/>
              </a:ext>
            </a:extLst>
          </p:cNvPr>
          <p:cNvGrpSpPr/>
          <p:nvPr/>
        </p:nvGrpSpPr>
        <p:grpSpPr>
          <a:xfrm rot="10800000">
            <a:off x="4541533" y="4069079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23" name="Rectangle: Rounded Corners 1022">
              <a:extLst>
                <a:ext uri="{FF2B5EF4-FFF2-40B4-BE49-F238E27FC236}">
                  <a16:creationId xmlns:a16="http://schemas.microsoft.com/office/drawing/2014/main" id="{80EC254D-9D2E-4BA2-B2BF-A53995CC7D11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24" name="Isosceles Triangle 1023">
              <a:extLst>
                <a:ext uri="{FF2B5EF4-FFF2-40B4-BE49-F238E27FC236}">
                  <a16:creationId xmlns:a16="http://schemas.microsoft.com/office/drawing/2014/main" id="{98AFB95A-96EB-4B72-AB82-40FE3A4351A8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7C42131-46D3-4190-BADF-F4E2AC9F0781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ACA66635-DAF4-4BD1-A9CC-99583F5C9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A097CE02-718C-448D-BF84-5AF30FF68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389DA1B-4573-45F4-91AB-9080E8B23DEC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AC72FE8-7CD9-4C42-83D2-4115D017ECC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2605BC46-EACF-46B4-8F75-B035603628F8}"/>
              </a:ext>
            </a:extLst>
          </p:cNvPr>
          <p:cNvCxnSpPr>
            <a:cxnSpLocks/>
            <a:stCxn id="505" idx="2"/>
            <a:endCxn id="1015" idx="2"/>
          </p:cNvCxnSpPr>
          <p:nvPr/>
        </p:nvCxnSpPr>
        <p:spPr>
          <a:xfrm flipH="1">
            <a:off x="4171609" y="3429004"/>
            <a:ext cx="4174" cy="64007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1068" name="Left Brace 1067">
            <a:extLst>
              <a:ext uri="{FF2B5EF4-FFF2-40B4-BE49-F238E27FC236}">
                <a16:creationId xmlns:a16="http://schemas.microsoft.com/office/drawing/2014/main" id="{AD47C4DE-1FBB-4EF9-80DB-0C96EC5423E8}"/>
              </a:ext>
            </a:extLst>
          </p:cNvPr>
          <p:cNvSpPr/>
          <p:nvPr/>
        </p:nvSpPr>
        <p:spPr>
          <a:xfrm rot="16200000">
            <a:off x="5455909" y="3063235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C009740E-1545-4B83-810E-AF607404A06F}"/>
              </a:ext>
            </a:extLst>
          </p:cNvPr>
          <p:cNvSpPr txBox="1"/>
          <p:nvPr/>
        </p:nvSpPr>
        <p:spPr>
          <a:xfrm>
            <a:off x="3992869" y="4709152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2’ x 4’ DC LED Troffer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LAMAR N-R1L-448FA-40K90-1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D2238FA2-B635-472E-9732-A6F9BDC36629}"/>
              </a:ext>
            </a:extLst>
          </p:cNvPr>
          <p:cNvSpPr txBox="1"/>
          <p:nvPr/>
        </p:nvSpPr>
        <p:spPr>
          <a:xfrm>
            <a:off x="3581427" y="1143025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24</a:t>
            </a:r>
            <a:endParaRPr lang="en-US" sz="900" i="0" dirty="0">
              <a:solidFill>
                <a:srgbClr val="FF0000"/>
              </a:solidFill>
            </a:endParaRPr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5C9A1A2C-2299-4616-B2B5-3FB2857E4128}"/>
              </a:ext>
            </a:extLst>
          </p:cNvPr>
          <p:cNvGrpSpPr/>
          <p:nvPr/>
        </p:nvGrpSpPr>
        <p:grpSpPr>
          <a:xfrm>
            <a:off x="3992903" y="3063244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505" name="Rectangle: Rounded Corners 504">
              <a:extLst>
                <a:ext uri="{FF2B5EF4-FFF2-40B4-BE49-F238E27FC236}">
                  <a16:creationId xmlns:a16="http://schemas.microsoft.com/office/drawing/2014/main" id="{FE3686E0-589E-484C-A3CC-506F3B194654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2B351AF5-14E4-4390-814E-81DC9AF2404C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349653C-0AA2-4492-8934-A6D4F614D47B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3B025C6-252F-4433-8332-64091EEC697D}"/>
              </a:ext>
            </a:extLst>
          </p:cNvPr>
          <p:cNvGrpSpPr/>
          <p:nvPr/>
        </p:nvGrpSpPr>
        <p:grpSpPr>
          <a:xfrm>
            <a:off x="4541533" y="3428996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509" name="Rectangle: Rounded Corners 508">
              <a:extLst>
                <a:ext uri="{FF2B5EF4-FFF2-40B4-BE49-F238E27FC236}">
                  <a16:creationId xmlns:a16="http://schemas.microsoft.com/office/drawing/2014/main" id="{F53A6AB1-3AFF-4CB6-8D63-C405565D5B89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858DE8AF-7C01-4E3A-A225-272273D4BCF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4D19C70-5217-45DF-9B0C-BFED79E5D084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61" name="Freeform: Shape 660">
            <a:extLst>
              <a:ext uri="{FF2B5EF4-FFF2-40B4-BE49-F238E27FC236}">
                <a16:creationId xmlns:a16="http://schemas.microsoft.com/office/drawing/2014/main" id="{504CD244-CF81-411E-B114-3194D06C5842}"/>
              </a:ext>
            </a:extLst>
          </p:cNvPr>
          <p:cNvSpPr/>
          <p:nvPr/>
        </p:nvSpPr>
        <p:spPr>
          <a:xfrm>
            <a:off x="152464" y="777254"/>
            <a:ext cx="11887052" cy="3108948"/>
          </a:xfrm>
          <a:custGeom>
            <a:avLst/>
            <a:gdLst>
              <a:gd name="connsiteX0" fmla="*/ 6 w 11887052"/>
              <a:gd name="connsiteY0" fmla="*/ 0 h 3108948"/>
              <a:gd name="connsiteX1" fmla="*/ 11887052 w 11887052"/>
              <a:gd name="connsiteY1" fmla="*/ 0 h 3108948"/>
              <a:gd name="connsiteX2" fmla="*/ 11887052 w 11887052"/>
              <a:gd name="connsiteY2" fmla="*/ 2468880 h 3108948"/>
              <a:gd name="connsiteX3" fmla="*/ 7040761 w 11887052"/>
              <a:gd name="connsiteY3" fmla="*/ 2468880 h 3108948"/>
              <a:gd name="connsiteX4" fmla="*/ 7040761 w 11887052"/>
              <a:gd name="connsiteY4" fmla="*/ 3108948 h 3108948"/>
              <a:gd name="connsiteX5" fmla="*/ 0 w 11887052"/>
              <a:gd name="connsiteY5" fmla="*/ 3108948 h 3108948"/>
              <a:gd name="connsiteX6" fmla="*/ 0 w 11887052"/>
              <a:gd name="connsiteY6" fmla="*/ 2468868 h 3108948"/>
              <a:gd name="connsiteX7" fmla="*/ 6 w 11887052"/>
              <a:gd name="connsiteY7" fmla="*/ 2468868 h 310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87052" h="3108948">
                <a:moveTo>
                  <a:pt x="6" y="0"/>
                </a:moveTo>
                <a:lnTo>
                  <a:pt x="11887052" y="0"/>
                </a:lnTo>
                <a:lnTo>
                  <a:pt x="11887052" y="2468880"/>
                </a:lnTo>
                <a:lnTo>
                  <a:pt x="7040761" y="2468880"/>
                </a:lnTo>
                <a:lnTo>
                  <a:pt x="7040761" y="3108948"/>
                </a:lnTo>
                <a:lnTo>
                  <a:pt x="0" y="3108948"/>
                </a:lnTo>
                <a:lnTo>
                  <a:pt x="0" y="2468868"/>
                </a:lnTo>
                <a:lnTo>
                  <a:pt x="6" y="2468868"/>
                </a:lnTo>
                <a:close/>
              </a:path>
            </a:pathLst>
          </a:custGeom>
          <a:noFill/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10"/>
          </a:p>
        </p:txBody>
      </p: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4F089239-5DCA-4484-95FB-A6E7A3218771}"/>
              </a:ext>
            </a:extLst>
          </p:cNvPr>
          <p:cNvCxnSpPr>
            <a:cxnSpLocks/>
            <a:stCxn id="509" idx="2"/>
            <a:endCxn id="1023" idx="2"/>
          </p:cNvCxnSpPr>
          <p:nvPr/>
        </p:nvCxnSpPr>
        <p:spPr>
          <a:xfrm>
            <a:off x="4724413" y="3794756"/>
            <a:ext cx="0" cy="27432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676" name="TextBox 675">
            <a:extLst>
              <a:ext uri="{FF2B5EF4-FFF2-40B4-BE49-F238E27FC236}">
                <a16:creationId xmlns:a16="http://schemas.microsoft.com/office/drawing/2014/main" id="{2EFA7F60-509D-4180-BC23-45F75E6779F7}"/>
              </a:ext>
            </a:extLst>
          </p:cNvPr>
          <p:cNvSpPr txBox="1"/>
          <p:nvPr/>
        </p:nvSpPr>
        <p:spPr>
          <a:xfrm>
            <a:off x="7193268" y="2971800"/>
            <a:ext cx="146304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(2) Circulation Fans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7" name="Left Brace 676">
            <a:extLst>
              <a:ext uri="{FF2B5EF4-FFF2-40B4-BE49-F238E27FC236}">
                <a16:creationId xmlns:a16="http://schemas.microsoft.com/office/drawing/2014/main" id="{1127347C-7F74-4BB5-A2D4-63CD13A94045}"/>
              </a:ext>
            </a:extLst>
          </p:cNvPr>
          <p:cNvSpPr/>
          <p:nvPr/>
        </p:nvSpPr>
        <p:spPr>
          <a:xfrm rot="16200000">
            <a:off x="7833355" y="2400037"/>
            <a:ext cx="182880" cy="91440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469A601-0579-4A1D-91A9-B6F1B08A3229}"/>
              </a:ext>
            </a:extLst>
          </p:cNvPr>
          <p:cNvCxnSpPr>
            <a:stCxn id="505" idx="2"/>
            <a:endCxn id="509" idx="0"/>
          </p:cNvCxnSpPr>
          <p:nvPr/>
        </p:nvCxnSpPr>
        <p:spPr>
          <a:xfrm rot="5400000" flipH="1" flipV="1">
            <a:off x="4450094" y="3154685"/>
            <a:ext cx="8" cy="548630"/>
          </a:xfrm>
          <a:prstGeom prst="curvedConnector5">
            <a:avLst>
              <a:gd name="adj1" fmla="val -2857500000"/>
              <a:gd name="adj2" fmla="val 50000"/>
              <a:gd name="adj3" fmla="val 2857600000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DDDD1E59-A8F9-4E83-A913-B1221E0DF212}"/>
              </a:ext>
            </a:extLst>
          </p:cNvPr>
          <p:cNvCxnSpPr>
            <a:cxnSpLocks/>
            <a:endCxn id="576" idx="2"/>
          </p:cNvCxnSpPr>
          <p:nvPr/>
        </p:nvCxnSpPr>
        <p:spPr>
          <a:xfrm>
            <a:off x="3718586" y="1417342"/>
            <a:ext cx="2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79" name="Straight Arrow Connector 678">
            <a:extLst>
              <a:ext uri="{FF2B5EF4-FFF2-40B4-BE49-F238E27FC236}">
                <a16:creationId xmlns:a16="http://schemas.microsoft.com/office/drawing/2014/main" id="{E5121439-0686-4602-9D32-F591C7304059}"/>
              </a:ext>
            </a:extLst>
          </p:cNvPr>
          <p:cNvCxnSpPr>
            <a:cxnSpLocks/>
            <a:stCxn id="576" idx="0"/>
          </p:cNvCxnSpPr>
          <p:nvPr/>
        </p:nvCxnSpPr>
        <p:spPr>
          <a:xfrm>
            <a:off x="3718588" y="2057415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685" name="TextBox 684">
            <a:extLst>
              <a:ext uri="{FF2B5EF4-FFF2-40B4-BE49-F238E27FC236}">
                <a16:creationId xmlns:a16="http://schemas.microsoft.com/office/drawing/2014/main" id="{A3569D85-16A5-4C68-AFE6-1529CE3D49E2}"/>
              </a:ext>
            </a:extLst>
          </p:cNvPr>
          <p:cNvSpPr txBox="1"/>
          <p:nvPr/>
        </p:nvSpPr>
        <p:spPr>
          <a:xfrm>
            <a:off x="701069" y="2240293"/>
            <a:ext cx="2743200" cy="54864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r"/>
            <a:r>
              <a:rPr lang="en-US" sz="1200" i="0" dirty="0">
                <a:solidFill>
                  <a:schemeClr val="tx1"/>
                </a:solidFill>
              </a:rPr>
              <a:t>Central AC/DC Converter / Power Hub</a:t>
            </a:r>
          </a:p>
          <a:p>
            <a:pPr algn="r"/>
            <a:r>
              <a:rPr lang="en-US" sz="1200" dirty="0" err="1">
                <a:solidFill>
                  <a:schemeClr val="tx1"/>
                </a:solidFill>
              </a:rPr>
              <a:t>Nextek</a:t>
            </a:r>
            <a:r>
              <a:rPr lang="en-US" sz="1200" dirty="0">
                <a:solidFill>
                  <a:schemeClr val="tx1"/>
                </a:solidFill>
              </a:rPr>
              <a:t> PHD Blade S12</a:t>
            </a:r>
          </a:p>
        </p:txBody>
      </p: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BE22C64F-072A-4D8F-8383-7AD10E718A29}"/>
              </a:ext>
            </a:extLst>
          </p:cNvPr>
          <p:cNvGrpSpPr/>
          <p:nvPr/>
        </p:nvGrpSpPr>
        <p:grpSpPr>
          <a:xfrm rot="10800000">
            <a:off x="5085997" y="4069079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690" name="Rectangle: Rounded Corners 689">
              <a:extLst>
                <a:ext uri="{FF2B5EF4-FFF2-40B4-BE49-F238E27FC236}">
                  <a16:creationId xmlns:a16="http://schemas.microsoft.com/office/drawing/2014/main" id="{16E764B1-CA82-4331-B26A-301D69FC6E54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1" name="Isosceles Triangle 690">
              <a:extLst>
                <a:ext uri="{FF2B5EF4-FFF2-40B4-BE49-F238E27FC236}">
                  <a16:creationId xmlns:a16="http://schemas.microsoft.com/office/drawing/2014/main" id="{E88DD194-AE18-4B49-B1D1-0A25F0E05300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DFD0A7E0-8FD8-4339-8F92-0F2746D7167B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F7AA1BD6-C01F-4E85-9267-A5FCA3E52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EB6732E1-2F95-4A69-AF1E-8640EB1493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EF91C08C-B4D8-4964-B6EA-037C19CA6425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F0C80D3F-5965-4D9B-B750-519C1D92AA6A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248086EA-0D65-470C-844E-676DF9F93A22}"/>
              </a:ext>
            </a:extLst>
          </p:cNvPr>
          <p:cNvGrpSpPr/>
          <p:nvPr/>
        </p:nvGrpSpPr>
        <p:grpSpPr>
          <a:xfrm rot="10800000">
            <a:off x="5638801" y="4069079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703" name="Rectangle: Rounded Corners 702">
              <a:extLst>
                <a:ext uri="{FF2B5EF4-FFF2-40B4-BE49-F238E27FC236}">
                  <a16:creationId xmlns:a16="http://schemas.microsoft.com/office/drawing/2014/main" id="{F23C8A33-9625-45C2-8F92-BC7796E3E5FD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4" name="Isosceles Triangle 703">
              <a:extLst>
                <a:ext uri="{FF2B5EF4-FFF2-40B4-BE49-F238E27FC236}">
                  <a16:creationId xmlns:a16="http://schemas.microsoft.com/office/drawing/2014/main" id="{114D004A-F55E-423F-A985-0B057A661956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A48E2342-2D4E-4D7F-B575-DAC7D82D5257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1A775827-1440-4571-8761-8D6F0CC1BB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0A7465C4-CAFD-48F7-8E87-F2B04D17F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4EFCDB54-C909-45CA-B543-F8AD13AC79F6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974DF986-3605-4A4A-A476-3C056E77D099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FF81B75D-FBBC-4837-8E1E-FE47F61D400F}"/>
              </a:ext>
            </a:extLst>
          </p:cNvPr>
          <p:cNvCxnSpPr>
            <a:cxnSpLocks/>
            <a:stCxn id="717" idx="2"/>
            <a:endCxn id="690" idx="2"/>
          </p:cNvCxnSpPr>
          <p:nvPr/>
        </p:nvCxnSpPr>
        <p:spPr>
          <a:xfrm flipH="1">
            <a:off x="5268877" y="3429004"/>
            <a:ext cx="4174" cy="64007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14" name="Group 713">
            <a:extLst>
              <a:ext uri="{FF2B5EF4-FFF2-40B4-BE49-F238E27FC236}">
                <a16:creationId xmlns:a16="http://schemas.microsoft.com/office/drawing/2014/main" id="{FC6213F4-9D65-43D3-B77B-7FBCB6A2D51A}"/>
              </a:ext>
            </a:extLst>
          </p:cNvPr>
          <p:cNvGrpSpPr/>
          <p:nvPr/>
        </p:nvGrpSpPr>
        <p:grpSpPr>
          <a:xfrm>
            <a:off x="5090171" y="3063244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717" name="Rectangle: Rounded Corners 716">
              <a:extLst>
                <a:ext uri="{FF2B5EF4-FFF2-40B4-BE49-F238E27FC236}">
                  <a16:creationId xmlns:a16="http://schemas.microsoft.com/office/drawing/2014/main" id="{46DC8B56-36D3-4F8E-A533-B760E8201565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2E69ED3D-D1CF-4054-A593-0AD85530967C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54573948-526D-4E1E-9845-8528CA7A6A64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20" name="Group 719">
            <a:extLst>
              <a:ext uri="{FF2B5EF4-FFF2-40B4-BE49-F238E27FC236}">
                <a16:creationId xmlns:a16="http://schemas.microsoft.com/office/drawing/2014/main" id="{7408BC11-EBCB-499A-A307-1718CF6BDE60}"/>
              </a:ext>
            </a:extLst>
          </p:cNvPr>
          <p:cNvGrpSpPr/>
          <p:nvPr/>
        </p:nvGrpSpPr>
        <p:grpSpPr>
          <a:xfrm>
            <a:off x="5638801" y="3428996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721" name="Rectangle: Rounded Corners 720">
              <a:extLst>
                <a:ext uri="{FF2B5EF4-FFF2-40B4-BE49-F238E27FC236}">
                  <a16:creationId xmlns:a16="http://schemas.microsoft.com/office/drawing/2014/main" id="{AB353D8E-D9E4-4138-9CF1-A10700D104B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9F333D3F-FA9B-4D81-8C5A-96EA882A63AD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A73BF73A-4E08-4ACD-855A-5A3421C3B9BF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24" name="Straight Arrow Connector 723">
            <a:extLst>
              <a:ext uri="{FF2B5EF4-FFF2-40B4-BE49-F238E27FC236}">
                <a16:creationId xmlns:a16="http://schemas.microsoft.com/office/drawing/2014/main" id="{D2976338-A79F-4AAF-B281-1DE1E4E9CD86}"/>
              </a:ext>
            </a:extLst>
          </p:cNvPr>
          <p:cNvCxnSpPr>
            <a:cxnSpLocks/>
            <a:stCxn id="721" idx="2"/>
            <a:endCxn id="703" idx="2"/>
          </p:cNvCxnSpPr>
          <p:nvPr/>
        </p:nvCxnSpPr>
        <p:spPr>
          <a:xfrm>
            <a:off x="5821681" y="3794756"/>
            <a:ext cx="0" cy="27432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25" name="Connector: Curved 724">
            <a:extLst>
              <a:ext uri="{FF2B5EF4-FFF2-40B4-BE49-F238E27FC236}">
                <a16:creationId xmlns:a16="http://schemas.microsoft.com/office/drawing/2014/main" id="{143E950C-CC13-4107-8FCD-6DE93CE3422B}"/>
              </a:ext>
            </a:extLst>
          </p:cNvPr>
          <p:cNvCxnSpPr>
            <a:stCxn id="717" idx="2"/>
            <a:endCxn id="721" idx="0"/>
          </p:cNvCxnSpPr>
          <p:nvPr/>
        </p:nvCxnSpPr>
        <p:spPr>
          <a:xfrm rot="5400000" flipH="1" flipV="1">
            <a:off x="5547362" y="3154685"/>
            <a:ext cx="8" cy="548630"/>
          </a:xfrm>
          <a:prstGeom prst="curvedConnector5">
            <a:avLst>
              <a:gd name="adj1" fmla="val -2857500000"/>
              <a:gd name="adj2" fmla="val 50000"/>
              <a:gd name="adj3" fmla="val 2857600000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0BAAAD96-3597-4D1F-A57A-E4A1BB451535}"/>
              </a:ext>
            </a:extLst>
          </p:cNvPr>
          <p:cNvGrpSpPr/>
          <p:nvPr/>
        </p:nvGrpSpPr>
        <p:grpSpPr>
          <a:xfrm rot="10800000">
            <a:off x="6183265" y="4069069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727" name="Rectangle: Rounded Corners 726">
              <a:extLst>
                <a:ext uri="{FF2B5EF4-FFF2-40B4-BE49-F238E27FC236}">
                  <a16:creationId xmlns:a16="http://schemas.microsoft.com/office/drawing/2014/main" id="{0AC003B2-465F-4865-A77B-14AB690FA0F6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9" name="Isosceles Triangle 768">
              <a:extLst>
                <a:ext uri="{FF2B5EF4-FFF2-40B4-BE49-F238E27FC236}">
                  <a16:creationId xmlns:a16="http://schemas.microsoft.com/office/drawing/2014/main" id="{E5C28CF1-B95C-4BCA-BB48-A49C8EDD9063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0476BF40-BD75-4043-A2DC-491A491ECE24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1" name="Straight Connector 930">
              <a:extLst>
                <a:ext uri="{FF2B5EF4-FFF2-40B4-BE49-F238E27FC236}">
                  <a16:creationId xmlns:a16="http://schemas.microsoft.com/office/drawing/2014/main" id="{07CB75A1-2A85-40CC-A9F7-7108728FD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2" name="Straight Connector 931">
              <a:extLst>
                <a:ext uri="{FF2B5EF4-FFF2-40B4-BE49-F238E27FC236}">
                  <a16:creationId xmlns:a16="http://schemas.microsoft.com/office/drawing/2014/main" id="{929C9106-04C0-428C-B5D0-78AA3620F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5B36B942-2D08-480C-A8C9-A3426C48B8C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4" name="Straight Connector 933">
              <a:extLst>
                <a:ext uri="{FF2B5EF4-FFF2-40B4-BE49-F238E27FC236}">
                  <a16:creationId xmlns:a16="http://schemas.microsoft.com/office/drawing/2014/main" id="{B2667B31-34D8-4ECA-A33C-0102E5DB3021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DA8C33A4-F191-4BE1-8957-C3D3B2751CAB}"/>
              </a:ext>
            </a:extLst>
          </p:cNvPr>
          <p:cNvGrpSpPr/>
          <p:nvPr/>
        </p:nvGrpSpPr>
        <p:grpSpPr>
          <a:xfrm rot="10800000">
            <a:off x="6736069" y="4069069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73" name="Rectangle: Rounded Corners 1072">
              <a:extLst>
                <a:ext uri="{FF2B5EF4-FFF2-40B4-BE49-F238E27FC236}">
                  <a16:creationId xmlns:a16="http://schemas.microsoft.com/office/drawing/2014/main" id="{D0D7CEA3-538E-4A5C-B73C-619969DC6287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77" name="Isosceles Triangle 1076">
              <a:extLst>
                <a:ext uri="{FF2B5EF4-FFF2-40B4-BE49-F238E27FC236}">
                  <a16:creationId xmlns:a16="http://schemas.microsoft.com/office/drawing/2014/main" id="{70FA2BED-0667-4DED-BC25-2F76F27EB4D3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BBC29423-8C52-4D4B-8C71-7C6730C8DAEF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28FFEF46-A086-4B79-8F7F-26E30E6C1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5B275639-5F4E-472C-B66A-89F617F05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07ACE27D-DD49-4E03-B21C-5C6E8997A651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40D30F65-615F-4D6E-B58B-0976C38F0D8A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936F08DA-DA96-467E-B8C2-8EBA63539CF3}"/>
              </a:ext>
            </a:extLst>
          </p:cNvPr>
          <p:cNvCxnSpPr>
            <a:cxnSpLocks/>
            <a:stCxn id="1085" idx="2"/>
            <a:endCxn id="727" idx="2"/>
          </p:cNvCxnSpPr>
          <p:nvPr/>
        </p:nvCxnSpPr>
        <p:spPr>
          <a:xfrm flipH="1">
            <a:off x="6366145" y="3428994"/>
            <a:ext cx="4174" cy="64007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AA42B627-C63F-46FD-87FB-318613628EA3}"/>
              </a:ext>
            </a:extLst>
          </p:cNvPr>
          <p:cNvGrpSpPr/>
          <p:nvPr/>
        </p:nvGrpSpPr>
        <p:grpSpPr>
          <a:xfrm>
            <a:off x="6187439" y="3063234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085" name="Rectangle: Rounded Corners 1084">
              <a:extLst>
                <a:ext uri="{FF2B5EF4-FFF2-40B4-BE49-F238E27FC236}">
                  <a16:creationId xmlns:a16="http://schemas.microsoft.com/office/drawing/2014/main" id="{7EB8BC71-B070-4958-929D-7E66051A338E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A6BDE554-9752-4EBC-9CA1-DB2443A238C4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FFD4324E-9D2A-484B-B777-33ED39840A3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710AC0E1-2BFA-4045-B9C5-3EA80F73F5CF}"/>
              </a:ext>
            </a:extLst>
          </p:cNvPr>
          <p:cNvGrpSpPr/>
          <p:nvPr/>
        </p:nvGrpSpPr>
        <p:grpSpPr>
          <a:xfrm>
            <a:off x="6736069" y="3428986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089" name="Rectangle: Rounded Corners 1088">
              <a:extLst>
                <a:ext uri="{FF2B5EF4-FFF2-40B4-BE49-F238E27FC236}">
                  <a16:creationId xmlns:a16="http://schemas.microsoft.com/office/drawing/2014/main" id="{1480FC73-D15B-4D10-9037-8320B70DDCCD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03EC4DD5-9FF9-4D18-B96F-C68EF8B9C30C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F1862808-BF15-4E81-89FC-8F29F61BBE83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5200E164-B184-4237-AF78-847BF95067B8}"/>
              </a:ext>
            </a:extLst>
          </p:cNvPr>
          <p:cNvCxnSpPr>
            <a:cxnSpLocks/>
            <a:stCxn id="1089" idx="2"/>
            <a:endCxn id="1073" idx="2"/>
          </p:cNvCxnSpPr>
          <p:nvPr/>
        </p:nvCxnSpPr>
        <p:spPr>
          <a:xfrm>
            <a:off x="6918949" y="3794746"/>
            <a:ext cx="0" cy="27432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93" name="Connector: Curved 1092">
            <a:extLst>
              <a:ext uri="{FF2B5EF4-FFF2-40B4-BE49-F238E27FC236}">
                <a16:creationId xmlns:a16="http://schemas.microsoft.com/office/drawing/2014/main" id="{B7B32BB5-FA99-41EF-ACC2-6833CCFE171C}"/>
              </a:ext>
            </a:extLst>
          </p:cNvPr>
          <p:cNvCxnSpPr>
            <a:stCxn id="1085" idx="2"/>
            <a:endCxn id="1089" idx="0"/>
          </p:cNvCxnSpPr>
          <p:nvPr/>
        </p:nvCxnSpPr>
        <p:spPr>
          <a:xfrm rot="5400000" flipH="1" flipV="1">
            <a:off x="6644630" y="3154675"/>
            <a:ext cx="8" cy="548630"/>
          </a:xfrm>
          <a:prstGeom prst="curvedConnector5">
            <a:avLst>
              <a:gd name="adj1" fmla="val -2857500000"/>
              <a:gd name="adj2" fmla="val 50000"/>
              <a:gd name="adj3" fmla="val 2857600000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1094" name="Isosceles Triangle 1093">
            <a:extLst>
              <a:ext uri="{FF2B5EF4-FFF2-40B4-BE49-F238E27FC236}">
                <a16:creationId xmlns:a16="http://schemas.microsoft.com/office/drawing/2014/main" id="{61745122-2DC3-4702-9D8C-94CFD22EE8F3}"/>
              </a:ext>
            </a:extLst>
          </p:cNvPr>
          <p:cNvSpPr/>
          <p:nvPr/>
        </p:nvSpPr>
        <p:spPr>
          <a:xfrm rot="5400000" flipH="1">
            <a:off x="3764306" y="3474716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1095" name="Straight Arrow Connector 1094">
            <a:extLst>
              <a:ext uri="{FF2B5EF4-FFF2-40B4-BE49-F238E27FC236}">
                <a16:creationId xmlns:a16="http://schemas.microsoft.com/office/drawing/2014/main" id="{0A94981C-0763-44E8-BDEA-A7F4CD92AB73}"/>
              </a:ext>
            </a:extLst>
          </p:cNvPr>
          <p:cNvCxnSpPr>
            <a:cxnSpLocks/>
            <a:endCxn id="505" idx="0"/>
          </p:cNvCxnSpPr>
          <p:nvPr/>
        </p:nvCxnSpPr>
        <p:spPr>
          <a:xfrm>
            <a:off x="4175781" y="2880364"/>
            <a:ext cx="2" cy="18288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3C12ACA1-1157-4208-8B2C-028DA4C23D7E}"/>
              </a:ext>
            </a:extLst>
          </p:cNvPr>
          <p:cNvCxnSpPr>
            <a:cxnSpLocks/>
          </p:cNvCxnSpPr>
          <p:nvPr/>
        </p:nvCxnSpPr>
        <p:spPr>
          <a:xfrm>
            <a:off x="5273049" y="2880364"/>
            <a:ext cx="2" cy="18288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C67D8CC-9202-4A4B-9C6E-E7619D974889}"/>
              </a:ext>
            </a:extLst>
          </p:cNvPr>
          <p:cNvCxnSpPr>
            <a:cxnSpLocks/>
            <a:endCxn id="1085" idx="0"/>
          </p:cNvCxnSpPr>
          <p:nvPr/>
        </p:nvCxnSpPr>
        <p:spPr>
          <a:xfrm>
            <a:off x="6370317" y="2880366"/>
            <a:ext cx="2" cy="182868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02" name="Straight Arrow Connector 1101">
            <a:extLst>
              <a:ext uri="{FF2B5EF4-FFF2-40B4-BE49-F238E27FC236}">
                <a16:creationId xmlns:a16="http://schemas.microsoft.com/office/drawing/2014/main" id="{4BDDF576-BA13-4C98-8AE5-1C16631D68F0}"/>
              </a:ext>
            </a:extLst>
          </p:cNvPr>
          <p:cNvCxnSpPr>
            <a:cxnSpLocks/>
            <a:stCxn id="1104" idx="2"/>
          </p:cNvCxnSpPr>
          <p:nvPr/>
        </p:nvCxnSpPr>
        <p:spPr>
          <a:xfrm>
            <a:off x="3718584" y="2697488"/>
            <a:ext cx="453022" cy="194404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004CFFDD-D96A-433A-844F-6D247B5DD9E5}"/>
              </a:ext>
            </a:extLst>
          </p:cNvPr>
          <p:cNvSpPr/>
          <p:nvPr/>
        </p:nvSpPr>
        <p:spPr>
          <a:xfrm>
            <a:off x="3535704" y="233172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B416180A-751F-43D7-B692-DF3167AA4C44}"/>
              </a:ext>
            </a:extLst>
          </p:cNvPr>
          <p:cNvCxnSpPr>
            <a:cxnSpLocks/>
            <a:stCxn id="1104" idx="2"/>
          </p:cNvCxnSpPr>
          <p:nvPr/>
        </p:nvCxnSpPr>
        <p:spPr>
          <a:xfrm>
            <a:off x="3718584" y="2697488"/>
            <a:ext cx="1550290" cy="182917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2DE77B9C-CA1C-4289-AE76-9E265C165271}"/>
              </a:ext>
            </a:extLst>
          </p:cNvPr>
          <p:cNvCxnSpPr>
            <a:cxnSpLocks/>
            <a:stCxn id="1104" idx="2"/>
          </p:cNvCxnSpPr>
          <p:nvPr/>
        </p:nvCxnSpPr>
        <p:spPr>
          <a:xfrm>
            <a:off x="3718584" y="2697488"/>
            <a:ext cx="2647558" cy="18288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4866F1E1-B1E6-49FE-9CE2-E2B060B0F5C0}"/>
              </a:ext>
            </a:extLst>
          </p:cNvPr>
          <p:cNvGrpSpPr/>
          <p:nvPr/>
        </p:nvGrpSpPr>
        <p:grpSpPr>
          <a:xfrm>
            <a:off x="1066851" y="4069073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454329B3-2AD7-4C71-8260-3135723C6E6D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7FE25CBB-CD7D-4942-9715-7A67693A6C2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A33CEEB4-5445-4DB6-9D13-2C4A5FF80CFF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043491BA-3806-41B0-9FBB-34EAB2102EAB}"/>
              </a:ext>
            </a:extLst>
          </p:cNvPr>
          <p:cNvGrpSpPr/>
          <p:nvPr/>
        </p:nvGrpSpPr>
        <p:grpSpPr>
          <a:xfrm>
            <a:off x="1615489" y="4069073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119" name="Rectangle: Rounded Corners 1118">
              <a:extLst>
                <a:ext uri="{FF2B5EF4-FFF2-40B4-BE49-F238E27FC236}">
                  <a16:creationId xmlns:a16="http://schemas.microsoft.com/office/drawing/2014/main" id="{80317906-BB6E-4E6B-A438-6509AFE14F65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A0CAFB64-EEEC-45F5-92AF-58960ED84D2E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EFED6530-82B3-4740-81CA-E79E7A7C4E04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544DD71E-668C-484D-B966-27EE523C5DF7}"/>
              </a:ext>
            </a:extLst>
          </p:cNvPr>
          <p:cNvGrpSpPr/>
          <p:nvPr/>
        </p:nvGrpSpPr>
        <p:grpSpPr>
          <a:xfrm>
            <a:off x="2164119" y="4069073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123" name="Rectangle: Rounded Corners 1122">
              <a:extLst>
                <a:ext uri="{FF2B5EF4-FFF2-40B4-BE49-F238E27FC236}">
                  <a16:creationId xmlns:a16="http://schemas.microsoft.com/office/drawing/2014/main" id="{0EB4B53A-7137-4C5E-AC58-E3655FF542DD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0C9A28D6-CBC5-48FF-9941-E7E224DA4378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FE62C377-546D-42DF-A18A-F0D3DCF1F32E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12FA709C-3051-49E6-B95F-F67BD2666CEB}"/>
              </a:ext>
            </a:extLst>
          </p:cNvPr>
          <p:cNvGrpSpPr/>
          <p:nvPr/>
        </p:nvGrpSpPr>
        <p:grpSpPr>
          <a:xfrm>
            <a:off x="2712753" y="4069073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127" name="Rectangle: Rounded Corners 1126">
              <a:extLst>
                <a:ext uri="{FF2B5EF4-FFF2-40B4-BE49-F238E27FC236}">
                  <a16:creationId xmlns:a16="http://schemas.microsoft.com/office/drawing/2014/main" id="{47BCF377-85DE-496D-B6FD-1B4AD620F650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B3696A6D-C75C-4B49-A554-0CAD87848E71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94F7672A-365B-46D5-8316-ECCFAF4950B5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890DF971-6C33-4AE6-8ACF-ACC70FE158EC}"/>
              </a:ext>
            </a:extLst>
          </p:cNvPr>
          <p:cNvGrpSpPr/>
          <p:nvPr/>
        </p:nvGrpSpPr>
        <p:grpSpPr>
          <a:xfrm>
            <a:off x="3261387" y="4069073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131" name="Rectangle: Rounded Corners 1130">
              <a:extLst>
                <a:ext uri="{FF2B5EF4-FFF2-40B4-BE49-F238E27FC236}">
                  <a16:creationId xmlns:a16="http://schemas.microsoft.com/office/drawing/2014/main" id="{D07BEC4E-1271-4238-950B-9CEBC62FE7DE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39EA272B-27CB-453A-B376-DCC89897A282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133" name="Straight Connector 1132">
              <a:extLst>
                <a:ext uri="{FF2B5EF4-FFF2-40B4-BE49-F238E27FC236}">
                  <a16:creationId xmlns:a16="http://schemas.microsoft.com/office/drawing/2014/main" id="{81EB88B1-65CC-4824-B3C9-892EA6E502F2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64542A70-28DF-4FE3-9291-13A15B22E760}"/>
              </a:ext>
            </a:extLst>
          </p:cNvPr>
          <p:cNvCxnSpPr>
            <a:cxnSpLocks/>
          </p:cNvCxnSpPr>
          <p:nvPr/>
        </p:nvCxnSpPr>
        <p:spPr>
          <a:xfrm>
            <a:off x="701099" y="3154673"/>
            <a:ext cx="0" cy="91440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EB82F1CC-FBEF-4F32-B640-4CE9D22949F7}"/>
              </a:ext>
            </a:extLst>
          </p:cNvPr>
          <p:cNvCxnSpPr>
            <a:cxnSpLocks/>
          </p:cNvCxnSpPr>
          <p:nvPr/>
        </p:nvCxnSpPr>
        <p:spPr>
          <a:xfrm>
            <a:off x="1249729" y="3154673"/>
            <a:ext cx="0" cy="91440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D7F5EA86-74DA-4D09-ABE8-8CFB8F4B8A1D}"/>
              </a:ext>
            </a:extLst>
          </p:cNvPr>
          <p:cNvCxnSpPr>
            <a:cxnSpLocks/>
          </p:cNvCxnSpPr>
          <p:nvPr/>
        </p:nvCxnSpPr>
        <p:spPr>
          <a:xfrm>
            <a:off x="1798367" y="3154685"/>
            <a:ext cx="0" cy="91440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37" name="Straight Arrow Connector 1136">
            <a:extLst>
              <a:ext uri="{FF2B5EF4-FFF2-40B4-BE49-F238E27FC236}">
                <a16:creationId xmlns:a16="http://schemas.microsoft.com/office/drawing/2014/main" id="{CF7928E7-19C5-4EE1-9E11-6A00E4C7394C}"/>
              </a:ext>
            </a:extLst>
          </p:cNvPr>
          <p:cNvCxnSpPr>
            <a:cxnSpLocks/>
          </p:cNvCxnSpPr>
          <p:nvPr/>
        </p:nvCxnSpPr>
        <p:spPr>
          <a:xfrm>
            <a:off x="2347001" y="3154685"/>
            <a:ext cx="0" cy="91440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3E4D75FD-3B8A-4EF7-903F-46734B84E5FF}"/>
              </a:ext>
            </a:extLst>
          </p:cNvPr>
          <p:cNvCxnSpPr>
            <a:cxnSpLocks/>
          </p:cNvCxnSpPr>
          <p:nvPr/>
        </p:nvCxnSpPr>
        <p:spPr>
          <a:xfrm>
            <a:off x="2895635" y="3154685"/>
            <a:ext cx="0" cy="91440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39" name="Straight Arrow Connector 1138">
            <a:extLst>
              <a:ext uri="{FF2B5EF4-FFF2-40B4-BE49-F238E27FC236}">
                <a16:creationId xmlns:a16="http://schemas.microsoft.com/office/drawing/2014/main" id="{A2518A5F-3ADD-4BBE-AE2E-A3A0912C01A5}"/>
              </a:ext>
            </a:extLst>
          </p:cNvPr>
          <p:cNvCxnSpPr>
            <a:cxnSpLocks/>
          </p:cNvCxnSpPr>
          <p:nvPr/>
        </p:nvCxnSpPr>
        <p:spPr>
          <a:xfrm>
            <a:off x="3444269" y="3154685"/>
            <a:ext cx="0" cy="91440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4433C0F3-EA5B-4CA0-B278-0F8E2A347E5A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3443786" y="2697488"/>
            <a:ext cx="274798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A4925C60-66A3-458D-B839-82DE41184FA1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2895150" y="2697488"/>
            <a:ext cx="823434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F83DCCE8-47E6-4EE8-B18A-AFD7C3CE3022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700614" y="2697488"/>
            <a:ext cx="3017970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B7EB4A36-8012-434E-A9B0-EE5844FDB81F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1249244" y="2697488"/>
            <a:ext cx="2469340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52" name="Straight Arrow Connector 1151">
            <a:extLst>
              <a:ext uri="{FF2B5EF4-FFF2-40B4-BE49-F238E27FC236}">
                <a16:creationId xmlns:a16="http://schemas.microsoft.com/office/drawing/2014/main" id="{B0A945C6-D032-4917-96A8-9E3D81058A8A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1797882" y="2697488"/>
            <a:ext cx="1920702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5DBFCD38-05E2-4162-B219-DAF4F95C4402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2346516" y="2697488"/>
            <a:ext cx="1372068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8D3214BC-C6DD-4D96-BE56-B11E2DFE0E5F}"/>
              </a:ext>
            </a:extLst>
          </p:cNvPr>
          <p:cNvGrpSpPr/>
          <p:nvPr/>
        </p:nvGrpSpPr>
        <p:grpSpPr>
          <a:xfrm rot="10800000">
            <a:off x="3535708" y="1691655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76" name="Rectangle: Rounded Corners 575">
              <a:extLst>
                <a:ext uri="{FF2B5EF4-FFF2-40B4-BE49-F238E27FC236}">
                  <a16:creationId xmlns:a16="http://schemas.microsoft.com/office/drawing/2014/main" id="{BCAA8F9F-F8C8-44B5-BE63-1F1324547683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C1BED19E-846E-4425-AAB4-45581295FDA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A6A359B6-AF05-45FA-B4EE-25326B5685F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42EB1F7-A2DA-4B6C-8EA7-78ADBFF4BB2D}"/>
              </a:ext>
            </a:extLst>
          </p:cNvPr>
          <p:cNvGrpSpPr/>
          <p:nvPr/>
        </p:nvGrpSpPr>
        <p:grpSpPr>
          <a:xfrm>
            <a:off x="3535708" y="2331728"/>
            <a:ext cx="365760" cy="365760"/>
            <a:chOff x="7193281" y="5257801"/>
            <a:chExt cx="914399" cy="914398"/>
          </a:xfrm>
        </p:grpSpPr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77082991-1BE8-4603-937E-41BB089B310A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784372B7-3919-4962-8CCF-2AF3C217A686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62D6DF5C-5939-457A-8E53-581BE7E688F1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69E4CB52-A827-4DA6-9AF3-44D0439261C8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2DA69F33-8280-4941-8377-A299FB0629A0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7EA4126C-F174-4DF9-8D1B-9E9E18269FC6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5A287007-F07D-49F9-83AE-6F7839E14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08774261-C061-4FBF-86CB-DEE4E0CB5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1154" name="Isosceles Triangle 1153">
            <a:extLst>
              <a:ext uri="{FF2B5EF4-FFF2-40B4-BE49-F238E27FC236}">
                <a16:creationId xmlns:a16="http://schemas.microsoft.com/office/drawing/2014/main" id="{5AFB9ADE-1B92-46AA-9589-8FD814065C72}"/>
              </a:ext>
            </a:extLst>
          </p:cNvPr>
          <p:cNvSpPr/>
          <p:nvPr/>
        </p:nvSpPr>
        <p:spPr>
          <a:xfrm rot="5400000" flipH="1">
            <a:off x="106746" y="4069069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155" name="Isosceles Triangle 1154">
            <a:extLst>
              <a:ext uri="{FF2B5EF4-FFF2-40B4-BE49-F238E27FC236}">
                <a16:creationId xmlns:a16="http://schemas.microsoft.com/office/drawing/2014/main" id="{A37ADEA4-CF06-4A56-B23A-A19AE99EAD59}"/>
              </a:ext>
            </a:extLst>
          </p:cNvPr>
          <p:cNvSpPr/>
          <p:nvPr/>
        </p:nvSpPr>
        <p:spPr>
          <a:xfrm rot="5400000" flipH="1">
            <a:off x="4216370" y="4744522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56" name="Isosceles Triangle 1155">
            <a:extLst>
              <a:ext uri="{FF2B5EF4-FFF2-40B4-BE49-F238E27FC236}">
                <a16:creationId xmlns:a16="http://schemas.microsoft.com/office/drawing/2014/main" id="{3557CA7F-C00B-44AA-A1CC-9DF9C903D2E1}"/>
              </a:ext>
            </a:extLst>
          </p:cNvPr>
          <p:cNvSpPr/>
          <p:nvPr/>
        </p:nvSpPr>
        <p:spPr>
          <a:xfrm rot="5400000" flipH="1">
            <a:off x="7056110" y="2331732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780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0C948-A08B-4000-9A37-A5227AF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15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tabLst>
                <a:tab pos="11944350" algn="r"/>
              </a:tabLst>
            </a:pPr>
            <a:r>
              <a:rPr lang="en-US" sz="3600" dirty="0"/>
              <a:t>DC Experiment	Keynotes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859924-0214-494B-9FFA-4FA3FE13717E}"/>
              </a:ext>
            </a:extLst>
          </p:cNvPr>
          <p:cNvCxnSpPr/>
          <p:nvPr/>
        </p:nvCxnSpPr>
        <p:spPr>
          <a:xfrm>
            <a:off x="0" y="688157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1" name="Content Placeholder 1">
            <a:extLst>
              <a:ext uri="{FF2B5EF4-FFF2-40B4-BE49-F238E27FC236}">
                <a16:creationId xmlns:a16="http://schemas.microsoft.com/office/drawing/2014/main" id="{9E9FA885-4C2C-4D89-8C36-77050BC39BC2}"/>
              </a:ext>
            </a:extLst>
          </p:cNvPr>
          <p:cNvSpPr txBox="1">
            <a:spLocks/>
          </p:cNvSpPr>
          <p:nvPr/>
        </p:nvSpPr>
        <p:spPr>
          <a:xfrm>
            <a:off x="609660" y="1051585"/>
            <a:ext cx="10972680" cy="51253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Boxed numbers indicate FLEXLAB load center circuit numbering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#12 AWG permanent building infrastructure wiring (not considered in models); typ.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#12 AWG temporary extension cords / power strips; lengths as marked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Power cords integral to AC-powered loads not shown or modeled independently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Miscellaneous plug loads; typ. of (2) circuits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(2) DC LED troffers per power hub channel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DC LED troffers connect to power hub via 25’ length #12 AWG cables, cascaded as shown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DC load banks connect to power hub via 25’ length #12 AWG cables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932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0C948-A08B-4000-9A37-A5227AF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15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tabLst>
                <a:tab pos="11944350" algn="r"/>
              </a:tabLst>
            </a:pPr>
            <a:r>
              <a:rPr lang="en-US" sz="3600" dirty="0"/>
              <a:t>DC Experiment	Components Modeled in BEEAM</a:t>
            </a:r>
          </a:p>
        </p:txBody>
      </p: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7646B6BC-7445-4567-8685-4CC7D24B11DE}"/>
              </a:ext>
            </a:extLst>
          </p:cNvPr>
          <p:cNvCxnSpPr/>
          <p:nvPr/>
        </p:nvCxnSpPr>
        <p:spPr>
          <a:xfrm>
            <a:off x="0" y="688157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3114B265-B6E5-47D8-AD0A-AB43DA2CA23A}"/>
              </a:ext>
            </a:extLst>
          </p:cNvPr>
          <p:cNvCxnSpPr>
            <a:cxnSpLocks/>
          </p:cNvCxnSpPr>
          <p:nvPr/>
        </p:nvCxnSpPr>
        <p:spPr>
          <a:xfrm>
            <a:off x="243776" y="1420164"/>
            <a:ext cx="1170432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515" name="Rectangle: Rounded Corners 514">
            <a:extLst>
              <a:ext uri="{FF2B5EF4-FFF2-40B4-BE49-F238E27FC236}">
                <a16:creationId xmlns:a16="http://schemas.microsoft.com/office/drawing/2014/main" id="{22642279-006D-42F5-B0A7-AF19DE3C5A2C}"/>
              </a:ext>
            </a:extLst>
          </p:cNvPr>
          <p:cNvSpPr/>
          <p:nvPr/>
        </p:nvSpPr>
        <p:spPr>
          <a:xfrm>
            <a:off x="5547366" y="868705"/>
            <a:ext cx="1097280" cy="274320"/>
          </a:xfrm>
          <a:prstGeom prst="roundRect">
            <a:avLst/>
          </a:prstGeom>
          <a:solidFill>
            <a:srgbClr val="FFA7A7"/>
          </a:solidFill>
          <a:ln w="9525" cap="sq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31">
              <a:defRPr/>
            </a:pPr>
            <a: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  <a:t>AC Load Center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122AE8C4-9A24-490B-8043-4A60711ADCF5}"/>
              </a:ext>
            </a:extLst>
          </p:cNvPr>
          <p:cNvSpPr/>
          <p:nvPr/>
        </p:nvSpPr>
        <p:spPr>
          <a:xfrm>
            <a:off x="152401" y="3977601"/>
            <a:ext cx="11887046" cy="2743200"/>
          </a:xfrm>
          <a:prstGeom prst="rect">
            <a:avLst/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F1913A96-0F4E-420E-975E-8531FB9C5CAC}"/>
              </a:ext>
            </a:extLst>
          </p:cNvPr>
          <p:cNvSpPr txBox="1"/>
          <p:nvPr/>
        </p:nvSpPr>
        <p:spPr>
          <a:xfrm>
            <a:off x="9753560" y="777266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2"/>
                </a:solidFill>
                <a:cs typeface="Arial" panose="020B0604020202020204" pitchFamily="34" charset="0"/>
              </a:rPr>
              <a:t>Plenum / Unconditioned Area</a:t>
            </a:r>
            <a:endParaRPr lang="en-US" sz="1200" i="1" baseline="-250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519" name="Left Brace 518">
            <a:extLst>
              <a:ext uri="{FF2B5EF4-FFF2-40B4-BE49-F238E27FC236}">
                <a16:creationId xmlns:a16="http://schemas.microsoft.com/office/drawing/2014/main" id="{B357023B-C316-4419-954B-8EBAE97A8142}"/>
              </a:ext>
            </a:extLst>
          </p:cNvPr>
          <p:cNvSpPr/>
          <p:nvPr/>
        </p:nvSpPr>
        <p:spPr>
          <a:xfrm rot="16200000">
            <a:off x="1981261" y="4617703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04E5C3EF-E556-46AE-9F91-D440967992A0}"/>
              </a:ext>
            </a:extLst>
          </p:cNvPr>
          <p:cNvCxnSpPr>
            <a:cxnSpLocks/>
            <a:stCxn id="623" idx="2"/>
            <a:endCxn id="525" idx="1"/>
          </p:cNvCxnSpPr>
          <p:nvPr/>
        </p:nvCxnSpPr>
        <p:spPr>
          <a:xfrm>
            <a:off x="701097" y="4434829"/>
            <a:ext cx="4" cy="118871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5A4D9476-111C-4096-9EAA-706D91F4AE59}"/>
              </a:ext>
            </a:extLst>
          </p:cNvPr>
          <p:cNvGrpSpPr/>
          <p:nvPr/>
        </p:nvGrpSpPr>
        <p:grpSpPr>
          <a:xfrm rot="5400000">
            <a:off x="518221" y="5623544"/>
            <a:ext cx="365760" cy="365760"/>
            <a:chOff x="8290550" y="2697480"/>
            <a:chExt cx="914400" cy="914400"/>
          </a:xfrm>
        </p:grpSpPr>
        <p:sp>
          <p:nvSpPr>
            <p:cNvPr id="525" name="Rectangle: Rounded Corners 524">
              <a:extLst>
                <a:ext uri="{FF2B5EF4-FFF2-40B4-BE49-F238E27FC236}">
                  <a16:creationId xmlns:a16="http://schemas.microsoft.com/office/drawing/2014/main" id="{60C88CC4-44EE-44F2-B17F-329CF31029D7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A21905B4-4814-4E4C-9947-18B9254C3066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33BFD8C0-924F-41A8-BCA2-C0D74B80F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CE80796D-0FC7-4517-A5F0-D0434FB33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7E9D6AC1-66B3-47A3-A757-BE25AC4B51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AC51560A-0A77-47BD-9D1F-36DE29B2C9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D6782E5F-B348-4444-89E2-794A88B9E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9A50E331-0DC0-4321-82D2-8D4728DBF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12531BDB-EFA4-4434-8F6C-D74718A74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4" name="Straight Connector 533">
                  <a:extLst>
                    <a:ext uri="{FF2B5EF4-FFF2-40B4-BE49-F238E27FC236}">
                      <a16:creationId xmlns:a16="http://schemas.microsoft.com/office/drawing/2014/main" id="{66E65D7E-2F9C-4518-9D36-CBD6C8F7DF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5" name="Straight Connector 534">
                  <a:extLst>
                    <a:ext uri="{FF2B5EF4-FFF2-40B4-BE49-F238E27FC236}">
                      <a16:creationId xmlns:a16="http://schemas.microsoft.com/office/drawing/2014/main" id="{ABE6ED29-1018-4ED2-ADA5-6119AC556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7CC0CC39-90B4-40A0-A7F4-B1A736E5E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620" name="Rectangle 619">
            <a:extLst>
              <a:ext uri="{FF2B5EF4-FFF2-40B4-BE49-F238E27FC236}">
                <a16:creationId xmlns:a16="http://schemas.microsoft.com/office/drawing/2014/main" id="{7991B454-C608-4B58-9F79-B2B502A5F80B}"/>
              </a:ext>
            </a:extLst>
          </p:cNvPr>
          <p:cNvSpPr/>
          <p:nvPr/>
        </p:nvSpPr>
        <p:spPr>
          <a:xfrm>
            <a:off x="7284715" y="3337561"/>
            <a:ext cx="4754802" cy="548640"/>
          </a:xfrm>
          <a:prstGeom prst="rect">
            <a:avLst/>
          </a:prstGeom>
          <a:noFill/>
          <a:ln w="63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0"/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AAEB9F4D-EC48-4DCF-B9A9-E1A1D2AC063C}"/>
              </a:ext>
            </a:extLst>
          </p:cNvPr>
          <p:cNvSpPr txBox="1"/>
          <p:nvPr/>
        </p:nvSpPr>
        <p:spPr>
          <a:xfrm>
            <a:off x="9753535" y="3337564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rgbClr val="7030A0"/>
                </a:solidFill>
                <a:cs typeface="Arial" panose="020B0604020202020204" pitchFamily="34" charset="0"/>
              </a:rPr>
              <a:t>Within Walls</a:t>
            </a:r>
            <a:endParaRPr lang="en-US" sz="1200" i="1" baseline="-250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47380D33-4588-4546-8DA2-0230BBBB6F3F}"/>
              </a:ext>
            </a:extLst>
          </p:cNvPr>
          <p:cNvGrpSpPr/>
          <p:nvPr/>
        </p:nvGrpSpPr>
        <p:grpSpPr>
          <a:xfrm>
            <a:off x="518217" y="4069069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623" name="Rectangle: Rounded Corners 622">
              <a:extLst>
                <a:ext uri="{FF2B5EF4-FFF2-40B4-BE49-F238E27FC236}">
                  <a16:creationId xmlns:a16="http://schemas.microsoft.com/office/drawing/2014/main" id="{6517469B-67BC-4141-A916-039138A26DFC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2C34FDF3-B3BE-4549-B273-993DEF06EDD4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ED45E849-265E-475B-B39A-EE5D10B62026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26" name="Straight Arrow Connector 625">
            <a:extLst>
              <a:ext uri="{FF2B5EF4-FFF2-40B4-BE49-F238E27FC236}">
                <a16:creationId xmlns:a16="http://schemas.microsoft.com/office/drawing/2014/main" id="{C14A62E3-D26D-46E3-AB0B-BE6A1EECFBDA}"/>
              </a:ext>
            </a:extLst>
          </p:cNvPr>
          <p:cNvCxnSpPr>
            <a:cxnSpLocks/>
            <a:stCxn id="515" idx="2"/>
          </p:cNvCxnSpPr>
          <p:nvPr/>
        </p:nvCxnSpPr>
        <p:spPr>
          <a:xfrm flipH="1">
            <a:off x="6096000" y="1143025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6F00879B-EF86-4CEE-B8DE-56479E547F06}"/>
              </a:ext>
            </a:extLst>
          </p:cNvPr>
          <p:cNvSpPr txBox="1"/>
          <p:nvPr/>
        </p:nvSpPr>
        <p:spPr>
          <a:xfrm>
            <a:off x="9753560" y="3977637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6"/>
                </a:solidFill>
                <a:cs typeface="Arial" panose="020B0604020202020204" pitchFamily="34" charset="0"/>
              </a:rPr>
              <a:t>Conditioned Zone</a:t>
            </a:r>
            <a:endParaRPr lang="en-US" sz="1200" i="1" baseline="-250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id="{335A83FC-3622-4C32-B0B5-421BE8C44325}"/>
              </a:ext>
            </a:extLst>
          </p:cNvPr>
          <p:cNvCxnSpPr>
            <a:cxnSpLocks/>
            <a:stCxn id="1115" idx="2"/>
            <a:endCxn id="749" idx="1"/>
          </p:cNvCxnSpPr>
          <p:nvPr/>
        </p:nvCxnSpPr>
        <p:spPr>
          <a:xfrm>
            <a:off x="1249731" y="4434833"/>
            <a:ext cx="0" cy="1188711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061ABE04-1D2A-474C-9D20-3861E388D898}"/>
              </a:ext>
            </a:extLst>
          </p:cNvPr>
          <p:cNvGrpSpPr/>
          <p:nvPr/>
        </p:nvGrpSpPr>
        <p:grpSpPr>
          <a:xfrm rot="5400000">
            <a:off x="1066851" y="5623544"/>
            <a:ext cx="365760" cy="365760"/>
            <a:chOff x="8290550" y="2697480"/>
            <a:chExt cx="914400" cy="914400"/>
          </a:xfrm>
        </p:grpSpPr>
        <p:sp>
          <p:nvSpPr>
            <p:cNvPr id="749" name="Rectangle: Rounded Corners 748">
              <a:extLst>
                <a:ext uri="{FF2B5EF4-FFF2-40B4-BE49-F238E27FC236}">
                  <a16:creationId xmlns:a16="http://schemas.microsoft.com/office/drawing/2014/main" id="{47F954D2-F8EE-4C17-9E25-D53A2BC48214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50" name="Group 749">
              <a:extLst>
                <a:ext uri="{FF2B5EF4-FFF2-40B4-BE49-F238E27FC236}">
                  <a16:creationId xmlns:a16="http://schemas.microsoft.com/office/drawing/2014/main" id="{6B17569F-D39B-4DB1-B040-657527082BA9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5C2489AE-1A6C-4B4B-906E-CD9E288E9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550E4F6C-9A89-45B1-9386-A0AD7C3FD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A4C35D9B-186B-4534-A33E-8EC2E6E3E31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54" name="Straight Connector 753">
                  <a:extLst>
                    <a:ext uri="{FF2B5EF4-FFF2-40B4-BE49-F238E27FC236}">
                      <a16:creationId xmlns:a16="http://schemas.microsoft.com/office/drawing/2014/main" id="{6CB44C29-843C-4B25-8EB7-A6A373D8B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5" name="Straight Connector 754">
                  <a:extLst>
                    <a:ext uri="{FF2B5EF4-FFF2-40B4-BE49-F238E27FC236}">
                      <a16:creationId xmlns:a16="http://schemas.microsoft.com/office/drawing/2014/main" id="{602DB66A-85CB-4EF8-86EB-F18A7A93A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6" name="Straight Connector 755">
                  <a:extLst>
                    <a:ext uri="{FF2B5EF4-FFF2-40B4-BE49-F238E27FC236}">
                      <a16:creationId xmlns:a16="http://schemas.microsoft.com/office/drawing/2014/main" id="{44B60DCB-EB08-418D-8943-979F348BD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7" name="Straight Connector 756">
                  <a:extLst>
                    <a:ext uri="{FF2B5EF4-FFF2-40B4-BE49-F238E27FC236}">
                      <a16:creationId xmlns:a16="http://schemas.microsoft.com/office/drawing/2014/main" id="{4942FAEA-6529-44AC-A29C-292863BB8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8" name="Straight Connector 757">
                  <a:extLst>
                    <a:ext uri="{FF2B5EF4-FFF2-40B4-BE49-F238E27FC236}">
                      <a16:creationId xmlns:a16="http://schemas.microsoft.com/office/drawing/2014/main" id="{267FEBE5-5535-4733-8AD5-AAA5ECD70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9" name="Straight Connector 758">
                  <a:extLst>
                    <a:ext uri="{FF2B5EF4-FFF2-40B4-BE49-F238E27FC236}">
                      <a16:creationId xmlns:a16="http://schemas.microsoft.com/office/drawing/2014/main" id="{5396EAB2-D106-4C6D-88A5-67BD0CFCE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60" name="Straight Connector 759">
                  <a:extLst>
                    <a:ext uri="{FF2B5EF4-FFF2-40B4-BE49-F238E27FC236}">
                      <a16:creationId xmlns:a16="http://schemas.microsoft.com/office/drawing/2014/main" id="{2A3DFCA0-4F37-4455-BD4D-04C1E1DE9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61" name="Straight Arrow Connector 760">
            <a:extLst>
              <a:ext uri="{FF2B5EF4-FFF2-40B4-BE49-F238E27FC236}">
                <a16:creationId xmlns:a16="http://schemas.microsoft.com/office/drawing/2014/main" id="{8D3FA060-F852-4514-A9F7-5D7850F0F970}"/>
              </a:ext>
            </a:extLst>
          </p:cNvPr>
          <p:cNvCxnSpPr>
            <a:cxnSpLocks/>
            <a:stCxn id="1119" idx="2"/>
            <a:endCxn id="763" idx="1"/>
          </p:cNvCxnSpPr>
          <p:nvPr/>
        </p:nvCxnSpPr>
        <p:spPr>
          <a:xfrm>
            <a:off x="1798369" y="4434833"/>
            <a:ext cx="0" cy="1188711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EAB649BC-E04D-4DFA-B1F6-C3B9D2A15717}"/>
              </a:ext>
            </a:extLst>
          </p:cNvPr>
          <p:cNvGrpSpPr/>
          <p:nvPr/>
        </p:nvGrpSpPr>
        <p:grpSpPr>
          <a:xfrm rot="5400000">
            <a:off x="1615489" y="5623544"/>
            <a:ext cx="365760" cy="365760"/>
            <a:chOff x="8290550" y="2697480"/>
            <a:chExt cx="914400" cy="914400"/>
          </a:xfrm>
        </p:grpSpPr>
        <p:sp>
          <p:nvSpPr>
            <p:cNvPr id="763" name="Rectangle: Rounded Corners 762">
              <a:extLst>
                <a:ext uri="{FF2B5EF4-FFF2-40B4-BE49-F238E27FC236}">
                  <a16:creationId xmlns:a16="http://schemas.microsoft.com/office/drawing/2014/main" id="{8CBB1B73-AB56-4BBE-B794-1718DC593F1F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4A33D3A2-1E38-4538-87B1-C60E3B8C19F8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F1181E53-AB24-4C10-A824-E89D33B1C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66" name="Straight Connector 765">
                <a:extLst>
                  <a:ext uri="{FF2B5EF4-FFF2-40B4-BE49-F238E27FC236}">
                    <a16:creationId xmlns:a16="http://schemas.microsoft.com/office/drawing/2014/main" id="{EE75ED49-2E43-4006-98AC-C52909B40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6EBCCE36-A513-40B7-B3F8-3E530A13633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68" name="Straight Connector 767">
                  <a:extLst>
                    <a:ext uri="{FF2B5EF4-FFF2-40B4-BE49-F238E27FC236}">
                      <a16:creationId xmlns:a16="http://schemas.microsoft.com/office/drawing/2014/main" id="{67C424B1-7CED-49E3-93CA-A75F3F5A9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1" name="Straight Connector 770">
                  <a:extLst>
                    <a:ext uri="{FF2B5EF4-FFF2-40B4-BE49-F238E27FC236}">
                      <a16:creationId xmlns:a16="http://schemas.microsoft.com/office/drawing/2014/main" id="{B5C59140-83E4-446F-B48A-58ED4787C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2" name="Straight Connector 771">
                  <a:extLst>
                    <a:ext uri="{FF2B5EF4-FFF2-40B4-BE49-F238E27FC236}">
                      <a16:creationId xmlns:a16="http://schemas.microsoft.com/office/drawing/2014/main" id="{8980DC48-EC89-4587-8BD9-FEBC89555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3" name="Straight Connector 772">
                  <a:extLst>
                    <a:ext uri="{FF2B5EF4-FFF2-40B4-BE49-F238E27FC236}">
                      <a16:creationId xmlns:a16="http://schemas.microsoft.com/office/drawing/2014/main" id="{65B0CA38-068A-4FFC-ADD9-DF79CF6DB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4" name="Straight Connector 773">
                  <a:extLst>
                    <a:ext uri="{FF2B5EF4-FFF2-40B4-BE49-F238E27FC236}">
                      <a16:creationId xmlns:a16="http://schemas.microsoft.com/office/drawing/2014/main" id="{33D27A49-6A15-4ADB-9627-10EFCFDD7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5" name="Straight Connector 774">
                  <a:extLst>
                    <a:ext uri="{FF2B5EF4-FFF2-40B4-BE49-F238E27FC236}">
                      <a16:creationId xmlns:a16="http://schemas.microsoft.com/office/drawing/2014/main" id="{9AF616B5-63FC-4217-A2A9-F6E07EC93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6" name="Straight Connector 775">
                  <a:extLst>
                    <a:ext uri="{FF2B5EF4-FFF2-40B4-BE49-F238E27FC236}">
                      <a16:creationId xmlns:a16="http://schemas.microsoft.com/office/drawing/2014/main" id="{D78A09A6-AB29-4A83-9454-FD78CC25D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D70E59DE-6017-4F81-9507-16C898BED8E8}"/>
              </a:ext>
            </a:extLst>
          </p:cNvPr>
          <p:cNvCxnSpPr>
            <a:cxnSpLocks/>
            <a:stCxn id="1123" idx="2"/>
            <a:endCxn id="779" idx="1"/>
          </p:cNvCxnSpPr>
          <p:nvPr/>
        </p:nvCxnSpPr>
        <p:spPr>
          <a:xfrm>
            <a:off x="2346999" y="4434833"/>
            <a:ext cx="4" cy="1188711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A37FBA4F-F84A-4193-9EE5-098568855450}"/>
              </a:ext>
            </a:extLst>
          </p:cNvPr>
          <p:cNvGrpSpPr/>
          <p:nvPr/>
        </p:nvGrpSpPr>
        <p:grpSpPr>
          <a:xfrm rot="5400000">
            <a:off x="2164123" y="5623544"/>
            <a:ext cx="365760" cy="365760"/>
            <a:chOff x="8290550" y="2697480"/>
            <a:chExt cx="914400" cy="914400"/>
          </a:xfrm>
        </p:grpSpPr>
        <p:sp>
          <p:nvSpPr>
            <p:cNvPr id="779" name="Rectangle: Rounded Corners 778">
              <a:extLst>
                <a:ext uri="{FF2B5EF4-FFF2-40B4-BE49-F238E27FC236}">
                  <a16:creationId xmlns:a16="http://schemas.microsoft.com/office/drawing/2014/main" id="{3B4BE202-843F-4E97-984F-5E99E9485D12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43BD6CD9-3FD7-4D18-8E34-C132C9620F52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6E9E745-6A97-4E49-97F7-DB44C39F4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D2ADB647-EF27-406D-926F-A292485E6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83" name="Group 782">
                <a:extLst>
                  <a:ext uri="{FF2B5EF4-FFF2-40B4-BE49-F238E27FC236}">
                    <a16:creationId xmlns:a16="http://schemas.microsoft.com/office/drawing/2014/main" id="{5168B275-A3B5-452A-A5F3-5CEC78E8875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84" name="Straight Connector 783">
                  <a:extLst>
                    <a:ext uri="{FF2B5EF4-FFF2-40B4-BE49-F238E27FC236}">
                      <a16:creationId xmlns:a16="http://schemas.microsoft.com/office/drawing/2014/main" id="{56E6D97B-DD36-4640-9A10-ADE6B629E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5" name="Straight Connector 784">
                  <a:extLst>
                    <a:ext uri="{FF2B5EF4-FFF2-40B4-BE49-F238E27FC236}">
                      <a16:creationId xmlns:a16="http://schemas.microsoft.com/office/drawing/2014/main" id="{FFBABB44-4F35-4C19-8B0C-AF7CACC12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6" name="Straight Connector 785">
                  <a:extLst>
                    <a:ext uri="{FF2B5EF4-FFF2-40B4-BE49-F238E27FC236}">
                      <a16:creationId xmlns:a16="http://schemas.microsoft.com/office/drawing/2014/main" id="{246D7AF1-A7D0-4604-97F1-A7956F8E8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7" name="Straight Connector 786">
                  <a:extLst>
                    <a:ext uri="{FF2B5EF4-FFF2-40B4-BE49-F238E27FC236}">
                      <a16:creationId xmlns:a16="http://schemas.microsoft.com/office/drawing/2014/main" id="{E168C25B-F267-47EF-88EA-B08C42133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8" name="Straight Connector 787">
                  <a:extLst>
                    <a:ext uri="{FF2B5EF4-FFF2-40B4-BE49-F238E27FC236}">
                      <a16:creationId xmlns:a16="http://schemas.microsoft.com/office/drawing/2014/main" id="{166BDE44-7457-418D-839D-92712309A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9" name="Straight Connector 788">
                  <a:extLst>
                    <a:ext uri="{FF2B5EF4-FFF2-40B4-BE49-F238E27FC236}">
                      <a16:creationId xmlns:a16="http://schemas.microsoft.com/office/drawing/2014/main" id="{E0C4C4DC-5DFB-4B42-97DF-86DCE0529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0" name="Straight Connector 789">
                  <a:extLst>
                    <a:ext uri="{FF2B5EF4-FFF2-40B4-BE49-F238E27FC236}">
                      <a16:creationId xmlns:a16="http://schemas.microsoft.com/office/drawing/2014/main" id="{CF591C04-B415-45FA-A964-B7E0BA43E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4413E545-3936-4BCA-8914-DBA6EFB0AD0C}"/>
              </a:ext>
            </a:extLst>
          </p:cNvPr>
          <p:cNvCxnSpPr>
            <a:cxnSpLocks/>
            <a:stCxn id="1127" idx="2"/>
            <a:endCxn id="793" idx="1"/>
          </p:cNvCxnSpPr>
          <p:nvPr/>
        </p:nvCxnSpPr>
        <p:spPr>
          <a:xfrm>
            <a:off x="2895633" y="4434833"/>
            <a:ext cx="4" cy="1188711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F6B85150-E450-40EF-8AC8-82D7F9F1D56A}"/>
              </a:ext>
            </a:extLst>
          </p:cNvPr>
          <p:cNvGrpSpPr/>
          <p:nvPr/>
        </p:nvGrpSpPr>
        <p:grpSpPr>
          <a:xfrm rot="5400000">
            <a:off x="2712757" y="5623544"/>
            <a:ext cx="365760" cy="365760"/>
            <a:chOff x="8290550" y="2697480"/>
            <a:chExt cx="914400" cy="914400"/>
          </a:xfrm>
        </p:grpSpPr>
        <p:sp>
          <p:nvSpPr>
            <p:cNvPr id="793" name="Rectangle: Rounded Corners 792">
              <a:extLst>
                <a:ext uri="{FF2B5EF4-FFF2-40B4-BE49-F238E27FC236}">
                  <a16:creationId xmlns:a16="http://schemas.microsoft.com/office/drawing/2014/main" id="{8F2361CC-F0F9-4BF6-8D85-98FE320B50DC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830F98D5-DE3C-452E-86D5-EA63C82A905F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345B8281-DCFC-4163-843A-682D0442C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622EB7A2-0D11-443E-91F2-38C46FA5E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3A808E5E-996F-4910-B2AC-7C1F4B9E11F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98" name="Straight Connector 797">
                  <a:extLst>
                    <a:ext uri="{FF2B5EF4-FFF2-40B4-BE49-F238E27FC236}">
                      <a16:creationId xmlns:a16="http://schemas.microsoft.com/office/drawing/2014/main" id="{6068BED6-7DD0-4A24-AE01-CFB8D9086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9" name="Straight Connector 798">
                  <a:extLst>
                    <a:ext uri="{FF2B5EF4-FFF2-40B4-BE49-F238E27FC236}">
                      <a16:creationId xmlns:a16="http://schemas.microsoft.com/office/drawing/2014/main" id="{657EFE60-2AE5-445F-B528-6185CC888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0" name="Straight Connector 799">
                  <a:extLst>
                    <a:ext uri="{FF2B5EF4-FFF2-40B4-BE49-F238E27FC236}">
                      <a16:creationId xmlns:a16="http://schemas.microsoft.com/office/drawing/2014/main" id="{90530022-2E82-4E6A-87BB-9D6EBF679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1" name="Straight Connector 800">
                  <a:extLst>
                    <a:ext uri="{FF2B5EF4-FFF2-40B4-BE49-F238E27FC236}">
                      <a16:creationId xmlns:a16="http://schemas.microsoft.com/office/drawing/2014/main" id="{50A02BF8-D38A-448E-8882-81D393A27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2" name="Straight Connector 801">
                  <a:extLst>
                    <a:ext uri="{FF2B5EF4-FFF2-40B4-BE49-F238E27FC236}">
                      <a16:creationId xmlns:a16="http://schemas.microsoft.com/office/drawing/2014/main" id="{7D38D4AF-CAB3-482A-9BB3-09622A1803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3" name="Straight Connector 802">
                  <a:extLst>
                    <a:ext uri="{FF2B5EF4-FFF2-40B4-BE49-F238E27FC236}">
                      <a16:creationId xmlns:a16="http://schemas.microsoft.com/office/drawing/2014/main" id="{442A5381-53E5-4E07-9AC5-4A57BAE91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4" name="Straight Connector 803">
                  <a:extLst>
                    <a:ext uri="{FF2B5EF4-FFF2-40B4-BE49-F238E27FC236}">
                      <a16:creationId xmlns:a16="http://schemas.microsoft.com/office/drawing/2014/main" id="{BC017AD5-C2C1-438A-9324-EB678A3C3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805" name="Straight Arrow Connector 804">
            <a:extLst>
              <a:ext uri="{FF2B5EF4-FFF2-40B4-BE49-F238E27FC236}">
                <a16:creationId xmlns:a16="http://schemas.microsoft.com/office/drawing/2014/main" id="{CF906094-E2F5-4288-A209-5327075AC1C9}"/>
              </a:ext>
            </a:extLst>
          </p:cNvPr>
          <p:cNvCxnSpPr>
            <a:cxnSpLocks/>
            <a:stCxn id="1131" idx="2"/>
            <a:endCxn id="807" idx="1"/>
          </p:cNvCxnSpPr>
          <p:nvPr/>
        </p:nvCxnSpPr>
        <p:spPr>
          <a:xfrm>
            <a:off x="3444267" y="4434833"/>
            <a:ext cx="4" cy="1188711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6BF662A8-354F-4B00-B638-F4482FED74D4}"/>
              </a:ext>
            </a:extLst>
          </p:cNvPr>
          <p:cNvGrpSpPr/>
          <p:nvPr/>
        </p:nvGrpSpPr>
        <p:grpSpPr>
          <a:xfrm rot="5400000">
            <a:off x="3261391" y="5623544"/>
            <a:ext cx="365760" cy="365760"/>
            <a:chOff x="8290550" y="2697480"/>
            <a:chExt cx="914400" cy="914400"/>
          </a:xfrm>
        </p:grpSpPr>
        <p:sp>
          <p:nvSpPr>
            <p:cNvPr id="807" name="Rectangle: Rounded Corners 806">
              <a:extLst>
                <a:ext uri="{FF2B5EF4-FFF2-40B4-BE49-F238E27FC236}">
                  <a16:creationId xmlns:a16="http://schemas.microsoft.com/office/drawing/2014/main" id="{5943451C-901D-4122-9A74-942589691F58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808" name="Group 807">
              <a:extLst>
                <a:ext uri="{FF2B5EF4-FFF2-40B4-BE49-F238E27FC236}">
                  <a16:creationId xmlns:a16="http://schemas.microsoft.com/office/drawing/2014/main" id="{9B0BF1E4-8199-44F6-B0E3-53994DD51525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24B175F2-8F32-48F6-A2ED-D1A51357A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21E2CB61-3ECA-4D91-A98A-DAEC9697F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6768574C-F318-442E-9D8D-84D61464BB7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CCAF8F5D-7667-4A70-8CDD-4FC1251A1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3" name="Straight Connector 812">
                  <a:extLst>
                    <a:ext uri="{FF2B5EF4-FFF2-40B4-BE49-F238E27FC236}">
                      <a16:creationId xmlns:a16="http://schemas.microsoft.com/office/drawing/2014/main" id="{F296B665-C9ED-45B0-BCA7-E113FAFB10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4" name="Straight Connector 813">
                  <a:extLst>
                    <a:ext uri="{FF2B5EF4-FFF2-40B4-BE49-F238E27FC236}">
                      <a16:creationId xmlns:a16="http://schemas.microsoft.com/office/drawing/2014/main" id="{DE8916DB-D5B5-47C0-9BDC-6F03B669AA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5" name="Straight Connector 814">
                  <a:extLst>
                    <a:ext uri="{FF2B5EF4-FFF2-40B4-BE49-F238E27FC236}">
                      <a16:creationId xmlns:a16="http://schemas.microsoft.com/office/drawing/2014/main" id="{BE4B57F4-658D-470C-AD06-7A2831819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6" name="Straight Connector 815">
                  <a:extLst>
                    <a:ext uri="{FF2B5EF4-FFF2-40B4-BE49-F238E27FC236}">
                      <a16:creationId xmlns:a16="http://schemas.microsoft.com/office/drawing/2014/main" id="{207B07BE-C5E6-4EC1-9CDA-6CEDCF93A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7" name="Straight Connector 816">
                  <a:extLst>
                    <a:ext uri="{FF2B5EF4-FFF2-40B4-BE49-F238E27FC236}">
                      <a16:creationId xmlns:a16="http://schemas.microsoft.com/office/drawing/2014/main" id="{B229E5E8-8786-47E4-8F6E-E4D8587B2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8" name="Straight Connector 817">
                  <a:extLst>
                    <a:ext uri="{FF2B5EF4-FFF2-40B4-BE49-F238E27FC236}">
                      <a16:creationId xmlns:a16="http://schemas.microsoft.com/office/drawing/2014/main" id="{624B16C9-CE65-4822-8856-A9DB0E1033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863" name="TextBox 862">
            <a:extLst>
              <a:ext uri="{FF2B5EF4-FFF2-40B4-BE49-F238E27FC236}">
                <a16:creationId xmlns:a16="http://schemas.microsoft.com/office/drawing/2014/main" id="{2239CD28-8576-4FFC-8933-715BF122A058}"/>
              </a:ext>
            </a:extLst>
          </p:cNvPr>
          <p:cNvSpPr txBox="1"/>
          <p:nvPr/>
        </p:nvSpPr>
        <p:spPr>
          <a:xfrm>
            <a:off x="518221" y="6263615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Programmable DC Load Bank</a:t>
            </a:r>
          </a:p>
          <a:p>
            <a:r>
              <a:rPr lang="en-US" sz="1200" dirty="0">
                <a:solidFill>
                  <a:schemeClr val="tx1"/>
                </a:solidFill>
              </a:rPr>
              <a:t>BK Precision 8500B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6D37BD43-B372-49ED-B449-28F2E40F4CEB}"/>
              </a:ext>
            </a:extLst>
          </p:cNvPr>
          <p:cNvGrpSpPr/>
          <p:nvPr/>
        </p:nvGrpSpPr>
        <p:grpSpPr>
          <a:xfrm rot="10800000">
            <a:off x="3988729" y="4069079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15" name="Rectangle: Rounded Corners 1014">
              <a:extLst>
                <a:ext uri="{FF2B5EF4-FFF2-40B4-BE49-F238E27FC236}">
                  <a16:creationId xmlns:a16="http://schemas.microsoft.com/office/drawing/2014/main" id="{E32FB73F-29F0-410F-82ED-2FA3910B6C37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6" name="Isosceles Triangle 1015">
              <a:extLst>
                <a:ext uri="{FF2B5EF4-FFF2-40B4-BE49-F238E27FC236}">
                  <a16:creationId xmlns:a16="http://schemas.microsoft.com/office/drawing/2014/main" id="{827CCD24-F25A-4520-A0CE-0A9F703CB806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17" name="Straight Connector 1016">
              <a:extLst>
                <a:ext uri="{FF2B5EF4-FFF2-40B4-BE49-F238E27FC236}">
                  <a16:creationId xmlns:a16="http://schemas.microsoft.com/office/drawing/2014/main" id="{6DF9A0D1-5523-4E15-BCC0-7C73320393DB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8" name="Straight Connector 1017">
              <a:extLst>
                <a:ext uri="{FF2B5EF4-FFF2-40B4-BE49-F238E27FC236}">
                  <a16:creationId xmlns:a16="http://schemas.microsoft.com/office/drawing/2014/main" id="{8A5B0C5B-DED7-4E9F-BC77-45FB02872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9" name="Straight Connector 1018">
              <a:extLst>
                <a:ext uri="{FF2B5EF4-FFF2-40B4-BE49-F238E27FC236}">
                  <a16:creationId xmlns:a16="http://schemas.microsoft.com/office/drawing/2014/main" id="{4656E736-DDFE-477E-A5BD-08909B4FD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0" name="Straight Connector 1019">
              <a:extLst>
                <a:ext uri="{FF2B5EF4-FFF2-40B4-BE49-F238E27FC236}">
                  <a16:creationId xmlns:a16="http://schemas.microsoft.com/office/drawing/2014/main" id="{D468D4B7-A869-4FA7-B122-6EB64F0B21A2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1" name="Straight Connector 1020">
              <a:extLst>
                <a:ext uri="{FF2B5EF4-FFF2-40B4-BE49-F238E27FC236}">
                  <a16:creationId xmlns:a16="http://schemas.microsoft.com/office/drawing/2014/main" id="{AE911FEF-0D06-4B45-8797-BF439D9AC927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5D0A9DB1-B1A1-4D8B-AA60-3966706D6D4B}"/>
              </a:ext>
            </a:extLst>
          </p:cNvPr>
          <p:cNvGrpSpPr/>
          <p:nvPr/>
        </p:nvGrpSpPr>
        <p:grpSpPr>
          <a:xfrm rot="10800000">
            <a:off x="4541533" y="4069079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23" name="Rectangle: Rounded Corners 1022">
              <a:extLst>
                <a:ext uri="{FF2B5EF4-FFF2-40B4-BE49-F238E27FC236}">
                  <a16:creationId xmlns:a16="http://schemas.microsoft.com/office/drawing/2014/main" id="{80EC254D-9D2E-4BA2-B2BF-A53995CC7D11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24" name="Isosceles Triangle 1023">
              <a:extLst>
                <a:ext uri="{FF2B5EF4-FFF2-40B4-BE49-F238E27FC236}">
                  <a16:creationId xmlns:a16="http://schemas.microsoft.com/office/drawing/2014/main" id="{98AFB95A-96EB-4B72-AB82-40FE3A4351A8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7C42131-46D3-4190-BADF-F4E2AC9F0781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ACA66635-DAF4-4BD1-A9CC-99583F5C9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A097CE02-718C-448D-BF84-5AF30FF68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389DA1B-4573-45F4-91AB-9080E8B23DEC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AC72FE8-7CD9-4C42-83D2-4115D017ECC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2605BC46-EACF-46B4-8F75-B035603628F8}"/>
              </a:ext>
            </a:extLst>
          </p:cNvPr>
          <p:cNvCxnSpPr>
            <a:cxnSpLocks/>
            <a:stCxn id="505" idx="2"/>
            <a:endCxn id="1015" idx="2"/>
          </p:cNvCxnSpPr>
          <p:nvPr/>
        </p:nvCxnSpPr>
        <p:spPr>
          <a:xfrm flipH="1">
            <a:off x="4171609" y="3429004"/>
            <a:ext cx="4174" cy="64007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1068" name="Left Brace 1067">
            <a:extLst>
              <a:ext uri="{FF2B5EF4-FFF2-40B4-BE49-F238E27FC236}">
                <a16:creationId xmlns:a16="http://schemas.microsoft.com/office/drawing/2014/main" id="{AD47C4DE-1FBB-4EF9-80DB-0C96EC5423E8}"/>
              </a:ext>
            </a:extLst>
          </p:cNvPr>
          <p:cNvSpPr/>
          <p:nvPr/>
        </p:nvSpPr>
        <p:spPr>
          <a:xfrm rot="16200000">
            <a:off x="5455909" y="3063235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C009740E-1545-4B83-810E-AF607404A06F}"/>
              </a:ext>
            </a:extLst>
          </p:cNvPr>
          <p:cNvSpPr txBox="1"/>
          <p:nvPr/>
        </p:nvSpPr>
        <p:spPr>
          <a:xfrm>
            <a:off x="3992869" y="4709152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2’ x 4’ DC LED Troffer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LAMAR N-R1L-448FA-40K90-1</a:t>
            </a:r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5C9A1A2C-2299-4616-B2B5-3FB2857E4128}"/>
              </a:ext>
            </a:extLst>
          </p:cNvPr>
          <p:cNvGrpSpPr/>
          <p:nvPr/>
        </p:nvGrpSpPr>
        <p:grpSpPr>
          <a:xfrm>
            <a:off x="3992903" y="3063244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505" name="Rectangle: Rounded Corners 504">
              <a:extLst>
                <a:ext uri="{FF2B5EF4-FFF2-40B4-BE49-F238E27FC236}">
                  <a16:creationId xmlns:a16="http://schemas.microsoft.com/office/drawing/2014/main" id="{FE3686E0-589E-484C-A3CC-506F3B194654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2B351AF5-14E4-4390-814E-81DC9AF2404C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349653C-0AA2-4492-8934-A6D4F614D47B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3B025C6-252F-4433-8332-64091EEC697D}"/>
              </a:ext>
            </a:extLst>
          </p:cNvPr>
          <p:cNvGrpSpPr/>
          <p:nvPr/>
        </p:nvGrpSpPr>
        <p:grpSpPr>
          <a:xfrm>
            <a:off x="4541533" y="3428996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509" name="Rectangle: Rounded Corners 508">
              <a:extLst>
                <a:ext uri="{FF2B5EF4-FFF2-40B4-BE49-F238E27FC236}">
                  <a16:creationId xmlns:a16="http://schemas.microsoft.com/office/drawing/2014/main" id="{F53A6AB1-3AFF-4CB6-8D63-C405565D5B89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858DE8AF-7C01-4E3A-A225-272273D4BCF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4D19C70-5217-45DF-9B0C-BFED79E5D084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61" name="Freeform: Shape 660">
            <a:extLst>
              <a:ext uri="{FF2B5EF4-FFF2-40B4-BE49-F238E27FC236}">
                <a16:creationId xmlns:a16="http://schemas.microsoft.com/office/drawing/2014/main" id="{504CD244-CF81-411E-B114-3194D06C5842}"/>
              </a:ext>
            </a:extLst>
          </p:cNvPr>
          <p:cNvSpPr/>
          <p:nvPr/>
        </p:nvSpPr>
        <p:spPr>
          <a:xfrm>
            <a:off x="152464" y="777254"/>
            <a:ext cx="11887052" cy="3108948"/>
          </a:xfrm>
          <a:custGeom>
            <a:avLst/>
            <a:gdLst>
              <a:gd name="connsiteX0" fmla="*/ 6 w 11887052"/>
              <a:gd name="connsiteY0" fmla="*/ 0 h 3108948"/>
              <a:gd name="connsiteX1" fmla="*/ 11887052 w 11887052"/>
              <a:gd name="connsiteY1" fmla="*/ 0 h 3108948"/>
              <a:gd name="connsiteX2" fmla="*/ 11887052 w 11887052"/>
              <a:gd name="connsiteY2" fmla="*/ 2468880 h 3108948"/>
              <a:gd name="connsiteX3" fmla="*/ 7040761 w 11887052"/>
              <a:gd name="connsiteY3" fmla="*/ 2468880 h 3108948"/>
              <a:gd name="connsiteX4" fmla="*/ 7040761 w 11887052"/>
              <a:gd name="connsiteY4" fmla="*/ 3108948 h 3108948"/>
              <a:gd name="connsiteX5" fmla="*/ 0 w 11887052"/>
              <a:gd name="connsiteY5" fmla="*/ 3108948 h 3108948"/>
              <a:gd name="connsiteX6" fmla="*/ 0 w 11887052"/>
              <a:gd name="connsiteY6" fmla="*/ 2468868 h 3108948"/>
              <a:gd name="connsiteX7" fmla="*/ 6 w 11887052"/>
              <a:gd name="connsiteY7" fmla="*/ 2468868 h 310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87052" h="3108948">
                <a:moveTo>
                  <a:pt x="6" y="0"/>
                </a:moveTo>
                <a:lnTo>
                  <a:pt x="11887052" y="0"/>
                </a:lnTo>
                <a:lnTo>
                  <a:pt x="11887052" y="2468880"/>
                </a:lnTo>
                <a:lnTo>
                  <a:pt x="7040761" y="2468880"/>
                </a:lnTo>
                <a:lnTo>
                  <a:pt x="7040761" y="3108948"/>
                </a:lnTo>
                <a:lnTo>
                  <a:pt x="0" y="3108948"/>
                </a:lnTo>
                <a:lnTo>
                  <a:pt x="0" y="2468868"/>
                </a:lnTo>
                <a:lnTo>
                  <a:pt x="6" y="2468868"/>
                </a:lnTo>
                <a:close/>
              </a:path>
            </a:pathLst>
          </a:custGeom>
          <a:noFill/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10"/>
          </a:p>
        </p:txBody>
      </p: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4F089239-5DCA-4484-95FB-A6E7A3218771}"/>
              </a:ext>
            </a:extLst>
          </p:cNvPr>
          <p:cNvCxnSpPr>
            <a:cxnSpLocks/>
            <a:stCxn id="509" idx="2"/>
            <a:endCxn id="1023" idx="2"/>
          </p:cNvCxnSpPr>
          <p:nvPr/>
        </p:nvCxnSpPr>
        <p:spPr>
          <a:xfrm>
            <a:off x="4724413" y="3794756"/>
            <a:ext cx="0" cy="27432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469A601-0579-4A1D-91A9-B6F1B08A3229}"/>
              </a:ext>
            </a:extLst>
          </p:cNvPr>
          <p:cNvCxnSpPr>
            <a:stCxn id="505" idx="2"/>
            <a:endCxn id="509" idx="0"/>
          </p:cNvCxnSpPr>
          <p:nvPr/>
        </p:nvCxnSpPr>
        <p:spPr>
          <a:xfrm rot="5400000" flipH="1" flipV="1">
            <a:off x="4450094" y="3154685"/>
            <a:ext cx="8" cy="548630"/>
          </a:xfrm>
          <a:prstGeom prst="curvedConnector5">
            <a:avLst>
              <a:gd name="adj1" fmla="val -2857500000"/>
              <a:gd name="adj2" fmla="val 50000"/>
              <a:gd name="adj3" fmla="val 2857600000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DDDD1E59-A8F9-4E83-A913-B1221E0DF212}"/>
              </a:ext>
            </a:extLst>
          </p:cNvPr>
          <p:cNvCxnSpPr>
            <a:cxnSpLocks/>
          </p:cNvCxnSpPr>
          <p:nvPr/>
        </p:nvCxnSpPr>
        <p:spPr>
          <a:xfrm>
            <a:off x="3718586" y="1417341"/>
            <a:ext cx="2" cy="91440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685" name="TextBox 684">
            <a:extLst>
              <a:ext uri="{FF2B5EF4-FFF2-40B4-BE49-F238E27FC236}">
                <a16:creationId xmlns:a16="http://schemas.microsoft.com/office/drawing/2014/main" id="{A3569D85-16A5-4C68-AFE6-1529CE3D49E2}"/>
              </a:ext>
            </a:extLst>
          </p:cNvPr>
          <p:cNvSpPr txBox="1"/>
          <p:nvPr/>
        </p:nvSpPr>
        <p:spPr>
          <a:xfrm>
            <a:off x="701069" y="2240293"/>
            <a:ext cx="2743200" cy="54864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r"/>
            <a:r>
              <a:rPr lang="en-US" sz="1200" i="0" dirty="0">
                <a:solidFill>
                  <a:schemeClr val="tx1"/>
                </a:solidFill>
              </a:rPr>
              <a:t>Central AC/DC Converter / Power Hub</a:t>
            </a:r>
          </a:p>
          <a:p>
            <a:pPr algn="r"/>
            <a:r>
              <a:rPr lang="en-US" sz="1200" dirty="0" err="1">
                <a:solidFill>
                  <a:schemeClr val="tx1"/>
                </a:solidFill>
              </a:rPr>
              <a:t>Nextek</a:t>
            </a:r>
            <a:r>
              <a:rPr lang="en-US" sz="1200" dirty="0">
                <a:solidFill>
                  <a:schemeClr val="tx1"/>
                </a:solidFill>
              </a:rPr>
              <a:t> PHD Blade S12</a:t>
            </a:r>
          </a:p>
        </p:txBody>
      </p: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BE22C64F-072A-4D8F-8383-7AD10E718A29}"/>
              </a:ext>
            </a:extLst>
          </p:cNvPr>
          <p:cNvGrpSpPr/>
          <p:nvPr/>
        </p:nvGrpSpPr>
        <p:grpSpPr>
          <a:xfrm rot="10800000">
            <a:off x="5085997" y="4069079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690" name="Rectangle: Rounded Corners 689">
              <a:extLst>
                <a:ext uri="{FF2B5EF4-FFF2-40B4-BE49-F238E27FC236}">
                  <a16:creationId xmlns:a16="http://schemas.microsoft.com/office/drawing/2014/main" id="{16E764B1-CA82-4331-B26A-301D69FC6E54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1" name="Isosceles Triangle 690">
              <a:extLst>
                <a:ext uri="{FF2B5EF4-FFF2-40B4-BE49-F238E27FC236}">
                  <a16:creationId xmlns:a16="http://schemas.microsoft.com/office/drawing/2014/main" id="{E88DD194-AE18-4B49-B1D1-0A25F0E05300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DFD0A7E0-8FD8-4339-8F92-0F2746D7167B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F7AA1BD6-C01F-4E85-9267-A5FCA3E52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EB6732E1-2F95-4A69-AF1E-8640EB1493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EF91C08C-B4D8-4964-B6EA-037C19CA6425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F0C80D3F-5965-4D9B-B750-519C1D92AA6A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248086EA-0D65-470C-844E-676DF9F93A22}"/>
              </a:ext>
            </a:extLst>
          </p:cNvPr>
          <p:cNvGrpSpPr/>
          <p:nvPr/>
        </p:nvGrpSpPr>
        <p:grpSpPr>
          <a:xfrm rot="10800000">
            <a:off x="5638801" y="4069079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703" name="Rectangle: Rounded Corners 702">
              <a:extLst>
                <a:ext uri="{FF2B5EF4-FFF2-40B4-BE49-F238E27FC236}">
                  <a16:creationId xmlns:a16="http://schemas.microsoft.com/office/drawing/2014/main" id="{F23C8A33-9625-45C2-8F92-BC7796E3E5FD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4" name="Isosceles Triangle 703">
              <a:extLst>
                <a:ext uri="{FF2B5EF4-FFF2-40B4-BE49-F238E27FC236}">
                  <a16:creationId xmlns:a16="http://schemas.microsoft.com/office/drawing/2014/main" id="{114D004A-F55E-423F-A985-0B057A661956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A48E2342-2D4E-4D7F-B575-DAC7D82D5257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1A775827-1440-4571-8761-8D6F0CC1BB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0A7465C4-CAFD-48F7-8E87-F2B04D17F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4EFCDB54-C909-45CA-B543-F8AD13AC79F6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974DF986-3605-4A4A-A476-3C056E77D099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FF81B75D-FBBC-4837-8E1E-FE47F61D400F}"/>
              </a:ext>
            </a:extLst>
          </p:cNvPr>
          <p:cNvCxnSpPr>
            <a:cxnSpLocks/>
            <a:stCxn id="717" idx="2"/>
            <a:endCxn id="690" idx="2"/>
          </p:cNvCxnSpPr>
          <p:nvPr/>
        </p:nvCxnSpPr>
        <p:spPr>
          <a:xfrm flipH="1">
            <a:off x="5268877" y="3429004"/>
            <a:ext cx="4174" cy="64007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14" name="Group 713">
            <a:extLst>
              <a:ext uri="{FF2B5EF4-FFF2-40B4-BE49-F238E27FC236}">
                <a16:creationId xmlns:a16="http://schemas.microsoft.com/office/drawing/2014/main" id="{FC6213F4-9D65-43D3-B77B-7FBCB6A2D51A}"/>
              </a:ext>
            </a:extLst>
          </p:cNvPr>
          <p:cNvGrpSpPr/>
          <p:nvPr/>
        </p:nvGrpSpPr>
        <p:grpSpPr>
          <a:xfrm>
            <a:off x="5090171" y="3063244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717" name="Rectangle: Rounded Corners 716">
              <a:extLst>
                <a:ext uri="{FF2B5EF4-FFF2-40B4-BE49-F238E27FC236}">
                  <a16:creationId xmlns:a16="http://schemas.microsoft.com/office/drawing/2014/main" id="{46DC8B56-36D3-4F8E-A533-B760E8201565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2E69ED3D-D1CF-4054-A593-0AD85530967C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54573948-526D-4E1E-9845-8528CA7A6A64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20" name="Group 719">
            <a:extLst>
              <a:ext uri="{FF2B5EF4-FFF2-40B4-BE49-F238E27FC236}">
                <a16:creationId xmlns:a16="http://schemas.microsoft.com/office/drawing/2014/main" id="{7408BC11-EBCB-499A-A307-1718CF6BDE60}"/>
              </a:ext>
            </a:extLst>
          </p:cNvPr>
          <p:cNvGrpSpPr/>
          <p:nvPr/>
        </p:nvGrpSpPr>
        <p:grpSpPr>
          <a:xfrm>
            <a:off x="5638801" y="3428996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721" name="Rectangle: Rounded Corners 720">
              <a:extLst>
                <a:ext uri="{FF2B5EF4-FFF2-40B4-BE49-F238E27FC236}">
                  <a16:creationId xmlns:a16="http://schemas.microsoft.com/office/drawing/2014/main" id="{AB353D8E-D9E4-4138-9CF1-A10700D104B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9F333D3F-FA9B-4D81-8C5A-96EA882A63AD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A73BF73A-4E08-4ACD-855A-5A3421C3B9BF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24" name="Straight Arrow Connector 723">
            <a:extLst>
              <a:ext uri="{FF2B5EF4-FFF2-40B4-BE49-F238E27FC236}">
                <a16:creationId xmlns:a16="http://schemas.microsoft.com/office/drawing/2014/main" id="{D2976338-A79F-4AAF-B281-1DE1E4E9CD86}"/>
              </a:ext>
            </a:extLst>
          </p:cNvPr>
          <p:cNvCxnSpPr>
            <a:cxnSpLocks/>
            <a:stCxn id="721" idx="2"/>
            <a:endCxn id="703" idx="2"/>
          </p:cNvCxnSpPr>
          <p:nvPr/>
        </p:nvCxnSpPr>
        <p:spPr>
          <a:xfrm>
            <a:off x="5821681" y="3794756"/>
            <a:ext cx="0" cy="27432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25" name="Connector: Curved 724">
            <a:extLst>
              <a:ext uri="{FF2B5EF4-FFF2-40B4-BE49-F238E27FC236}">
                <a16:creationId xmlns:a16="http://schemas.microsoft.com/office/drawing/2014/main" id="{143E950C-CC13-4107-8FCD-6DE93CE3422B}"/>
              </a:ext>
            </a:extLst>
          </p:cNvPr>
          <p:cNvCxnSpPr>
            <a:stCxn id="717" idx="2"/>
            <a:endCxn id="721" idx="0"/>
          </p:cNvCxnSpPr>
          <p:nvPr/>
        </p:nvCxnSpPr>
        <p:spPr>
          <a:xfrm rot="5400000" flipH="1" flipV="1">
            <a:off x="5547362" y="3154685"/>
            <a:ext cx="8" cy="548630"/>
          </a:xfrm>
          <a:prstGeom prst="curvedConnector5">
            <a:avLst>
              <a:gd name="adj1" fmla="val -2857500000"/>
              <a:gd name="adj2" fmla="val 50000"/>
              <a:gd name="adj3" fmla="val 2857600000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0BAAAD96-3597-4D1F-A57A-E4A1BB451535}"/>
              </a:ext>
            </a:extLst>
          </p:cNvPr>
          <p:cNvGrpSpPr/>
          <p:nvPr/>
        </p:nvGrpSpPr>
        <p:grpSpPr>
          <a:xfrm rot="10800000">
            <a:off x="6183265" y="4069069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727" name="Rectangle: Rounded Corners 726">
              <a:extLst>
                <a:ext uri="{FF2B5EF4-FFF2-40B4-BE49-F238E27FC236}">
                  <a16:creationId xmlns:a16="http://schemas.microsoft.com/office/drawing/2014/main" id="{0AC003B2-465F-4865-A77B-14AB690FA0F6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9" name="Isosceles Triangle 768">
              <a:extLst>
                <a:ext uri="{FF2B5EF4-FFF2-40B4-BE49-F238E27FC236}">
                  <a16:creationId xmlns:a16="http://schemas.microsoft.com/office/drawing/2014/main" id="{E5C28CF1-B95C-4BCA-BB48-A49C8EDD9063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0476BF40-BD75-4043-A2DC-491A491ECE24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1" name="Straight Connector 930">
              <a:extLst>
                <a:ext uri="{FF2B5EF4-FFF2-40B4-BE49-F238E27FC236}">
                  <a16:creationId xmlns:a16="http://schemas.microsoft.com/office/drawing/2014/main" id="{07CB75A1-2A85-40CC-A9F7-7108728FD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2" name="Straight Connector 931">
              <a:extLst>
                <a:ext uri="{FF2B5EF4-FFF2-40B4-BE49-F238E27FC236}">
                  <a16:creationId xmlns:a16="http://schemas.microsoft.com/office/drawing/2014/main" id="{929C9106-04C0-428C-B5D0-78AA3620F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5B36B942-2D08-480C-A8C9-A3426C48B8C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4" name="Straight Connector 933">
              <a:extLst>
                <a:ext uri="{FF2B5EF4-FFF2-40B4-BE49-F238E27FC236}">
                  <a16:creationId xmlns:a16="http://schemas.microsoft.com/office/drawing/2014/main" id="{B2667B31-34D8-4ECA-A33C-0102E5DB3021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DA8C33A4-F191-4BE1-8957-C3D3B2751CAB}"/>
              </a:ext>
            </a:extLst>
          </p:cNvPr>
          <p:cNvGrpSpPr/>
          <p:nvPr/>
        </p:nvGrpSpPr>
        <p:grpSpPr>
          <a:xfrm rot="10800000">
            <a:off x="6736069" y="4069069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73" name="Rectangle: Rounded Corners 1072">
              <a:extLst>
                <a:ext uri="{FF2B5EF4-FFF2-40B4-BE49-F238E27FC236}">
                  <a16:creationId xmlns:a16="http://schemas.microsoft.com/office/drawing/2014/main" id="{D0D7CEA3-538E-4A5C-B73C-619969DC6287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77" name="Isosceles Triangle 1076">
              <a:extLst>
                <a:ext uri="{FF2B5EF4-FFF2-40B4-BE49-F238E27FC236}">
                  <a16:creationId xmlns:a16="http://schemas.microsoft.com/office/drawing/2014/main" id="{70FA2BED-0667-4DED-BC25-2F76F27EB4D3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BBC29423-8C52-4D4B-8C71-7C6730C8DAEF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28FFEF46-A086-4B79-8F7F-26E30E6C1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5B275639-5F4E-472C-B66A-89F617F05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07ACE27D-DD49-4E03-B21C-5C6E8997A651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40D30F65-615F-4D6E-B58B-0976C38F0D8A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936F08DA-DA96-467E-B8C2-8EBA63539CF3}"/>
              </a:ext>
            </a:extLst>
          </p:cNvPr>
          <p:cNvCxnSpPr>
            <a:cxnSpLocks/>
            <a:stCxn id="1085" idx="2"/>
            <a:endCxn id="727" idx="2"/>
          </p:cNvCxnSpPr>
          <p:nvPr/>
        </p:nvCxnSpPr>
        <p:spPr>
          <a:xfrm flipH="1">
            <a:off x="6366145" y="3428994"/>
            <a:ext cx="4174" cy="64007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AA42B627-C63F-46FD-87FB-318613628EA3}"/>
              </a:ext>
            </a:extLst>
          </p:cNvPr>
          <p:cNvGrpSpPr/>
          <p:nvPr/>
        </p:nvGrpSpPr>
        <p:grpSpPr>
          <a:xfrm>
            <a:off x="6187439" y="3063234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085" name="Rectangle: Rounded Corners 1084">
              <a:extLst>
                <a:ext uri="{FF2B5EF4-FFF2-40B4-BE49-F238E27FC236}">
                  <a16:creationId xmlns:a16="http://schemas.microsoft.com/office/drawing/2014/main" id="{7EB8BC71-B070-4958-929D-7E66051A338E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A6BDE554-9752-4EBC-9CA1-DB2443A238C4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FFD4324E-9D2A-484B-B777-33ED39840A3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710AC0E1-2BFA-4045-B9C5-3EA80F73F5CF}"/>
              </a:ext>
            </a:extLst>
          </p:cNvPr>
          <p:cNvGrpSpPr/>
          <p:nvPr/>
        </p:nvGrpSpPr>
        <p:grpSpPr>
          <a:xfrm>
            <a:off x="6736069" y="3428986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089" name="Rectangle: Rounded Corners 1088">
              <a:extLst>
                <a:ext uri="{FF2B5EF4-FFF2-40B4-BE49-F238E27FC236}">
                  <a16:creationId xmlns:a16="http://schemas.microsoft.com/office/drawing/2014/main" id="{1480FC73-D15B-4D10-9037-8320B70DDCCD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03EC4DD5-9FF9-4D18-B96F-C68EF8B9C30C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F1862808-BF15-4E81-89FC-8F29F61BBE83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5200E164-B184-4237-AF78-847BF95067B8}"/>
              </a:ext>
            </a:extLst>
          </p:cNvPr>
          <p:cNvCxnSpPr>
            <a:cxnSpLocks/>
            <a:stCxn id="1089" idx="2"/>
            <a:endCxn id="1073" idx="2"/>
          </p:cNvCxnSpPr>
          <p:nvPr/>
        </p:nvCxnSpPr>
        <p:spPr>
          <a:xfrm>
            <a:off x="6918949" y="3794746"/>
            <a:ext cx="0" cy="27432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93" name="Connector: Curved 1092">
            <a:extLst>
              <a:ext uri="{FF2B5EF4-FFF2-40B4-BE49-F238E27FC236}">
                <a16:creationId xmlns:a16="http://schemas.microsoft.com/office/drawing/2014/main" id="{B7B32BB5-FA99-41EF-ACC2-6833CCFE171C}"/>
              </a:ext>
            </a:extLst>
          </p:cNvPr>
          <p:cNvCxnSpPr>
            <a:stCxn id="1085" idx="2"/>
            <a:endCxn id="1089" idx="0"/>
          </p:cNvCxnSpPr>
          <p:nvPr/>
        </p:nvCxnSpPr>
        <p:spPr>
          <a:xfrm rot="5400000" flipH="1" flipV="1">
            <a:off x="6644630" y="3154675"/>
            <a:ext cx="8" cy="548630"/>
          </a:xfrm>
          <a:prstGeom prst="curvedConnector5">
            <a:avLst>
              <a:gd name="adj1" fmla="val -2857500000"/>
              <a:gd name="adj2" fmla="val 50000"/>
              <a:gd name="adj3" fmla="val 2857600000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95" name="Straight Arrow Connector 1094">
            <a:extLst>
              <a:ext uri="{FF2B5EF4-FFF2-40B4-BE49-F238E27FC236}">
                <a16:creationId xmlns:a16="http://schemas.microsoft.com/office/drawing/2014/main" id="{0A94981C-0763-44E8-BDEA-A7F4CD92AB73}"/>
              </a:ext>
            </a:extLst>
          </p:cNvPr>
          <p:cNvCxnSpPr>
            <a:cxnSpLocks/>
            <a:endCxn id="505" idx="0"/>
          </p:cNvCxnSpPr>
          <p:nvPr/>
        </p:nvCxnSpPr>
        <p:spPr>
          <a:xfrm>
            <a:off x="4175781" y="2880364"/>
            <a:ext cx="2" cy="18288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3C12ACA1-1157-4208-8B2C-028DA4C23D7E}"/>
              </a:ext>
            </a:extLst>
          </p:cNvPr>
          <p:cNvCxnSpPr>
            <a:cxnSpLocks/>
          </p:cNvCxnSpPr>
          <p:nvPr/>
        </p:nvCxnSpPr>
        <p:spPr>
          <a:xfrm>
            <a:off x="5273049" y="2880364"/>
            <a:ext cx="2" cy="18288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C67D8CC-9202-4A4B-9C6E-E7619D974889}"/>
              </a:ext>
            </a:extLst>
          </p:cNvPr>
          <p:cNvCxnSpPr>
            <a:cxnSpLocks/>
            <a:endCxn id="1085" idx="0"/>
          </p:cNvCxnSpPr>
          <p:nvPr/>
        </p:nvCxnSpPr>
        <p:spPr>
          <a:xfrm>
            <a:off x="6370317" y="2880366"/>
            <a:ext cx="2" cy="182868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02" name="Straight Arrow Connector 1101">
            <a:extLst>
              <a:ext uri="{FF2B5EF4-FFF2-40B4-BE49-F238E27FC236}">
                <a16:creationId xmlns:a16="http://schemas.microsoft.com/office/drawing/2014/main" id="{4BDDF576-BA13-4C98-8AE5-1C16631D68F0}"/>
              </a:ext>
            </a:extLst>
          </p:cNvPr>
          <p:cNvCxnSpPr>
            <a:cxnSpLocks/>
            <a:stCxn id="1104" idx="2"/>
          </p:cNvCxnSpPr>
          <p:nvPr/>
        </p:nvCxnSpPr>
        <p:spPr>
          <a:xfrm>
            <a:off x="3718584" y="2697488"/>
            <a:ext cx="453022" cy="194404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004CFFDD-D96A-433A-844F-6D247B5DD9E5}"/>
              </a:ext>
            </a:extLst>
          </p:cNvPr>
          <p:cNvSpPr/>
          <p:nvPr/>
        </p:nvSpPr>
        <p:spPr>
          <a:xfrm>
            <a:off x="3535704" y="2331728"/>
            <a:ext cx="3657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B416180A-751F-43D7-B692-DF3167AA4C44}"/>
              </a:ext>
            </a:extLst>
          </p:cNvPr>
          <p:cNvCxnSpPr>
            <a:cxnSpLocks/>
            <a:stCxn id="1104" idx="2"/>
          </p:cNvCxnSpPr>
          <p:nvPr/>
        </p:nvCxnSpPr>
        <p:spPr>
          <a:xfrm>
            <a:off x="3718584" y="2697488"/>
            <a:ext cx="1550290" cy="182917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2DE77B9C-CA1C-4289-AE76-9E265C165271}"/>
              </a:ext>
            </a:extLst>
          </p:cNvPr>
          <p:cNvCxnSpPr>
            <a:cxnSpLocks/>
            <a:stCxn id="1104" idx="2"/>
          </p:cNvCxnSpPr>
          <p:nvPr/>
        </p:nvCxnSpPr>
        <p:spPr>
          <a:xfrm>
            <a:off x="3718584" y="2697488"/>
            <a:ext cx="2647558" cy="18288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4866F1E1-B1E6-49FE-9CE2-E2B060B0F5C0}"/>
              </a:ext>
            </a:extLst>
          </p:cNvPr>
          <p:cNvGrpSpPr/>
          <p:nvPr/>
        </p:nvGrpSpPr>
        <p:grpSpPr>
          <a:xfrm>
            <a:off x="1066851" y="4069073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454329B3-2AD7-4C71-8260-3135723C6E6D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7FE25CBB-CD7D-4942-9715-7A67693A6C2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A33CEEB4-5445-4DB6-9D13-2C4A5FF80CFF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043491BA-3806-41B0-9FBB-34EAB2102EAB}"/>
              </a:ext>
            </a:extLst>
          </p:cNvPr>
          <p:cNvGrpSpPr/>
          <p:nvPr/>
        </p:nvGrpSpPr>
        <p:grpSpPr>
          <a:xfrm>
            <a:off x="1615489" y="4069073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119" name="Rectangle: Rounded Corners 1118">
              <a:extLst>
                <a:ext uri="{FF2B5EF4-FFF2-40B4-BE49-F238E27FC236}">
                  <a16:creationId xmlns:a16="http://schemas.microsoft.com/office/drawing/2014/main" id="{80317906-BB6E-4E6B-A438-6509AFE14F65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A0CAFB64-EEEC-45F5-92AF-58960ED84D2E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EFED6530-82B3-4740-81CA-E79E7A7C4E04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544DD71E-668C-484D-B966-27EE523C5DF7}"/>
              </a:ext>
            </a:extLst>
          </p:cNvPr>
          <p:cNvGrpSpPr/>
          <p:nvPr/>
        </p:nvGrpSpPr>
        <p:grpSpPr>
          <a:xfrm>
            <a:off x="2164119" y="4069073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123" name="Rectangle: Rounded Corners 1122">
              <a:extLst>
                <a:ext uri="{FF2B5EF4-FFF2-40B4-BE49-F238E27FC236}">
                  <a16:creationId xmlns:a16="http://schemas.microsoft.com/office/drawing/2014/main" id="{0EB4B53A-7137-4C5E-AC58-E3655FF542DD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0C9A28D6-CBC5-48FF-9941-E7E224DA4378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FE62C377-546D-42DF-A18A-F0D3DCF1F32E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12FA709C-3051-49E6-B95F-F67BD2666CEB}"/>
              </a:ext>
            </a:extLst>
          </p:cNvPr>
          <p:cNvGrpSpPr/>
          <p:nvPr/>
        </p:nvGrpSpPr>
        <p:grpSpPr>
          <a:xfrm>
            <a:off x="2712753" y="4069073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127" name="Rectangle: Rounded Corners 1126">
              <a:extLst>
                <a:ext uri="{FF2B5EF4-FFF2-40B4-BE49-F238E27FC236}">
                  <a16:creationId xmlns:a16="http://schemas.microsoft.com/office/drawing/2014/main" id="{47BCF377-85DE-496D-B6FD-1B4AD620F650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B3696A6D-C75C-4B49-A554-0CAD87848E71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94F7672A-365B-46D5-8316-ECCFAF4950B5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890DF971-6C33-4AE6-8ACF-ACC70FE158EC}"/>
              </a:ext>
            </a:extLst>
          </p:cNvPr>
          <p:cNvGrpSpPr/>
          <p:nvPr/>
        </p:nvGrpSpPr>
        <p:grpSpPr>
          <a:xfrm>
            <a:off x="3261387" y="4069073"/>
            <a:ext cx="365760" cy="365760"/>
            <a:chOff x="6095995" y="2697480"/>
            <a:chExt cx="914400" cy="914400"/>
          </a:xfrm>
          <a:solidFill>
            <a:srgbClr val="DEEBF7"/>
          </a:solidFill>
        </p:grpSpPr>
        <p:sp>
          <p:nvSpPr>
            <p:cNvPr id="1131" name="Rectangle: Rounded Corners 1130">
              <a:extLst>
                <a:ext uri="{FF2B5EF4-FFF2-40B4-BE49-F238E27FC236}">
                  <a16:creationId xmlns:a16="http://schemas.microsoft.com/office/drawing/2014/main" id="{D07BEC4E-1271-4238-950B-9CEBC62FE7DE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39EA272B-27CB-453A-B376-DCC89897A282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133" name="Straight Connector 1132">
              <a:extLst>
                <a:ext uri="{FF2B5EF4-FFF2-40B4-BE49-F238E27FC236}">
                  <a16:creationId xmlns:a16="http://schemas.microsoft.com/office/drawing/2014/main" id="{81EB88B1-65CC-4824-B3C9-892EA6E502F2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64542A70-28DF-4FE3-9291-13A15B22E760}"/>
              </a:ext>
            </a:extLst>
          </p:cNvPr>
          <p:cNvCxnSpPr>
            <a:cxnSpLocks/>
          </p:cNvCxnSpPr>
          <p:nvPr/>
        </p:nvCxnSpPr>
        <p:spPr>
          <a:xfrm>
            <a:off x="701099" y="3154673"/>
            <a:ext cx="0" cy="91440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EB82F1CC-FBEF-4F32-B640-4CE9D22949F7}"/>
              </a:ext>
            </a:extLst>
          </p:cNvPr>
          <p:cNvCxnSpPr>
            <a:cxnSpLocks/>
          </p:cNvCxnSpPr>
          <p:nvPr/>
        </p:nvCxnSpPr>
        <p:spPr>
          <a:xfrm>
            <a:off x="1249729" y="3154673"/>
            <a:ext cx="0" cy="91440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D7F5EA86-74DA-4D09-ABE8-8CFB8F4B8A1D}"/>
              </a:ext>
            </a:extLst>
          </p:cNvPr>
          <p:cNvCxnSpPr>
            <a:cxnSpLocks/>
          </p:cNvCxnSpPr>
          <p:nvPr/>
        </p:nvCxnSpPr>
        <p:spPr>
          <a:xfrm>
            <a:off x="1798367" y="3154685"/>
            <a:ext cx="0" cy="91440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37" name="Straight Arrow Connector 1136">
            <a:extLst>
              <a:ext uri="{FF2B5EF4-FFF2-40B4-BE49-F238E27FC236}">
                <a16:creationId xmlns:a16="http://schemas.microsoft.com/office/drawing/2014/main" id="{CF7928E7-19C5-4EE1-9E11-6A00E4C7394C}"/>
              </a:ext>
            </a:extLst>
          </p:cNvPr>
          <p:cNvCxnSpPr>
            <a:cxnSpLocks/>
          </p:cNvCxnSpPr>
          <p:nvPr/>
        </p:nvCxnSpPr>
        <p:spPr>
          <a:xfrm>
            <a:off x="2347001" y="3154685"/>
            <a:ext cx="0" cy="91440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3E4D75FD-3B8A-4EF7-903F-46734B84E5FF}"/>
              </a:ext>
            </a:extLst>
          </p:cNvPr>
          <p:cNvCxnSpPr>
            <a:cxnSpLocks/>
          </p:cNvCxnSpPr>
          <p:nvPr/>
        </p:nvCxnSpPr>
        <p:spPr>
          <a:xfrm>
            <a:off x="2895635" y="3154685"/>
            <a:ext cx="0" cy="91440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39" name="Straight Arrow Connector 1138">
            <a:extLst>
              <a:ext uri="{FF2B5EF4-FFF2-40B4-BE49-F238E27FC236}">
                <a16:creationId xmlns:a16="http://schemas.microsoft.com/office/drawing/2014/main" id="{A2518A5F-3ADD-4BBE-AE2E-A3A0912C01A5}"/>
              </a:ext>
            </a:extLst>
          </p:cNvPr>
          <p:cNvCxnSpPr>
            <a:cxnSpLocks/>
          </p:cNvCxnSpPr>
          <p:nvPr/>
        </p:nvCxnSpPr>
        <p:spPr>
          <a:xfrm>
            <a:off x="3444269" y="3154685"/>
            <a:ext cx="0" cy="91440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4433C0F3-EA5B-4CA0-B278-0F8E2A347E5A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3443786" y="2697488"/>
            <a:ext cx="274798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A4925C60-66A3-458D-B839-82DE41184FA1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2895150" y="2697488"/>
            <a:ext cx="823434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F83DCCE8-47E6-4EE8-B18A-AFD7C3CE3022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700614" y="2697488"/>
            <a:ext cx="3017970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B7EB4A36-8012-434E-A9B0-EE5844FDB81F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1249244" y="2697488"/>
            <a:ext cx="2469340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52" name="Straight Arrow Connector 1151">
            <a:extLst>
              <a:ext uri="{FF2B5EF4-FFF2-40B4-BE49-F238E27FC236}">
                <a16:creationId xmlns:a16="http://schemas.microsoft.com/office/drawing/2014/main" id="{B0A945C6-D032-4917-96A8-9E3D81058A8A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1797882" y="2697488"/>
            <a:ext cx="1920702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5DBFCD38-05E2-4162-B219-DAF4F95C4402}"/>
              </a:ext>
            </a:extLst>
          </p:cNvPr>
          <p:cNvCxnSpPr>
            <a:cxnSpLocks/>
            <a:stCxn id="1104" idx="2"/>
          </p:cNvCxnSpPr>
          <p:nvPr/>
        </p:nvCxnSpPr>
        <p:spPr>
          <a:xfrm flipH="1">
            <a:off x="2346516" y="2697488"/>
            <a:ext cx="1372068" cy="457185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42EB1F7-A2DA-4B6C-8EA7-78ADBFF4BB2D}"/>
              </a:ext>
            </a:extLst>
          </p:cNvPr>
          <p:cNvGrpSpPr/>
          <p:nvPr/>
        </p:nvGrpSpPr>
        <p:grpSpPr>
          <a:xfrm>
            <a:off x="3535708" y="2331728"/>
            <a:ext cx="365760" cy="365760"/>
            <a:chOff x="7193281" y="5257801"/>
            <a:chExt cx="914399" cy="914398"/>
          </a:xfrm>
        </p:grpSpPr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77082991-1BE8-4603-937E-41BB089B310A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784372B7-3919-4962-8CCF-2AF3C217A686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62D6DF5C-5939-457A-8E53-581BE7E688F1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69E4CB52-A827-4DA6-9AF3-44D0439261C8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2DA69F33-8280-4941-8377-A299FB0629A0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7EA4126C-F174-4DF9-8D1B-9E9E18269FC6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5A287007-F07D-49F9-83AE-6F7839E14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08774261-C061-4FBF-86CB-DEE4E0CB5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44474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7AB52-0EC8-4BBC-9F15-EE8B95F5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Experiments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4E0CD-CA97-4A78-8FFE-A920D0733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One-Line | Keynotes</a:t>
            </a:r>
          </a:p>
        </p:txBody>
      </p:sp>
    </p:spTree>
    <p:extLst>
      <p:ext uri="{BB962C8B-B14F-4D97-AF65-F5344CB8AC3E}">
        <p14:creationId xmlns:p14="http://schemas.microsoft.com/office/powerpoint/2010/main" val="63281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0C948-A08B-4000-9A37-A5227AF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15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tabLst>
                <a:tab pos="11944350" algn="r"/>
              </a:tabLst>
            </a:pPr>
            <a:r>
              <a:rPr lang="en-US" sz="3600" dirty="0"/>
              <a:t>Calibration Experiments	One-Line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859924-0214-494B-9FFA-4FA3FE13717E}"/>
              </a:ext>
            </a:extLst>
          </p:cNvPr>
          <p:cNvCxnSpPr/>
          <p:nvPr/>
        </p:nvCxnSpPr>
        <p:spPr>
          <a:xfrm>
            <a:off x="0" y="688157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EAF5EAD-D44C-4A2E-AF4B-C3637A7CBCD3}"/>
              </a:ext>
            </a:extLst>
          </p:cNvPr>
          <p:cNvSpPr/>
          <p:nvPr/>
        </p:nvSpPr>
        <p:spPr>
          <a:xfrm>
            <a:off x="152471" y="777254"/>
            <a:ext cx="11887046" cy="2194560"/>
          </a:xfrm>
          <a:prstGeom prst="rect">
            <a:avLst/>
          </a:prstGeom>
          <a:noFill/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EFE49C-D9FD-4F16-A601-97807665711B}"/>
              </a:ext>
            </a:extLst>
          </p:cNvPr>
          <p:cNvCxnSpPr>
            <a:cxnSpLocks/>
          </p:cNvCxnSpPr>
          <p:nvPr/>
        </p:nvCxnSpPr>
        <p:spPr>
          <a:xfrm>
            <a:off x="243903" y="1600226"/>
            <a:ext cx="1170432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27464-A3C8-4BC0-A6F2-A083CCF4393A}"/>
              </a:ext>
            </a:extLst>
          </p:cNvPr>
          <p:cNvSpPr/>
          <p:nvPr/>
        </p:nvSpPr>
        <p:spPr>
          <a:xfrm>
            <a:off x="5547366" y="868705"/>
            <a:ext cx="1097280" cy="274320"/>
          </a:xfrm>
          <a:prstGeom prst="roundRect">
            <a:avLst/>
          </a:prstGeom>
          <a:solidFill>
            <a:srgbClr val="FFA7A7"/>
          </a:solidFill>
          <a:ln w="9525" cap="sq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31">
              <a:defRPr/>
            </a:pPr>
            <a: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  <a:t>AC Load Center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E0C053-F325-487E-8D90-631F2D786115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975418" y="1600226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A98D2-0FB0-4F1C-B338-93CE5E72990B}"/>
              </a:ext>
            </a:extLst>
          </p:cNvPr>
          <p:cNvSpPr/>
          <p:nvPr/>
        </p:nvSpPr>
        <p:spPr>
          <a:xfrm>
            <a:off x="152401" y="3703284"/>
            <a:ext cx="11887046" cy="3017520"/>
          </a:xfrm>
          <a:prstGeom prst="rect">
            <a:avLst/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F05602-5F5D-4193-B130-99D31885721F}"/>
              </a:ext>
            </a:extLst>
          </p:cNvPr>
          <p:cNvSpPr txBox="1"/>
          <p:nvPr/>
        </p:nvSpPr>
        <p:spPr>
          <a:xfrm>
            <a:off x="9753560" y="777266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2"/>
                </a:solidFill>
                <a:cs typeface="Arial" panose="020B0604020202020204" pitchFamily="34" charset="0"/>
              </a:rPr>
              <a:t>Plenum / Unconditioned Area</a:t>
            </a:r>
            <a:endParaRPr lang="en-US" sz="1200" i="1" baseline="-250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723038E7-DF23-4FB1-8083-920A8450059B}"/>
              </a:ext>
            </a:extLst>
          </p:cNvPr>
          <p:cNvSpPr/>
          <p:nvPr/>
        </p:nvSpPr>
        <p:spPr>
          <a:xfrm rot="16200000">
            <a:off x="1981261" y="4343380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58C75-B22C-42A1-A731-23325D04FFF4}"/>
              </a:ext>
            </a:extLst>
          </p:cNvPr>
          <p:cNvSpPr txBox="1"/>
          <p:nvPr/>
        </p:nvSpPr>
        <p:spPr>
          <a:xfrm>
            <a:off x="7924780" y="6012420"/>
            <a:ext cx="201168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(4) Circulation Fans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E1341-C2A3-4FD6-9D42-DE48BDC9A0D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0110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B7FEB3-F9CA-4B2B-8505-73DDC07783D4}"/>
              </a:ext>
            </a:extLst>
          </p:cNvPr>
          <p:cNvCxnSpPr>
            <a:cxnSpLocks/>
          </p:cNvCxnSpPr>
          <p:nvPr/>
        </p:nvCxnSpPr>
        <p:spPr>
          <a:xfrm>
            <a:off x="10485082" y="5806418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39EE60-9A20-47BB-9A24-73AA3A93123E}"/>
              </a:ext>
            </a:extLst>
          </p:cNvPr>
          <p:cNvSpPr txBox="1"/>
          <p:nvPr/>
        </p:nvSpPr>
        <p:spPr>
          <a:xfrm>
            <a:off x="3719478" y="4617713"/>
            <a:ext cx="2650839" cy="54864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(6) 550W AC/DC Computer Power Supply</a:t>
            </a:r>
          </a:p>
          <a:p>
            <a:pPr algn="l"/>
            <a:r>
              <a:rPr lang="en-US" sz="1200" dirty="0" err="1">
                <a:solidFill>
                  <a:schemeClr val="tx1"/>
                </a:solidFill>
              </a:rPr>
              <a:t>Seasonic</a:t>
            </a:r>
            <a:r>
              <a:rPr lang="en-US" sz="1200" dirty="0">
                <a:solidFill>
                  <a:schemeClr val="tx1"/>
                </a:solidFill>
              </a:rPr>
              <a:t> FOCUS PX-550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0EEE4A5-A81E-404E-B3F1-529C53EB4E8C}"/>
              </a:ext>
            </a:extLst>
          </p:cNvPr>
          <p:cNvGrpSpPr/>
          <p:nvPr/>
        </p:nvGrpSpPr>
        <p:grpSpPr>
          <a:xfrm rot="5400000">
            <a:off x="518221" y="5349221"/>
            <a:ext cx="365760" cy="365760"/>
            <a:chOff x="8290550" y="2697480"/>
            <a:chExt cx="914400" cy="91440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3A91CE9-CE0B-4CC9-9725-B39AFC69FEDA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35C2372-32E0-469E-BA66-FF81FE4107D9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87B1F91-2D3C-4960-88E3-4826992B7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48BD9E2-72A0-4193-BB24-07C3B78FB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85D95B2-80FD-4673-A49E-6F6C94DE761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588D10E4-C336-42EE-84D1-30970B1E0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E373E3B-B05F-4044-97D8-8EA3CA5A3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8EAA53D-15E5-4809-A286-9242AE184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261280E8-A748-47D7-8F06-FCB92BCCC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E36BF14-204A-42AC-B673-1D5080001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C4E79F59-A4ED-4259-93DF-FE5A1EDD06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840C693-1F80-40B2-BECC-03BB0BBDA7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5EC4109-662B-4276-B9B2-6D236A78BF48}"/>
              </a:ext>
            </a:extLst>
          </p:cNvPr>
          <p:cNvCxnSpPr>
            <a:cxnSpLocks/>
            <a:stCxn id="274" idx="2"/>
          </p:cNvCxnSpPr>
          <p:nvPr/>
        </p:nvCxnSpPr>
        <p:spPr>
          <a:xfrm flipH="1">
            <a:off x="975416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F1015BD-2374-47B2-A9EB-5D012754AD02}"/>
              </a:ext>
            </a:extLst>
          </p:cNvPr>
          <p:cNvGrpSpPr/>
          <p:nvPr/>
        </p:nvGrpSpPr>
        <p:grpSpPr>
          <a:xfrm>
            <a:off x="518221" y="4709148"/>
            <a:ext cx="365760" cy="365760"/>
            <a:chOff x="7193281" y="5257801"/>
            <a:chExt cx="914399" cy="914398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70F68A5-7B03-4329-B769-783331109CC6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08D4F6-0B15-4BFA-B6B2-23D338C1E347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0989BDC-2BD8-4A50-B3A5-71511B1CCBE5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536FACD5-DDB0-4EE5-8F80-4174F572BC4B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A1FFA4E-39F9-46A0-96DC-9193375EA3BD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59404A2-47CC-46E9-8667-21B08C2F181F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A8926B9-F017-4C37-8D07-F41E04311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7CD303D-30CF-422D-8E89-C5D60EBFC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0AD195E-5972-4CC0-A3E1-32A7DAC0EAC0}"/>
              </a:ext>
            </a:extLst>
          </p:cNvPr>
          <p:cNvGrpSpPr/>
          <p:nvPr/>
        </p:nvGrpSpPr>
        <p:grpSpPr>
          <a:xfrm>
            <a:off x="1066851" y="4709148"/>
            <a:ext cx="365760" cy="365760"/>
            <a:chOff x="7193281" y="5257801"/>
            <a:chExt cx="914399" cy="914398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1420173-9B31-4B25-A08A-824081D82E30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F4FAAD5-8F91-4444-A428-7113B6A525C2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D5C170D-B31B-42C7-B15A-7C230167A78E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2902B08-F234-4A2E-8685-56DF73A72009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957C7136-ED6C-4549-AF0C-6F14483A130C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A3144D71-D902-46C1-B2C7-CE0A1D678C01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5C4C648-CC63-4A0B-9A0A-DCD80E0A2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9D32F2AB-471B-4666-A99E-695302E18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8310EF3-0A6C-49E0-BCFA-D24C76FC2821}"/>
              </a:ext>
            </a:extLst>
          </p:cNvPr>
          <p:cNvGrpSpPr/>
          <p:nvPr/>
        </p:nvGrpSpPr>
        <p:grpSpPr>
          <a:xfrm>
            <a:off x="792538" y="187453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E86D6E77-1FC9-4699-9D90-E6DB024AF268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BCAA53F-E099-4AF5-BD73-681A74355C4D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3B738E6-2FA3-450A-8648-620D25C3B3A2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7C1F66D-19D1-4851-B33B-066A2BFDFC52}"/>
              </a:ext>
            </a:extLst>
          </p:cNvPr>
          <p:cNvGrpSpPr/>
          <p:nvPr/>
        </p:nvGrpSpPr>
        <p:grpSpPr>
          <a:xfrm>
            <a:off x="10302200" y="5349221"/>
            <a:ext cx="365760" cy="365760"/>
            <a:chOff x="10485120" y="3794760"/>
            <a:chExt cx="914400" cy="914400"/>
          </a:xfrm>
          <a:solidFill>
            <a:srgbClr val="FFA7A7"/>
          </a:solidFill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3A6A817F-58BA-4E97-8243-18BB1D9D1190}"/>
                </a:ext>
              </a:extLst>
            </p:cNvPr>
            <p:cNvSpPr/>
            <p:nvPr/>
          </p:nvSpPr>
          <p:spPr>
            <a:xfrm>
              <a:off x="10485120" y="379476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AC9BF26-BCEA-49DC-AD9D-33D18B549A87}"/>
                </a:ext>
              </a:extLst>
            </p:cNvPr>
            <p:cNvSpPr/>
            <p:nvPr/>
          </p:nvSpPr>
          <p:spPr>
            <a:xfrm>
              <a:off x="10622280" y="3977641"/>
              <a:ext cx="640080" cy="548638"/>
            </a:xfrm>
            <a:custGeom>
              <a:avLst/>
              <a:gdLst>
                <a:gd name="connsiteX0" fmla="*/ 157570 w 640080"/>
                <a:gd name="connsiteY0" fmla="*/ 0 h 548638"/>
                <a:gd name="connsiteX1" fmla="*/ 482511 w 640080"/>
                <a:gd name="connsiteY1" fmla="*/ 0 h 548638"/>
                <a:gd name="connsiteX2" fmla="*/ 498977 w 640080"/>
                <a:gd name="connsiteY2" fmla="*/ 8938 h 548638"/>
                <a:gd name="connsiteX3" fmla="*/ 640080 w 640080"/>
                <a:gd name="connsiteY3" fmla="*/ 274320 h 548638"/>
                <a:gd name="connsiteX4" fmla="*/ 498977 w 640080"/>
                <a:gd name="connsiteY4" fmla="*/ 539702 h 548638"/>
                <a:gd name="connsiteX5" fmla="*/ 482514 w 640080"/>
                <a:gd name="connsiteY5" fmla="*/ 548638 h 548638"/>
                <a:gd name="connsiteX6" fmla="*/ 157566 w 640080"/>
                <a:gd name="connsiteY6" fmla="*/ 548638 h 548638"/>
                <a:gd name="connsiteX7" fmla="*/ 141103 w 640080"/>
                <a:gd name="connsiteY7" fmla="*/ 539702 h 548638"/>
                <a:gd name="connsiteX8" fmla="*/ 0 w 640080"/>
                <a:gd name="connsiteY8" fmla="*/ 274320 h 548638"/>
                <a:gd name="connsiteX9" fmla="*/ 141103 w 640080"/>
                <a:gd name="connsiteY9" fmla="*/ 8938 h 548638"/>
                <a:gd name="connsiteX10" fmla="*/ 157570 w 640080"/>
                <a:gd name="connsiteY10" fmla="*/ 0 h 54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080" h="548638">
                  <a:moveTo>
                    <a:pt x="157570" y="0"/>
                  </a:moveTo>
                  <a:lnTo>
                    <a:pt x="482511" y="0"/>
                  </a:lnTo>
                  <a:lnTo>
                    <a:pt x="498977" y="8938"/>
                  </a:lnTo>
                  <a:cubicBezTo>
                    <a:pt x="584109" y="66452"/>
                    <a:pt x="640080" y="163850"/>
                    <a:pt x="640080" y="274320"/>
                  </a:cubicBezTo>
                  <a:cubicBezTo>
                    <a:pt x="640080" y="384791"/>
                    <a:pt x="584109" y="482189"/>
                    <a:pt x="498977" y="539702"/>
                  </a:cubicBezTo>
                  <a:lnTo>
                    <a:pt x="482514" y="548638"/>
                  </a:lnTo>
                  <a:lnTo>
                    <a:pt x="157566" y="548638"/>
                  </a:lnTo>
                  <a:lnTo>
                    <a:pt x="141103" y="539702"/>
                  </a:lnTo>
                  <a:cubicBezTo>
                    <a:pt x="55972" y="482189"/>
                    <a:pt x="0" y="384791"/>
                    <a:pt x="0" y="274320"/>
                  </a:cubicBezTo>
                  <a:cubicBezTo>
                    <a:pt x="0" y="163850"/>
                    <a:pt x="55972" y="66452"/>
                    <a:pt x="141103" y="8938"/>
                  </a:cubicBezTo>
                  <a:lnTo>
                    <a:pt x="157570" y="0"/>
                  </a:lnTo>
                  <a:close/>
                </a:path>
              </a:pathLst>
            </a:cu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" name="Flowchart: Delay 180">
              <a:extLst>
                <a:ext uri="{FF2B5EF4-FFF2-40B4-BE49-F238E27FC236}">
                  <a16:creationId xmlns:a16="http://schemas.microsoft.com/office/drawing/2014/main" id="{6F973134-1B6D-4D1C-A2CA-222267A00235}"/>
                </a:ext>
              </a:extLst>
            </p:cNvPr>
            <p:cNvSpPr/>
            <p:nvPr/>
          </p:nvSpPr>
          <p:spPr>
            <a:xfrm rot="16200000">
              <a:off x="10897444" y="4344246"/>
              <a:ext cx="91440" cy="89752"/>
            </a:xfrm>
            <a:prstGeom prst="flowChartDelay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3F03BA9-B4B5-4608-A1C3-60D68811B6BB}"/>
                </a:ext>
              </a:extLst>
            </p:cNvPr>
            <p:cNvCxnSpPr>
              <a:cxnSpLocks/>
            </p:cNvCxnSpPr>
            <p:nvPr/>
          </p:nvCxnSpPr>
          <p:spPr>
            <a:xfrm>
              <a:off x="10805159" y="4111904"/>
              <a:ext cx="0" cy="139865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1968D4F-A88A-4A66-89DB-67B8AFF1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1079480" y="4126972"/>
              <a:ext cx="0" cy="109728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6CF9F46-12A0-47E9-8181-455F92B621F3}"/>
              </a:ext>
            </a:extLst>
          </p:cNvPr>
          <p:cNvGrpSpPr/>
          <p:nvPr/>
        </p:nvGrpSpPr>
        <p:grpSpPr>
          <a:xfrm>
            <a:off x="7924790" y="5349221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6702ECF1-1060-4372-AE55-66EB163F7FAF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5E5C9D2-02E0-426B-8089-0FE293602E0F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EDFA459-F342-4857-B522-5FF4568C0070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0F695AE3-4A53-470B-8F06-78D5071F32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C7AB2BC-C702-4583-AA28-98EF504998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D0FA780-103B-46EE-81B3-DC2DB956C1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1F65CBE-34F3-43A6-900C-29F40B29F5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41D485C-3DD3-44DB-8726-0C608F29F929}"/>
              </a:ext>
            </a:extLst>
          </p:cNvPr>
          <p:cNvGrpSpPr/>
          <p:nvPr/>
        </p:nvGrpSpPr>
        <p:grpSpPr>
          <a:xfrm>
            <a:off x="8473420" y="5349221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3B898FDE-4151-498F-B267-0BBF1DADBD24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BAB9D967-8CB8-459E-9032-9DFCEDBB15E7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67C5FDF-C522-4AFA-B6CB-ED704B924D39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B489255-615D-4F2D-9F97-DA9869501F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A4125ABB-0772-47D9-92FB-DDCC58B9E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BDB7AD6-A41E-4A72-84AB-A2B69B0E3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069F18-18E3-41C7-B5A0-E00FC8F24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C623078-C02C-4AE2-B8E7-BB9B142EFF34}"/>
              </a:ext>
            </a:extLst>
          </p:cNvPr>
          <p:cNvGrpSpPr/>
          <p:nvPr/>
        </p:nvGrpSpPr>
        <p:grpSpPr>
          <a:xfrm>
            <a:off x="9022054" y="5349225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2D3B75FE-B3A0-4DB2-BCDC-6938F81EABCC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EE8C769-1EDC-4AFD-9CF7-6ED5FD57019A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86356B3-9235-4435-AF01-1B0E71E1AAA9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6A152CE-7482-4732-B24F-E46D7C9033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0B4A0A9-24FE-4881-B833-C57E3F276F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DC48DECA-D44C-4CE8-A3C1-3529D09647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181CB2B-CA9D-4B3D-B4DD-FFF0847A08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80F5073-20B3-4213-ABFF-F60612194456}"/>
              </a:ext>
            </a:extLst>
          </p:cNvPr>
          <p:cNvGrpSpPr/>
          <p:nvPr/>
        </p:nvGrpSpPr>
        <p:grpSpPr>
          <a:xfrm>
            <a:off x="9570688" y="5349221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FF7A5121-CE5B-4B6D-8D89-C3EC5CB15BF8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F51658C6-1E99-4559-AD67-724D8F30984B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A05FFAB-88F9-4FDF-B0C3-D242041F365D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F820545-DBD4-499D-9566-ED9D37BF51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FB8C6C8-1C49-46E3-B34C-A0F9749F78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61837786-8D4F-47FE-932C-33F97A405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99CD7A93-D14E-49BF-AF35-523C9884B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C043DED6-CB79-4AF7-A406-05636F1492D2}"/>
              </a:ext>
            </a:extLst>
          </p:cNvPr>
          <p:cNvCxnSpPr>
            <a:cxnSpLocks/>
          </p:cNvCxnSpPr>
          <p:nvPr/>
        </p:nvCxnSpPr>
        <p:spPr>
          <a:xfrm>
            <a:off x="701099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712D62D7-0C1F-4C39-8F65-44E80F28BAB3}"/>
              </a:ext>
            </a:extLst>
          </p:cNvPr>
          <p:cNvCxnSpPr>
            <a:cxnSpLocks/>
          </p:cNvCxnSpPr>
          <p:nvPr/>
        </p:nvCxnSpPr>
        <p:spPr>
          <a:xfrm>
            <a:off x="1249733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75BDDCBF-B4BE-477D-A1C1-52DAF5DBA23A}"/>
              </a:ext>
            </a:extLst>
          </p:cNvPr>
          <p:cNvCxnSpPr>
            <a:cxnSpLocks/>
          </p:cNvCxnSpPr>
          <p:nvPr/>
        </p:nvCxnSpPr>
        <p:spPr>
          <a:xfrm>
            <a:off x="518221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3D83D2E-B524-4BC5-B6C6-C35B77FA6B86}"/>
              </a:ext>
            </a:extLst>
          </p:cNvPr>
          <p:cNvSpPr/>
          <p:nvPr/>
        </p:nvSpPr>
        <p:spPr>
          <a:xfrm>
            <a:off x="152471" y="3063238"/>
            <a:ext cx="11887046" cy="548640"/>
          </a:xfrm>
          <a:prstGeom prst="rect">
            <a:avLst/>
          </a:prstGeom>
          <a:noFill/>
          <a:ln w="63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8A8DB0E-FD47-423D-A5E9-E592EE9D322E}"/>
              </a:ext>
            </a:extLst>
          </p:cNvPr>
          <p:cNvSpPr txBox="1"/>
          <p:nvPr/>
        </p:nvSpPr>
        <p:spPr>
          <a:xfrm>
            <a:off x="9753535" y="3063241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rgbClr val="7030A0"/>
                </a:solidFill>
                <a:cs typeface="Arial" panose="020B0604020202020204" pitchFamily="34" charset="0"/>
              </a:rPr>
              <a:t>Within Walls</a:t>
            </a:r>
            <a:endParaRPr lang="en-US" sz="1200" i="1" baseline="-250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56CF12A-4FF5-42F0-8E14-DF4A6F8753DF}"/>
              </a:ext>
            </a:extLst>
          </p:cNvPr>
          <p:cNvGrpSpPr/>
          <p:nvPr/>
        </p:nvGrpSpPr>
        <p:grpSpPr>
          <a:xfrm>
            <a:off x="792538" y="3154685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262" name="Rectangle: Rounded Corners 261">
              <a:extLst>
                <a:ext uri="{FF2B5EF4-FFF2-40B4-BE49-F238E27FC236}">
                  <a16:creationId xmlns:a16="http://schemas.microsoft.com/office/drawing/2014/main" id="{5CFEE834-12DB-45F3-977F-05DFE4D56A7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8EB1A2E-B9C9-4409-996F-BAE29D056ED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B7F1372-4357-4C67-8FB4-C606E7A9AC61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2CE2353-5ECC-4383-A41A-BAEBDC86CB8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096000" y="1143025"/>
            <a:ext cx="6" cy="45720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5C7A4537-2B2F-4095-8365-03AB534CC5BA}"/>
              </a:ext>
            </a:extLst>
          </p:cNvPr>
          <p:cNvCxnSpPr>
            <a:cxnSpLocks/>
            <a:stCxn id="167" idx="2"/>
            <a:endCxn id="262" idx="0"/>
          </p:cNvCxnSpPr>
          <p:nvPr/>
        </p:nvCxnSpPr>
        <p:spPr>
          <a:xfrm>
            <a:off x="975418" y="2240299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4CD24F94-BFD7-4403-9343-7DE728BD8FFD}"/>
              </a:ext>
            </a:extLst>
          </p:cNvPr>
          <p:cNvSpPr txBox="1"/>
          <p:nvPr/>
        </p:nvSpPr>
        <p:spPr>
          <a:xfrm>
            <a:off x="9753560" y="3703314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6"/>
                </a:solidFill>
                <a:cs typeface="Arial" panose="020B0604020202020204" pitchFamily="34" charset="0"/>
              </a:rPr>
              <a:t>Conditioned Zone</a:t>
            </a:r>
            <a:endParaRPr lang="en-US" sz="1200" i="1" baseline="-250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30B4BA0-1E61-455B-AD77-C8361C2C4134}"/>
              </a:ext>
            </a:extLst>
          </p:cNvPr>
          <p:cNvGrpSpPr/>
          <p:nvPr/>
        </p:nvGrpSpPr>
        <p:grpSpPr>
          <a:xfrm>
            <a:off x="792538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E90E8658-90DD-4B4F-9D61-F6EAFDB4FD7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0F5D2028-6B71-4655-8A15-F6D6517E1C6C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A353B13-077F-46B7-9FFB-BF2A764A5DB2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2CA1C0A8-3FC6-4932-A052-65F996C16113}"/>
              </a:ext>
            </a:extLst>
          </p:cNvPr>
          <p:cNvCxnSpPr>
            <a:cxnSpLocks/>
            <a:stCxn id="262" idx="2"/>
            <a:endCxn id="274" idx="0"/>
          </p:cNvCxnSpPr>
          <p:nvPr/>
        </p:nvCxnSpPr>
        <p:spPr>
          <a:xfrm>
            <a:off x="975418" y="3520445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4E4E62F-D016-44F0-88E3-F0CE18668B2E}"/>
              </a:ext>
            </a:extLst>
          </p:cNvPr>
          <p:cNvCxnSpPr>
            <a:cxnSpLocks/>
            <a:endCxn id="335" idx="0"/>
          </p:cNvCxnSpPr>
          <p:nvPr/>
        </p:nvCxnSpPr>
        <p:spPr>
          <a:xfrm>
            <a:off x="2072676" y="1600226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097E62D3-A9CA-4353-B821-9A7F92392254}"/>
              </a:ext>
            </a:extLst>
          </p:cNvPr>
          <p:cNvCxnSpPr>
            <a:cxnSpLocks/>
            <a:stCxn id="347" idx="2"/>
          </p:cNvCxnSpPr>
          <p:nvPr/>
        </p:nvCxnSpPr>
        <p:spPr>
          <a:xfrm flipH="1">
            <a:off x="2072674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0B89AECE-4D80-4E5A-A036-EC3EE81E812F}"/>
              </a:ext>
            </a:extLst>
          </p:cNvPr>
          <p:cNvGrpSpPr/>
          <p:nvPr/>
        </p:nvGrpSpPr>
        <p:grpSpPr>
          <a:xfrm>
            <a:off x="1615479" y="4709148"/>
            <a:ext cx="365760" cy="365760"/>
            <a:chOff x="7193281" y="5257801"/>
            <a:chExt cx="914399" cy="914398"/>
          </a:xfrm>
        </p:grpSpPr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63891D58-2E04-442B-A46B-20A7E79070E4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93EC7D4B-BE6C-4A8F-B2E0-BCEB203FBBAE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B3A8CBDE-F88F-4B59-A40E-D9B4D71CF8E7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80F8C141-F28C-4E1D-B28A-A02A047C59C9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6DA73E2-95FD-41D0-8660-D9546CFC94B2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D1BC86A8-75FE-42AD-822C-396D782A653B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BA4F51DA-EBA8-4CD1-82B8-509E9657B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2AC88FE4-4AEA-4585-A897-6734848FD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CE09EE0-97E4-4CA4-A3BC-EA2FED75C784}"/>
              </a:ext>
            </a:extLst>
          </p:cNvPr>
          <p:cNvGrpSpPr/>
          <p:nvPr/>
        </p:nvGrpSpPr>
        <p:grpSpPr>
          <a:xfrm>
            <a:off x="2164109" y="4709148"/>
            <a:ext cx="365760" cy="365760"/>
            <a:chOff x="7193281" y="5257801"/>
            <a:chExt cx="914399" cy="914398"/>
          </a:xfrm>
        </p:grpSpPr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76427269-5D6E-4025-A6D0-AC7020230181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C801EBD-BAEC-460E-BE1B-446C08A41E0C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60AD95E6-010D-4B32-B8BB-A3D71FA32561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2B4094DE-DA34-48AF-821C-D7FC4B12DF83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90E8E2B3-0098-4B67-97F9-794CAD5C7E1A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3AF5233A-095A-4D5D-B9ED-C9A08DF6DFAC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BE81791-089F-4E38-977F-18B18A347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56248F28-A59A-460E-9B6A-0237678158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BB6B25E6-AA2F-4318-9D42-9D212078C04F}"/>
              </a:ext>
            </a:extLst>
          </p:cNvPr>
          <p:cNvGrpSpPr/>
          <p:nvPr/>
        </p:nvGrpSpPr>
        <p:grpSpPr>
          <a:xfrm>
            <a:off x="1889796" y="187453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46D37328-1306-4112-B454-3E13768E49B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07D24CDF-0DE9-459A-9A92-37352E2D7FE1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29EDBB7-5ED6-4AFC-9180-B2E173A7947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30E6A404-829C-40D2-B39A-484CF3A3D553}"/>
              </a:ext>
            </a:extLst>
          </p:cNvPr>
          <p:cNvCxnSpPr>
            <a:cxnSpLocks/>
          </p:cNvCxnSpPr>
          <p:nvPr/>
        </p:nvCxnSpPr>
        <p:spPr>
          <a:xfrm>
            <a:off x="1798357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D7D99FE-0795-4B04-8523-F79D26668C24}"/>
              </a:ext>
            </a:extLst>
          </p:cNvPr>
          <p:cNvCxnSpPr>
            <a:cxnSpLocks/>
          </p:cNvCxnSpPr>
          <p:nvPr/>
        </p:nvCxnSpPr>
        <p:spPr>
          <a:xfrm>
            <a:off x="2346991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14E8828-FC45-474F-8F4F-DE6499FAA611}"/>
              </a:ext>
            </a:extLst>
          </p:cNvPr>
          <p:cNvCxnSpPr>
            <a:cxnSpLocks/>
          </p:cNvCxnSpPr>
          <p:nvPr/>
        </p:nvCxnSpPr>
        <p:spPr>
          <a:xfrm>
            <a:off x="1615479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9FECC0D2-2407-49B2-AB52-29E4669840C5}"/>
              </a:ext>
            </a:extLst>
          </p:cNvPr>
          <p:cNvGrpSpPr/>
          <p:nvPr/>
        </p:nvGrpSpPr>
        <p:grpSpPr>
          <a:xfrm>
            <a:off x="1889796" y="3154685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342" name="Rectangle: Rounded Corners 341">
              <a:extLst>
                <a:ext uri="{FF2B5EF4-FFF2-40B4-BE49-F238E27FC236}">
                  <a16:creationId xmlns:a16="http://schemas.microsoft.com/office/drawing/2014/main" id="{2C607448-A524-4E7F-A493-9F6FF4287854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EE99FE8D-559B-48C4-97AB-2EC6625597C9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AE5F742-24A5-4A29-8BC6-D8F671C65067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3E5C2275-EA2B-45BF-ADB7-1AB395B0A512}"/>
              </a:ext>
            </a:extLst>
          </p:cNvPr>
          <p:cNvCxnSpPr>
            <a:cxnSpLocks/>
            <a:stCxn id="335" idx="2"/>
            <a:endCxn id="342" idx="0"/>
          </p:cNvCxnSpPr>
          <p:nvPr/>
        </p:nvCxnSpPr>
        <p:spPr>
          <a:xfrm>
            <a:off x="2072676" y="2240299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B113748C-087A-4822-874C-B2D5BFBC68BA}"/>
              </a:ext>
            </a:extLst>
          </p:cNvPr>
          <p:cNvGrpSpPr/>
          <p:nvPr/>
        </p:nvGrpSpPr>
        <p:grpSpPr>
          <a:xfrm>
            <a:off x="1889796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D71B17DC-ECA9-4761-AB17-6BC8111605EF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A6C6B1D6-40B6-4F6B-BB1A-C61C310C36D8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F2BBFC8A-FDA3-48F9-949F-7754A811D39F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27E3A4F8-50DF-4DA7-9F0D-D37E7D1301A9}"/>
              </a:ext>
            </a:extLst>
          </p:cNvPr>
          <p:cNvCxnSpPr>
            <a:cxnSpLocks/>
            <a:stCxn id="342" idx="2"/>
            <a:endCxn id="347" idx="0"/>
          </p:cNvCxnSpPr>
          <p:nvPr/>
        </p:nvCxnSpPr>
        <p:spPr>
          <a:xfrm>
            <a:off x="2072676" y="3520445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4BF66210-72D0-43F8-8C4D-46F0D57F5018}"/>
              </a:ext>
            </a:extLst>
          </p:cNvPr>
          <p:cNvCxnSpPr>
            <a:cxnSpLocks/>
            <a:endCxn id="372" idx="0"/>
          </p:cNvCxnSpPr>
          <p:nvPr/>
        </p:nvCxnSpPr>
        <p:spPr>
          <a:xfrm>
            <a:off x="3169944" y="1600226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93634B70-C5A7-480B-A6C7-5266924E817E}"/>
              </a:ext>
            </a:extLst>
          </p:cNvPr>
          <p:cNvCxnSpPr>
            <a:cxnSpLocks/>
            <a:stCxn id="384" idx="2"/>
          </p:cNvCxnSpPr>
          <p:nvPr/>
        </p:nvCxnSpPr>
        <p:spPr>
          <a:xfrm flipH="1">
            <a:off x="3169942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EE40D9F-5CF4-4699-84A4-A2EE2957DF72}"/>
              </a:ext>
            </a:extLst>
          </p:cNvPr>
          <p:cNvGrpSpPr/>
          <p:nvPr/>
        </p:nvGrpSpPr>
        <p:grpSpPr>
          <a:xfrm>
            <a:off x="2712747" y="4709148"/>
            <a:ext cx="365760" cy="365760"/>
            <a:chOff x="7193281" y="5257801"/>
            <a:chExt cx="914399" cy="914398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134513B2-340F-40CF-9AB5-C8C568DF4DFE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A51F7A2D-093A-4ACC-8416-D3B03D284F33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31F78819-91AF-44F6-ACFB-B9ABDE29590C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3831C80-3FE2-40BF-8E0C-5327CF354063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0EB64F77-76DC-4465-9D77-18875921ADB4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D65B3437-1547-450C-A3DE-75AB68EB81C3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10050451-CF3A-41EC-8C9F-F13A228FA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FBDBAC4-737A-4975-8C71-611A3731D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352439CC-7965-4791-9E6A-046C884CA409}"/>
              </a:ext>
            </a:extLst>
          </p:cNvPr>
          <p:cNvGrpSpPr/>
          <p:nvPr/>
        </p:nvGrpSpPr>
        <p:grpSpPr>
          <a:xfrm>
            <a:off x="3261377" y="4709148"/>
            <a:ext cx="365760" cy="365760"/>
            <a:chOff x="7193281" y="5257801"/>
            <a:chExt cx="914399" cy="914398"/>
          </a:xfrm>
        </p:grpSpPr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B13BB843-1AD5-4A8F-B713-65A6930C1173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30F8A743-3F62-4786-9D58-0CA56DFA080F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E5679189-A03D-416D-838B-3EF3CCE3514A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4E2A288B-BC0F-4B35-99E7-48D205352827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E1053769-5A57-4063-9B89-788B8C900A6A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A34B8F82-2B89-4992-8C58-5F23FFD9141E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A704C49A-7558-478E-8033-883FC0332B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5EE40527-87DD-40DA-8847-71CC09063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EF5B32E-82CE-4FC1-8CD6-EFA13404879E}"/>
              </a:ext>
            </a:extLst>
          </p:cNvPr>
          <p:cNvGrpSpPr/>
          <p:nvPr/>
        </p:nvGrpSpPr>
        <p:grpSpPr>
          <a:xfrm>
            <a:off x="2987064" y="187453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372" name="Rectangle: Rounded Corners 371">
              <a:extLst>
                <a:ext uri="{FF2B5EF4-FFF2-40B4-BE49-F238E27FC236}">
                  <a16:creationId xmlns:a16="http://schemas.microsoft.com/office/drawing/2014/main" id="{4D4FEB95-75C7-4C21-894D-12D0CDB11C4B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61F54DE4-9275-49C0-8623-81B9272705C3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E61AC0A1-CDD5-4EF1-B256-243EAD544F81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E5A363CC-0859-419E-B360-6D23257A0136}"/>
              </a:ext>
            </a:extLst>
          </p:cNvPr>
          <p:cNvCxnSpPr>
            <a:cxnSpLocks/>
          </p:cNvCxnSpPr>
          <p:nvPr/>
        </p:nvCxnSpPr>
        <p:spPr>
          <a:xfrm>
            <a:off x="2895625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C2C9DDC6-FB7E-4124-BE06-FCC78BBAE9C1}"/>
              </a:ext>
            </a:extLst>
          </p:cNvPr>
          <p:cNvCxnSpPr>
            <a:cxnSpLocks/>
          </p:cNvCxnSpPr>
          <p:nvPr/>
        </p:nvCxnSpPr>
        <p:spPr>
          <a:xfrm>
            <a:off x="3444259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B2139222-048A-48D2-B761-211676737FD5}"/>
              </a:ext>
            </a:extLst>
          </p:cNvPr>
          <p:cNvCxnSpPr>
            <a:cxnSpLocks/>
          </p:cNvCxnSpPr>
          <p:nvPr/>
        </p:nvCxnSpPr>
        <p:spPr>
          <a:xfrm>
            <a:off x="2712747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16088764-54F1-4A53-A419-6735E16ADF39}"/>
              </a:ext>
            </a:extLst>
          </p:cNvPr>
          <p:cNvGrpSpPr/>
          <p:nvPr/>
        </p:nvGrpSpPr>
        <p:grpSpPr>
          <a:xfrm>
            <a:off x="2987064" y="3154685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379" name="Rectangle: Rounded Corners 378">
              <a:extLst>
                <a:ext uri="{FF2B5EF4-FFF2-40B4-BE49-F238E27FC236}">
                  <a16:creationId xmlns:a16="http://schemas.microsoft.com/office/drawing/2014/main" id="{8FDA5D1E-28FF-4709-9A55-1C511D98466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00DEA735-E5DE-4B76-9082-C3E25C4F24B3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C423619-31D6-4E8B-BEC3-164522067C2F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FE463501-46E6-487F-A156-FDF6B459B8F7}"/>
              </a:ext>
            </a:extLst>
          </p:cNvPr>
          <p:cNvCxnSpPr>
            <a:cxnSpLocks/>
            <a:stCxn id="372" idx="2"/>
            <a:endCxn id="379" idx="0"/>
          </p:cNvCxnSpPr>
          <p:nvPr/>
        </p:nvCxnSpPr>
        <p:spPr>
          <a:xfrm>
            <a:off x="3169944" y="2240299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E4DEBD37-B11F-4724-B5BF-9C6F4A1C1474}"/>
              </a:ext>
            </a:extLst>
          </p:cNvPr>
          <p:cNvGrpSpPr/>
          <p:nvPr/>
        </p:nvGrpSpPr>
        <p:grpSpPr>
          <a:xfrm>
            <a:off x="2987064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384" name="Rectangle: Rounded Corners 383">
              <a:extLst>
                <a:ext uri="{FF2B5EF4-FFF2-40B4-BE49-F238E27FC236}">
                  <a16:creationId xmlns:a16="http://schemas.microsoft.com/office/drawing/2014/main" id="{BA1A9771-14B2-4B27-BC6A-AE1160E52B9B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54A54C10-7C59-4FD1-9522-26862550D13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29C2778-FD01-4889-98BE-C6536218022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BFE43B37-3EB2-4CEA-9C19-89F8387A2D2A}"/>
              </a:ext>
            </a:extLst>
          </p:cNvPr>
          <p:cNvCxnSpPr>
            <a:cxnSpLocks/>
            <a:stCxn id="379" idx="2"/>
            <a:endCxn id="384" idx="0"/>
          </p:cNvCxnSpPr>
          <p:nvPr/>
        </p:nvCxnSpPr>
        <p:spPr>
          <a:xfrm>
            <a:off x="3169944" y="3520445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388" name="TextBox 387">
            <a:extLst>
              <a:ext uri="{FF2B5EF4-FFF2-40B4-BE49-F238E27FC236}">
                <a16:creationId xmlns:a16="http://schemas.microsoft.com/office/drawing/2014/main" id="{EBF6CCA5-FCB9-4189-BB20-183EB7512C0F}"/>
              </a:ext>
            </a:extLst>
          </p:cNvPr>
          <p:cNvSpPr txBox="1"/>
          <p:nvPr/>
        </p:nvSpPr>
        <p:spPr>
          <a:xfrm>
            <a:off x="883977" y="1325901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5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B17C0676-9E65-4C02-AC71-4CD08823831B}"/>
              </a:ext>
            </a:extLst>
          </p:cNvPr>
          <p:cNvCxnSpPr>
            <a:cxnSpLocks/>
            <a:endCxn id="395" idx="1"/>
          </p:cNvCxnSpPr>
          <p:nvPr/>
        </p:nvCxnSpPr>
        <p:spPr>
          <a:xfrm>
            <a:off x="124973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C19510B5-541E-4CD2-B61B-694056FCB47F}"/>
              </a:ext>
            </a:extLst>
          </p:cNvPr>
          <p:cNvGrpSpPr/>
          <p:nvPr/>
        </p:nvGrpSpPr>
        <p:grpSpPr>
          <a:xfrm rot="5400000">
            <a:off x="1066851" y="5349221"/>
            <a:ext cx="365760" cy="365760"/>
            <a:chOff x="8290550" y="2697480"/>
            <a:chExt cx="914400" cy="914400"/>
          </a:xfrm>
        </p:grpSpPr>
        <p:sp>
          <p:nvSpPr>
            <p:cNvPr id="395" name="Rectangle: Rounded Corners 394">
              <a:extLst>
                <a:ext uri="{FF2B5EF4-FFF2-40B4-BE49-F238E27FC236}">
                  <a16:creationId xmlns:a16="http://schemas.microsoft.com/office/drawing/2014/main" id="{A9F4B423-B8AB-4E08-8F56-83F35067B103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6640F259-3B3E-43C5-9584-D8A88733829A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D3F20D28-29CE-45F8-9F40-1B416FCC4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4110058A-D9D7-4736-AF5B-5D7F85188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70EC82E9-8C8A-426F-AAFA-8ABD3C0ABB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3B62550B-8D81-4B8B-BE4E-FBD3974B2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E353230C-B20D-4655-8D0E-F2DB2CE235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6DAB4A5D-CD50-4B5F-871C-1B42F98DA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BCE20360-AA71-4B5A-9D0C-0CF492656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737A5F83-FF37-42D8-B104-7EE9935070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3D441EE0-6854-4CC4-B578-A052AA4D3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D60EE782-6CCA-418F-A21C-9C9C1A96E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6B5DC392-0A85-476A-89EA-5FAF96DD8DEA}"/>
              </a:ext>
            </a:extLst>
          </p:cNvPr>
          <p:cNvCxnSpPr>
            <a:cxnSpLocks/>
            <a:endCxn id="409" idx="1"/>
          </p:cNvCxnSpPr>
          <p:nvPr/>
        </p:nvCxnSpPr>
        <p:spPr>
          <a:xfrm>
            <a:off x="1798369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CB5A4768-9249-4FCA-90E4-71729A9DDA8A}"/>
              </a:ext>
            </a:extLst>
          </p:cNvPr>
          <p:cNvGrpSpPr/>
          <p:nvPr/>
        </p:nvGrpSpPr>
        <p:grpSpPr>
          <a:xfrm rot="5400000">
            <a:off x="1615489" y="5349221"/>
            <a:ext cx="365760" cy="365760"/>
            <a:chOff x="8290550" y="2697480"/>
            <a:chExt cx="914400" cy="914400"/>
          </a:xfrm>
        </p:grpSpPr>
        <p:sp>
          <p:nvSpPr>
            <p:cNvPr id="409" name="Rectangle: Rounded Corners 408">
              <a:extLst>
                <a:ext uri="{FF2B5EF4-FFF2-40B4-BE49-F238E27FC236}">
                  <a16:creationId xmlns:a16="http://schemas.microsoft.com/office/drawing/2014/main" id="{52320B10-31EC-45AD-A194-7EBE2BBAEB41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DD8E872F-D310-4B61-A1B4-07F5BE1DA5A7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C1A6E55E-9C33-43F4-9296-8246A58DC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AEB8FAB2-FFE5-4BD6-B6CD-028B645E3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85454389-72C0-4808-BA00-2C61923E868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053CF244-2A87-462A-A8E2-D14711D46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CF1DDD32-04D4-450E-AE88-B5D0A60F69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6E78E95D-9104-47C6-821C-7F2858CC0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F481AAE-4E5A-44D8-9740-1F35A84161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BE0CF02D-B282-4FAB-8A35-E4A48E715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45CC0804-D687-4FD6-8BA6-AB87B50D1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882AC6EB-0822-4FF8-96CE-EA2697637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BB294691-EAE2-4C83-854C-5C067961B3D8}"/>
              </a:ext>
            </a:extLst>
          </p:cNvPr>
          <p:cNvCxnSpPr>
            <a:cxnSpLocks/>
            <a:endCxn id="423" idx="1"/>
          </p:cNvCxnSpPr>
          <p:nvPr/>
        </p:nvCxnSpPr>
        <p:spPr>
          <a:xfrm>
            <a:off x="2347003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938801EA-0020-48D1-94BB-B19C138773E1}"/>
              </a:ext>
            </a:extLst>
          </p:cNvPr>
          <p:cNvGrpSpPr/>
          <p:nvPr/>
        </p:nvGrpSpPr>
        <p:grpSpPr>
          <a:xfrm rot="5400000">
            <a:off x="2164123" y="5349221"/>
            <a:ext cx="365760" cy="365760"/>
            <a:chOff x="8290550" y="2697480"/>
            <a:chExt cx="914400" cy="914400"/>
          </a:xfrm>
        </p:grpSpPr>
        <p:sp>
          <p:nvSpPr>
            <p:cNvPr id="423" name="Rectangle: Rounded Corners 422">
              <a:extLst>
                <a:ext uri="{FF2B5EF4-FFF2-40B4-BE49-F238E27FC236}">
                  <a16:creationId xmlns:a16="http://schemas.microsoft.com/office/drawing/2014/main" id="{3050F0AF-9A03-4AC2-8D11-9687DE3F2647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4E3231F5-3D9C-4FC3-B362-B539630F5808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52538CBE-922F-455D-A248-D3E83B3A4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8435888B-C889-4718-8EC8-C15324ECB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7AF9C64D-DC15-4F66-8B65-3056BEFC0D5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C9202753-0AFF-45F4-9CA3-FA8621C6D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FF2E91DF-D870-46D2-9472-C6E7679BE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2589826C-4B86-4AC4-BBE3-B9F72D505E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5C9D0A62-22B0-43AF-91B3-5B9A406422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4953F4CA-BE64-4A85-8B33-6909D8864D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02E536FF-B1C7-4A07-B268-D0C5C6CB5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DBCD21CC-C717-4C74-BC1A-A24E2043A7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274F4DEA-76C9-41E1-8098-8F1E10595EE6}"/>
              </a:ext>
            </a:extLst>
          </p:cNvPr>
          <p:cNvCxnSpPr>
            <a:cxnSpLocks/>
            <a:endCxn id="437" idx="1"/>
          </p:cNvCxnSpPr>
          <p:nvPr/>
        </p:nvCxnSpPr>
        <p:spPr>
          <a:xfrm>
            <a:off x="2895637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DB32671C-17DD-4551-A9C6-E120D63CD921}"/>
              </a:ext>
            </a:extLst>
          </p:cNvPr>
          <p:cNvGrpSpPr/>
          <p:nvPr/>
        </p:nvGrpSpPr>
        <p:grpSpPr>
          <a:xfrm rot="5400000">
            <a:off x="2712757" y="5349221"/>
            <a:ext cx="365760" cy="365760"/>
            <a:chOff x="8290550" y="2697480"/>
            <a:chExt cx="914400" cy="914400"/>
          </a:xfrm>
        </p:grpSpPr>
        <p:sp>
          <p:nvSpPr>
            <p:cNvPr id="437" name="Rectangle: Rounded Corners 436">
              <a:extLst>
                <a:ext uri="{FF2B5EF4-FFF2-40B4-BE49-F238E27FC236}">
                  <a16:creationId xmlns:a16="http://schemas.microsoft.com/office/drawing/2014/main" id="{B3744028-50B5-4EA0-9497-8372CBC94965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3D5AB7D4-8CE7-424C-BD72-DEC00AF3ECF9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BA77F9B-8916-4F54-A569-5A09EF0A15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F26B042-B121-43C1-AA9C-33E5F171C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F10344E1-AF4F-4F2E-8507-C391CDF47E2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E4794B46-0C0C-4A59-9D42-BAEABEA3E7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8380DD0A-790F-4047-8BED-4DE64D26C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2AA7DF3A-639D-4824-831F-A593571111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2EF40183-3C99-417B-8B8D-ED58FEC79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F1D6F4C5-5251-49AE-A1EA-DA07DE134E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F04C63A0-4606-42FF-B988-0EAFCB3A7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357C83B1-BAA3-4C88-A437-605F75196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4DD2A64D-CED9-4BBA-BBB9-557D1BDC6258}"/>
              </a:ext>
            </a:extLst>
          </p:cNvPr>
          <p:cNvCxnSpPr>
            <a:cxnSpLocks/>
            <a:endCxn id="451" idx="1"/>
          </p:cNvCxnSpPr>
          <p:nvPr/>
        </p:nvCxnSpPr>
        <p:spPr>
          <a:xfrm>
            <a:off x="344427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DA21145-E533-47E9-BBE6-4932A748BAC8}"/>
              </a:ext>
            </a:extLst>
          </p:cNvPr>
          <p:cNvGrpSpPr/>
          <p:nvPr/>
        </p:nvGrpSpPr>
        <p:grpSpPr>
          <a:xfrm rot="5400000">
            <a:off x="3261391" y="5349221"/>
            <a:ext cx="365760" cy="365760"/>
            <a:chOff x="8290550" y="2697480"/>
            <a:chExt cx="914400" cy="914400"/>
          </a:xfrm>
        </p:grpSpPr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3905B2B9-F5AD-40DE-9979-146579AC8830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6542461B-2D1F-474B-839C-0120133DE6CD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778062DA-B4CB-4C26-8D69-5C61CC406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DDB00C12-CABC-4AAF-B6DF-68D2590C2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75D6ED24-84A7-4E76-A634-CEDCC113B5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46446F45-D746-49DA-A50D-6412AA638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7E6FD369-4D01-43BA-A239-3CB4D3D265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67DF86B9-23FE-4F0F-891E-0F713624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068D338E-5EB0-4755-A14E-9621739E6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9B8E5A8D-E277-482A-83FD-E24183130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1" name="Straight Connector 460">
                  <a:extLst>
                    <a:ext uri="{FF2B5EF4-FFF2-40B4-BE49-F238E27FC236}">
                      <a16:creationId xmlns:a16="http://schemas.microsoft.com/office/drawing/2014/main" id="{01283DDF-C157-480F-9810-1F29EB578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600A261A-C6DA-4A73-801D-23ACCD0D88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466" name="TextBox 465">
            <a:extLst>
              <a:ext uri="{FF2B5EF4-FFF2-40B4-BE49-F238E27FC236}">
                <a16:creationId xmlns:a16="http://schemas.microsoft.com/office/drawing/2014/main" id="{535A8BE6-9147-427D-8007-614F1ACCF765}"/>
              </a:ext>
            </a:extLst>
          </p:cNvPr>
          <p:cNvSpPr txBox="1"/>
          <p:nvPr/>
        </p:nvSpPr>
        <p:spPr>
          <a:xfrm>
            <a:off x="1154122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4988A544-03DF-4395-89FD-8DC86DFD5909}"/>
              </a:ext>
            </a:extLst>
          </p:cNvPr>
          <p:cNvSpPr txBox="1"/>
          <p:nvPr/>
        </p:nvSpPr>
        <p:spPr>
          <a:xfrm>
            <a:off x="2255554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174C335A-A353-4630-B153-4F8888BC49DF}"/>
              </a:ext>
            </a:extLst>
          </p:cNvPr>
          <p:cNvSpPr txBox="1"/>
          <p:nvPr/>
        </p:nvSpPr>
        <p:spPr>
          <a:xfrm>
            <a:off x="3352826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25’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9" name="Isosceles Triangle 468">
            <a:extLst>
              <a:ext uri="{FF2B5EF4-FFF2-40B4-BE49-F238E27FC236}">
                <a16:creationId xmlns:a16="http://schemas.microsoft.com/office/drawing/2014/main" id="{F41BEE33-BB13-42FF-93C3-19010386C47E}"/>
              </a:ext>
            </a:extLst>
          </p:cNvPr>
          <p:cNvSpPr/>
          <p:nvPr/>
        </p:nvSpPr>
        <p:spPr>
          <a:xfrm rot="5400000" flipH="1">
            <a:off x="381063" y="1876470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8" name="Isosceles Triangle 547">
            <a:extLst>
              <a:ext uri="{FF2B5EF4-FFF2-40B4-BE49-F238E27FC236}">
                <a16:creationId xmlns:a16="http://schemas.microsoft.com/office/drawing/2014/main" id="{54997B2F-CFC3-4622-A534-19B3B7BC7650}"/>
              </a:ext>
            </a:extLst>
          </p:cNvPr>
          <p:cNvSpPr/>
          <p:nvPr/>
        </p:nvSpPr>
        <p:spPr>
          <a:xfrm rot="5400000" flipH="1">
            <a:off x="381062" y="3166312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9" name="Isosceles Triangle 548">
            <a:extLst>
              <a:ext uri="{FF2B5EF4-FFF2-40B4-BE49-F238E27FC236}">
                <a16:creationId xmlns:a16="http://schemas.microsoft.com/office/drawing/2014/main" id="{A324027F-5140-4EEB-B526-327B33861B7D}"/>
              </a:ext>
            </a:extLst>
          </p:cNvPr>
          <p:cNvSpPr/>
          <p:nvPr/>
        </p:nvSpPr>
        <p:spPr>
          <a:xfrm rot="5400000" flipH="1">
            <a:off x="381058" y="3803902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A1F3D4E2-FCAD-4017-BCD8-0A4791BD1BE1}"/>
              </a:ext>
            </a:extLst>
          </p:cNvPr>
          <p:cNvCxnSpPr>
            <a:cxnSpLocks/>
            <a:endCxn id="553" idx="0"/>
          </p:cNvCxnSpPr>
          <p:nvPr/>
        </p:nvCxnSpPr>
        <p:spPr>
          <a:xfrm>
            <a:off x="8930607" y="1600223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6A43E126-C6D7-4B35-9A7C-F9A8816178D2}"/>
              </a:ext>
            </a:extLst>
          </p:cNvPr>
          <p:cNvCxnSpPr>
            <a:cxnSpLocks/>
            <a:stCxn id="562" idx="2"/>
          </p:cNvCxnSpPr>
          <p:nvPr/>
        </p:nvCxnSpPr>
        <p:spPr>
          <a:xfrm>
            <a:off x="8656300" y="4617713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A762BC18-AFBF-403E-A673-3985351ED367}"/>
              </a:ext>
            </a:extLst>
          </p:cNvPr>
          <p:cNvGrpSpPr/>
          <p:nvPr/>
        </p:nvGrpSpPr>
        <p:grpSpPr>
          <a:xfrm>
            <a:off x="8747727" y="1874536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53" name="Rectangle: Rounded Corners 552">
              <a:extLst>
                <a:ext uri="{FF2B5EF4-FFF2-40B4-BE49-F238E27FC236}">
                  <a16:creationId xmlns:a16="http://schemas.microsoft.com/office/drawing/2014/main" id="{AF32C96D-4D6D-49F2-8278-06D5751590E4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1B7236A6-AC2B-48F2-9D52-BE3CAEBB375F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5C9D87B0-09F5-4B18-B816-4599FDC33523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7670410B-CEE2-42B1-8276-67343F27651E}"/>
              </a:ext>
            </a:extLst>
          </p:cNvPr>
          <p:cNvGrpSpPr/>
          <p:nvPr/>
        </p:nvGrpSpPr>
        <p:grpSpPr>
          <a:xfrm>
            <a:off x="8747727" y="3154682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57" name="Rectangle: Rounded Corners 556">
              <a:extLst>
                <a:ext uri="{FF2B5EF4-FFF2-40B4-BE49-F238E27FC236}">
                  <a16:creationId xmlns:a16="http://schemas.microsoft.com/office/drawing/2014/main" id="{6AA91FAB-D150-4C0F-8AF5-FEE8A519AA99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16C88CCF-DAD1-423F-860F-E6BAF9B5C47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8EB37461-ACFA-483A-A2B0-19633D9A4BA0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06952D5C-2002-47B2-9C65-F19E357E9AE8}"/>
              </a:ext>
            </a:extLst>
          </p:cNvPr>
          <p:cNvCxnSpPr>
            <a:cxnSpLocks/>
            <a:stCxn id="553" idx="2"/>
            <a:endCxn id="557" idx="0"/>
          </p:cNvCxnSpPr>
          <p:nvPr/>
        </p:nvCxnSpPr>
        <p:spPr>
          <a:xfrm>
            <a:off x="8930607" y="2240296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BB6CE250-C474-445C-B19C-4BFE270682B5}"/>
              </a:ext>
            </a:extLst>
          </p:cNvPr>
          <p:cNvGrpSpPr/>
          <p:nvPr/>
        </p:nvGrpSpPr>
        <p:grpSpPr>
          <a:xfrm>
            <a:off x="8473420" y="425195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62" name="Rectangle: Rounded Corners 561">
              <a:extLst>
                <a:ext uri="{FF2B5EF4-FFF2-40B4-BE49-F238E27FC236}">
                  <a16:creationId xmlns:a16="http://schemas.microsoft.com/office/drawing/2014/main" id="{E4D86865-B2F5-4144-B13F-75FCBD5158AD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25841805-EAE3-4615-BB63-C65356273C06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D955A783-0353-47C5-9125-BB5772B6494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565" name="Straight Arrow Connector 564">
            <a:extLst>
              <a:ext uri="{FF2B5EF4-FFF2-40B4-BE49-F238E27FC236}">
                <a16:creationId xmlns:a16="http://schemas.microsoft.com/office/drawing/2014/main" id="{C867D6AC-EA55-44D3-B323-083E5F9F7E32}"/>
              </a:ext>
            </a:extLst>
          </p:cNvPr>
          <p:cNvCxnSpPr>
            <a:cxnSpLocks/>
            <a:stCxn id="557" idx="2"/>
          </p:cNvCxnSpPr>
          <p:nvPr/>
        </p:nvCxnSpPr>
        <p:spPr>
          <a:xfrm>
            <a:off x="8930607" y="3520442"/>
            <a:ext cx="0" cy="45719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567" name="TextBox 566">
            <a:extLst>
              <a:ext uri="{FF2B5EF4-FFF2-40B4-BE49-F238E27FC236}">
                <a16:creationId xmlns:a16="http://schemas.microsoft.com/office/drawing/2014/main" id="{84BC4CA1-A38E-44CE-9A37-5BB5E4082331}"/>
              </a:ext>
            </a:extLst>
          </p:cNvPr>
          <p:cNvSpPr txBox="1"/>
          <p:nvPr/>
        </p:nvSpPr>
        <p:spPr>
          <a:xfrm>
            <a:off x="8839176" y="4251953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59" name="Isosceles Triangle 658">
            <a:extLst>
              <a:ext uri="{FF2B5EF4-FFF2-40B4-BE49-F238E27FC236}">
                <a16:creationId xmlns:a16="http://schemas.microsoft.com/office/drawing/2014/main" id="{BBC3A0C4-2A19-4217-B20E-2E08BBF026E5}"/>
              </a:ext>
            </a:extLst>
          </p:cNvPr>
          <p:cNvSpPr/>
          <p:nvPr/>
        </p:nvSpPr>
        <p:spPr>
          <a:xfrm rot="5400000" flipH="1">
            <a:off x="472498" y="1188741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BB566C24-CA45-45BF-A5E9-FC2C822FEAE2}"/>
              </a:ext>
            </a:extLst>
          </p:cNvPr>
          <p:cNvSpPr txBox="1"/>
          <p:nvPr/>
        </p:nvSpPr>
        <p:spPr>
          <a:xfrm>
            <a:off x="1981243" y="1325909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7</a:t>
            </a:r>
            <a:endParaRPr lang="en-US" sz="900" i="0" dirty="0">
              <a:solidFill>
                <a:srgbClr val="FF0000"/>
              </a:solidFill>
            </a:endParaRP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827CF99A-931E-4D19-AB21-A4127218A495}"/>
              </a:ext>
            </a:extLst>
          </p:cNvPr>
          <p:cNvSpPr txBox="1"/>
          <p:nvPr/>
        </p:nvSpPr>
        <p:spPr>
          <a:xfrm>
            <a:off x="3036005" y="1325903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21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AD15F0B1-2466-447F-AFC9-C04013B0E714}"/>
              </a:ext>
            </a:extLst>
          </p:cNvPr>
          <p:cNvCxnSpPr>
            <a:cxnSpLocks/>
          </p:cNvCxnSpPr>
          <p:nvPr/>
        </p:nvCxnSpPr>
        <p:spPr>
          <a:xfrm>
            <a:off x="7924780" y="4892030"/>
            <a:ext cx="1371599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9C5FEFB5-8A2A-4005-B70F-7990659FF399}"/>
              </a:ext>
            </a:extLst>
          </p:cNvPr>
          <p:cNvGrpSpPr/>
          <p:nvPr/>
        </p:nvGrpSpPr>
        <p:grpSpPr>
          <a:xfrm>
            <a:off x="9570688" y="425195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77" name="Rectangle: Rounded Corners 676">
              <a:extLst>
                <a:ext uri="{FF2B5EF4-FFF2-40B4-BE49-F238E27FC236}">
                  <a16:creationId xmlns:a16="http://schemas.microsoft.com/office/drawing/2014/main" id="{580B490D-0A90-4E2D-8685-8CBF8A4C1A10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42721167-D4CD-46EA-85B5-518FCA04B6C4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69292D83-B3A1-4F62-9314-214686066E76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775684EF-67E3-44D9-865C-A2CFB93BEEC2}"/>
              </a:ext>
            </a:extLst>
          </p:cNvPr>
          <p:cNvCxnSpPr>
            <a:cxnSpLocks/>
          </p:cNvCxnSpPr>
          <p:nvPr/>
        </p:nvCxnSpPr>
        <p:spPr>
          <a:xfrm>
            <a:off x="7924790" y="3977640"/>
            <a:ext cx="2011658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690" name="Isosceles Triangle 689">
            <a:extLst>
              <a:ext uri="{FF2B5EF4-FFF2-40B4-BE49-F238E27FC236}">
                <a16:creationId xmlns:a16="http://schemas.microsoft.com/office/drawing/2014/main" id="{8A8E1107-F266-4671-9659-A847235DE999}"/>
              </a:ext>
            </a:extLst>
          </p:cNvPr>
          <p:cNvSpPr/>
          <p:nvPr/>
        </p:nvSpPr>
        <p:spPr>
          <a:xfrm rot="5400000" flipH="1">
            <a:off x="8061945" y="4251950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23CF25B8-42C6-4079-B322-39B7C85BD4F8}"/>
              </a:ext>
            </a:extLst>
          </p:cNvPr>
          <p:cNvSpPr txBox="1"/>
          <p:nvPr/>
        </p:nvSpPr>
        <p:spPr>
          <a:xfrm>
            <a:off x="9936448" y="4251950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20’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A3958DB1-E4E0-4F1E-91BC-EF01ACA56D88}"/>
              </a:ext>
            </a:extLst>
          </p:cNvPr>
          <p:cNvCxnSpPr>
            <a:cxnSpLocks/>
            <a:endCxn id="562" idx="0"/>
          </p:cNvCxnSpPr>
          <p:nvPr/>
        </p:nvCxnSpPr>
        <p:spPr>
          <a:xfrm>
            <a:off x="8656298" y="3977640"/>
            <a:ext cx="2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695" name="TextBox 694">
            <a:extLst>
              <a:ext uri="{FF2B5EF4-FFF2-40B4-BE49-F238E27FC236}">
                <a16:creationId xmlns:a16="http://schemas.microsoft.com/office/drawing/2014/main" id="{C625C09A-3024-44D2-A1BA-6169EFA68D85}"/>
              </a:ext>
            </a:extLst>
          </p:cNvPr>
          <p:cNvSpPr txBox="1"/>
          <p:nvPr/>
        </p:nvSpPr>
        <p:spPr>
          <a:xfrm>
            <a:off x="8793447" y="1325907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19</a:t>
            </a:r>
            <a:endParaRPr lang="en-US" sz="900" i="0" dirty="0">
              <a:solidFill>
                <a:srgbClr val="FF0000"/>
              </a:solidFill>
            </a:endParaRPr>
          </a:p>
        </p:txBody>
      </p:sp>
      <p:sp>
        <p:nvSpPr>
          <p:cNvPr id="696" name="Isosceles Triangle 695">
            <a:extLst>
              <a:ext uri="{FF2B5EF4-FFF2-40B4-BE49-F238E27FC236}">
                <a16:creationId xmlns:a16="http://schemas.microsoft.com/office/drawing/2014/main" id="{500CEB12-4BF6-44CB-9B84-06BB16C59492}"/>
              </a:ext>
            </a:extLst>
          </p:cNvPr>
          <p:cNvSpPr/>
          <p:nvPr/>
        </p:nvSpPr>
        <p:spPr>
          <a:xfrm rot="5400000" flipH="1">
            <a:off x="1478331" y="3803902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97" name="Isosceles Triangle 696">
            <a:extLst>
              <a:ext uri="{FF2B5EF4-FFF2-40B4-BE49-F238E27FC236}">
                <a16:creationId xmlns:a16="http://schemas.microsoft.com/office/drawing/2014/main" id="{A6AEDD4E-C9FF-48F8-A1A4-FA0F870F5CBB}"/>
              </a:ext>
            </a:extLst>
          </p:cNvPr>
          <p:cNvSpPr/>
          <p:nvPr/>
        </p:nvSpPr>
        <p:spPr>
          <a:xfrm rot="5400000" flipH="1">
            <a:off x="2575599" y="3803901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700" name="Straight Arrow Connector 699">
            <a:extLst>
              <a:ext uri="{FF2B5EF4-FFF2-40B4-BE49-F238E27FC236}">
                <a16:creationId xmlns:a16="http://schemas.microsoft.com/office/drawing/2014/main" id="{C908E2BA-CB54-4954-ADF0-95624F7EF072}"/>
              </a:ext>
            </a:extLst>
          </p:cNvPr>
          <p:cNvCxnSpPr>
            <a:cxnSpLocks/>
            <a:endCxn id="185" idx="0"/>
          </p:cNvCxnSpPr>
          <p:nvPr/>
        </p:nvCxnSpPr>
        <p:spPr>
          <a:xfrm>
            <a:off x="8107664" y="4892019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F0AAB48B-440E-429B-9A79-71EA16A05E35}"/>
              </a:ext>
            </a:extLst>
          </p:cNvPr>
          <p:cNvCxnSpPr>
            <a:cxnSpLocks/>
          </p:cNvCxnSpPr>
          <p:nvPr/>
        </p:nvCxnSpPr>
        <p:spPr>
          <a:xfrm>
            <a:off x="8656296" y="4892030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1D0EC504-482C-4E61-A4E1-F7DB0FFB4481}"/>
              </a:ext>
            </a:extLst>
          </p:cNvPr>
          <p:cNvCxnSpPr>
            <a:cxnSpLocks/>
          </p:cNvCxnSpPr>
          <p:nvPr/>
        </p:nvCxnSpPr>
        <p:spPr>
          <a:xfrm>
            <a:off x="9204930" y="4892030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706" name="Isosceles Triangle 705">
            <a:extLst>
              <a:ext uri="{FF2B5EF4-FFF2-40B4-BE49-F238E27FC236}">
                <a16:creationId xmlns:a16="http://schemas.microsoft.com/office/drawing/2014/main" id="{A7853C53-A13F-4C07-ADCB-663054DFFE6C}"/>
              </a:ext>
            </a:extLst>
          </p:cNvPr>
          <p:cNvSpPr/>
          <p:nvPr/>
        </p:nvSpPr>
        <p:spPr>
          <a:xfrm rot="5400000" flipH="1">
            <a:off x="9159217" y="4251950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3FABDF2A-ED95-4F62-A645-585C365DFA42}"/>
              </a:ext>
            </a:extLst>
          </p:cNvPr>
          <p:cNvSpPr/>
          <p:nvPr/>
        </p:nvSpPr>
        <p:spPr>
          <a:xfrm rot="16200000">
            <a:off x="8839190" y="4892017"/>
            <a:ext cx="182880" cy="201168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BB3D5B9C-4193-43BA-9CE3-943458574CB7}"/>
              </a:ext>
            </a:extLst>
          </p:cNvPr>
          <p:cNvSpPr txBox="1"/>
          <p:nvPr/>
        </p:nvSpPr>
        <p:spPr>
          <a:xfrm>
            <a:off x="518221" y="5989292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Programmable DC Load Bank</a:t>
            </a:r>
          </a:p>
          <a:p>
            <a:r>
              <a:rPr lang="en-US" sz="1200" dirty="0">
                <a:solidFill>
                  <a:schemeClr val="tx1"/>
                </a:solidFill>
              </a:rPr>
              <a:t>BK Precision 8500B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9292F5B0-B37A-457F-B599-120DD2B2CD3A}"/>
              </a:ext>
            </a:extLst>
          </p:cNvPr>
          <p:cNvSpPr txBox="1"/>
          <p:nvPr/>
        </p:nvSpPr>
        <p:spPr>
          <a:xfrm>
            <a:off x="10119326" y="5989298"/>
            <a:ext cx="73152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Misc. Load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0" name="Isosceles Triangle 709">
            <a:extLst>
              <a:ext uri="{FF2B5EF4-FFF2-40B4-BE49-F238E27FC236}">
                <a16:creationId xmlns:a16="http://schemas.microsoft.com/office/drawing/2014/main" id="{59028E11-0E32-4551-B0F3-FD93D1F0DB6D}"/>
              </a:ext>
            </a:extLst>
          </p:cNvPr>
          <p:cNvSpPr/>
          <p:nvPr/>
        </p:nvSpPr>
        <p:spPr>
          <a:xfrm rot="5400000" flipH="1">
            <a:off x="7513310" y="5349128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4AC74C2-04B1-40B5-85D8-D3BB36360415}"/>
              </a:ext>
            </a:extLst>
          </p:cNvPr>
          <p:cNvCxnSpPr>
            <a:cxnSpLocks/>
            <a:endCxn id="677" idx="0"/>
          </p:cNvCxnSpPr>
          <p:nvPr/>
        </p:nvCxnSpPr>
        <p:spPr>
          <a:xfrm>
            <a:off x="9753568" y="397764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id="{D4DB58FB-D241-4FF6-9D03-FE9460527F29}"/>
              </a:ext>
            </a:extLst>
          </p:cNvPr>
          <p:cNvCxnSpPr>
            <a:cxnSpLocks/>
            <a:stCxn id="677" idx="2"/>
            <a:endCxn id="209" idx="0"/>
          </p:cNvCxnSpPr>
          <p:nvPr/>
        </p:nvCxnSpPr>
        <p:spPr>
          <a:xfrm>
            <a:off x="9753568" y="4617713"/>
            <a:ext cx="0" cy="73150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17" name="Group 716">
            <a:extLst>
              <a:ext uri="{FF2B5EF4-FFF2-40B4-BE49-F238E27FC236}">
                <a16:creationId xmlns:a16="http://schemas.microsoft.com/office/drawing/2014/main" id="{5245EDDC-0D60-40DF-9ABF-FDE20CDCD6B1}"/>
              </a:ext>
            </a:extLst>
          </p:cNvPr>
          <p:cNvGrpSpPr/>
          <p:nvPr/>
        </p:nvGrpSpPr>
        <p:grpSpPr>
          <a:xfrm>
            <a:off x="10302190" y="187454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718" name="Rectangle: Rounded Corners 717">
              <a:extLst>
                <a:ext uri="{FF2B5EF4-FFF2-40B4-BE49-F238E27FC236}">
                  <a16:creationId xmlns:a16="http://schemas.microsoft.com/office/drawing/2014/main" id="{0961DD87-2D13-4CEB-8F68-167B505D11D6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EC243E34-3776-4418-A880-5C951035A1BD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1907AF7F-7A26-4811-96FB-05BCF31897FB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9EC6EF07-804D-4A00-A022-F06173A4FD49}"/>
              </a:ext>
            </a:extLst>
          </p:cNvPr>
          <p:cNvGrpSpPr/>
          <p:nvPr/>
        </p:nvGrpSpPr>
        <p:grpSpPr>
          <a:xfrm>
            <a:off x="10302190" y="315468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995F2569-01F7-48D3-B163-23BE454A5675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591849D6-B29D-4F43-A25C-B2BCA6C12F0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AF6491A8-7FD8-4C3D-B4F9-067F8BB2EA3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5D9E2917-348B-4079-BE48-752E6730E91E}"/>
              </a:ext>
            </a:extLst>
          </p:cNvPr>
          <p:cNvCxnSpPr>
            <a:cxnSpLocks/>
            <a:stCxn id="718" idx="2"/>
            <a:endCxn id="722" idx="0"/>
          </p:cNvCxnSpPr>
          <p:nvPr/>
        </p:nvCxnSpPr>
        <p:spPr>
          <a:xfrm>
            <a:off x="10485070" y="2240303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26" name="Straight Arrow Connector 725">
            <a:extLst>
              <a:ext uri="{FF2B5EF4-FFF2-40B4-BE49-F238E27FC236}">
                <a16:creationId xmlns:a16="http://schemas.microsoft.com/office/drawing/2014/main" id="{90B0EF0F-606D-49CE-B1B0-FC6F5086505F}"/>
              </a:ext>
            </a:extLst>
          </p:cNvPr>
          <p:cNvCxnSpPr>
            <a:cxnSpLocks/>
            <a:stCxn id="722" idx="2"/>
            <a:endCxn id="179" idx="0"/>
          </p:cNvCxnSpPr>
          <p:nvPr/>
        </p:nvCxnSpPr>
        <p:spPr>
          <a:xfrm>
            <a:off x="10485070" y="3520449"/>
            <a:ext cx="10" cy="182877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27" name="Straight Arrow Connector 726">
            <a:extLst>
              <a:ext uri="{FF2B5EF4-FFF2-40B4-BE49-F238E27FC236}">
                <a16:creationId xmlns:a16="http://schemas.microsoft.com/office/drawing/2014/main" id="{DFA34D7F-2843-4A0D-8259-9EBBC46166DA}"/>
              </a:ext>
            </a:extLst>
          </p:cNvPr>
          <p:cNvCxnSpPr>
            <a:cxnSpLocks/>
            <a:endCxn id="718" idx="0"/>
          </p:cNvCxnSpPr>
          <p:nvPr/>
        </p:nvCxnSpPr>
        <p:spPr>
          <a:xfrm flipH="1">
            <a:off x="10485070" y="1600226"/>
            <a:ext cx="2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769" name="TextBox 768">
            <a:extLst>
              <a:ext uri="{FF2B5EF4-FFF2-40B4-BE49-F238E27FC236}">
                <a16:creationId xmlns:a16="http://schemas.microsoft.com/office/drawing/2014/main" id="{1DD3AD10-6DDE-4651-98E5-9517B48EAC04}"/>
              </a:ext>
            </a:extLst>
          </p:cNvPr>
          <p:cNvSpPr txBox="1"/>
          <p:nvPr/>
        </p:nvSpPr>
        <p:spPr>
          <a:xfrm>
            <a:off x="10302194" y="1325909"/>
            <a:ext cx="36576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3, 15</a:t>
            </a:r>
            <a:endParaRPr lang="en-US" sz="900" i="0" dirty="0">
              <a:solidFill>
                <a:srgbClr val="FF0000"/>
              </a:solidFill>
            </a:endParaRPr>
          </a:p>
        </p:txBody>
      </p:sp>
      <p:sp>
        <p:nvSpPr>
          <p:cNvPr id="770" name="Isosceles Triangle 769">
            <a:extLst>
              <a:ext uri="{FF2B5EF4-FFF2-40B4-BE49-F238E27FC236}">
                <a16:creationId xmlns:a16="http://schemas.microsoft.com/office/drawing/2014/main" id="{4407963E-5400-420B-A5ED-4A0B32C6620F}"/>
              </a:ext>
            </a:extLst>
          </p:cNvPr>
          <p:cNvSpPr/>
          <p:nvPr/>
        </p:nvSpPr>
        <p:spPr>
          <a:xfrm rot="5400000" flipH="1">
            <a:off x="10805105" y="5349128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90" name="Isosceles Triangle 389">
            <a:extLst>
              <a:ext uri="{FF2B5EF4-FFF2-40B4-BE49-F238E27FC236}">
                <a16:creationId xmlns:a16="http://schemas.microsoft.com/office/drawing/2014/main" id="{17C3DD1E-2593-43A7-95C0-F26DAED6E7E3}"/>
              </a:ext>
            </a:extLst>
          </p:cNvPr>
          <p:cNvSpPr/>
          <p:nvPr/>
        </p:nvSpPr>
        <p:spPr>
          <a:xfrm rot="5400000" flipH="1">
            <a:off x="106719" y="4709148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2316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0C948-A08B-4000-9A37-A5227AF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15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tabLst>
                <a:tab pos="11944350" algn="r"/>
              </a:tabLst>
            </a:pPr>
            <a:r>
              <a:rPr lang="en-US" sz="3600" dirty="0"/>
              <a:t>Calibration Experiments	Keynotes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859924-0214-494B-9FFA-4FA3FE13717E}"/>
              </a:ext>
            </a:extLst>
          </p:cNvPr>
          <p:cNvCxnSpPr/>
          <p:nvPr/>
        </p:nvCxnSpPr>
        <p:spPr>
          <a:xfrm>
            <a:off x="0" y="688157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1" name="Content Placeholder 1">
            <a:extLst>
              <a:ext uri="{FF2B5EF4-FFF2-40B4-BE49-F238E27FC236}">
                <a16:creationId xmlns:a16="http://schemas.microsoft.com/office/drawing/2014/main" id="{9E9FA885-4C2C-4D89-8C36-77050BC39BC2}"/>
              </a:ext>
            </a:extLst>
          </p:cNvPr>
          <p:cNvSpPr txBox="1">
            <a:spLocks/>
          </p:cNvSpPr>
          <p:nvPr/>
        </p:nvSpPr>
        <p:spPr>
          <a:xfrm>
            <a:off x="609660" y="1051585"/>
            <a:ext cx="10972680" cy="51253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Boxed numbers indicate FLEXLAB load center circuit numbering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#12 AWG permanent building infrastructure wiring (not considered in models); typ.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#12 AWG temporary extension cords / power strips; lengths as marked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Power cords integral to AC-powered loads not shown or modeled independently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Miscellaneous plug loads; typ. of (2) circuits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360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7AB52-0EC8-4BBC-9F15-EE8B95F5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 Experiment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4E0CD-CA97-4A78-8FFE-A920D0733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One-Line | Keynotes | BEEAM Model</a:t>
            </a:r>
          </a:p>
        </p:txBody>
      </p:sp>
    </p:spTree>
    <p:extLst>
      <p:ext uri="{BB962C8B-B14F-4D97-AF65-F5344CB8AC3E}">
        <p14:creationId xmlns:p14="http://schemas.microsoft.com/office/powerpoint/2010/main" val="108970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0C948-A08B-4000-9A37-A5227AF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15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tabLst>
                <a:tab pos="11944350" algn="r"/>
              </a:tabLst>
            </a:pPr>
            <a:r>
              <a:rPr lang="en-US" sz="3600" dirty="0"/>
              <a:t>AC Experiment	One-Line</a:t>
            </a:r>
          </a:p>
        </p:txBody>
      </p: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7646B6BC-7445-4567-8685-4CC7D24B11DE}"/>
              </a:ext>
            </a:extLst>
          </p:cNvPr>
          <p:cNvCxnSpPr/>
          <p:nvPr/>
        </p:nvCxnSpPr>
        <p:spPr>
          <a:xfrm>
            <a:off x="0" y="688157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55B26BD-05CC-489F-8AC3-02DC45C3EFBA}"/>
              </a:ext>
            </a:extLst>
          </p:cNvPr>
          <p:cNvSpPr/>
          <p:nvPr/>
        </p:nvSpPr>
        <p:spPr>
          <a:xfrm>
            <a:off x="152471" y="777254"/>
            <a:ext cx="11887046" cy="2194560"/>
          </a:xfrm>
          <a:prstGeom prst="rect">
            <a:avLst/>
          </a:prstGeom>
          <a:noFill/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0"/>
          </a:p>
        </p:txBody>
      </p: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3114B265-B6E5-47D8-AD0A-AB43DA2CA23A}"/>
              </a:ext>
            </a:extLst>
          </p:cNvPr>
          <p:cNvCxnSpPr>
            <a:cxnSpLocks/>
          </p:cNvCxnSpPr>
          <p:nvPr/>
        </p:nvCxnSpPr>
        <p:spPr>
          <a:xfrm>
            <a:off x="243903" y="1600226"/>
            <a:ext cx="1170432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515" name="Rectangle: Rounded Corners 514">
            <a:extLst>
              <a:ext uri="{FF2B5EF4-FFF2-40B4-BE49-F238E27FC236}">
                <a16:creationId xmlns:a16="http://schemas.microsoft.com/office/drawing/2014/main" id="{22642279-006D-42F5-B0A7-AF19DE3C5A2C}"/>
              </a:ext>
            </a:extLst>
          </p:cNvPr>
          <p:cNvSpPr/>
          <p:nvPr/>
        </p:nvSpPr>
        <p:spPr>
          <a:xfrm>
            <a:off x="5547366" y="868705"/>
            <a:ext cx="1097280" cy="274320"/>
          </a:xfrm>
          <a:prstGeom prst="roundRect">
            <a:avLst/>
          </a:prstGeom>
          <a:solidFill>
            <a:srgbClr val="FFA7A7"/>
          </a:solidFill>
          <a:ln w="9525" cap="sq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31">
              <a:defRPr/>
            </a:pPr>
            <a: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  <a:t>AC Load Center</a:t>
            </a:r>
          </a:p>
        </p:txBody>
      </p: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3C889947-73FE-4C78-AE60-539D1095FF31}"/>
              </a:ext>
            </a:extLst>
          </p:cNvPr>
          <p:cNvCxnSpPr>
            <a:cxnSpLocks/>
            <a:endCxn id="576" idx="0"/>
          </p:cNvCxnSpPr>
          <p:nvPr/>
        </p:nvCxnSpPr>
        <p:spPr>
          <a:xfrm>
            <a:off x="975418" y="1600226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517" name="Rectangle 516">
            <a:extLst>
              <a:ext uri="{FF2B5EF4-FFF2-40B4-BE49-F238E27FC236}">
                <a16:creationId xmlns:a16="http://schemas.microsoft.com/office/drawing/2014/main" id="{122AE8C4-9A24-490B-8043-4A60711ADCF5}"/>
              </a:ext>
            </a:extLst>
          </p:cNvPr>
          <p:cNvSpPr/>
          <p:nvPr/>
        </p:nvSpPr>
        <p:spPr>
          <a:xfrm>
            <a:off x="152401" y="3703284"/>
            <a:ext cx="11887046" cy="3017520"/>
          </a:xfrm>
          <a:prstGeom prst="rect">
            <a:avLst/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F1913A96-0F4E-420E-975E-8531FB9C5CAC}"/>
              </a:ext>
            </a:extLst>
          </p:cNvPr>
          <p:cNvSpPr txBox="1"/>
          <p:nvPr/>
        </p:nvSpPr>
        <p:spPr>
          <a:xfrm>
            <a:off x="9753560" y="777266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2"/>
                </a:solidFill>
                <a:cs typeface="Arial" panose="020B0604020202020204" pitchFamily="34" charset="0"/>
              </a:rPr>
              <a:t>Plenum / Unconditioned Area</a:t>
            </a:r>
            <a:endParaRPr lang="en-US" sz="1200" i="1" baseline="-250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519" name="Left Brace 518">
            <a:extLst>
              <a:ext uri="{FF2B5EF4-FFF2-40B4-BE49-F238E27FC236}">
                <a16:creationId xmlns:a16="http://schemas.microsoft.com/office/drawing/2014/main" id="{B357023B-C316-4419-954B-8EBAE97A8142}"/>
              </a:ext>
            </a:extLst>
          </p:cNvPr>
          <p:cNvSpPr/>
          <p:nvPr/>
        </p:nvSpPr>
        <p:spPr>
          <a:xfrm rot="16200000">
            <a:off x="1981261" y="4343380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3B956EC0-DBFC-4333-8ED4-45E4D7174A54}"/>
              </a:ext>
            </a:extLst>
          </p:cNvPr>
          <p:cNvSpPr txBox="1"/>
          <p:nvPr/>
        </p:nvSpPr>
        <p:spPr>
          <a:xfrm>
            <a:off x="7924780" y="6012420"/>
            <a:ext cx="201168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(4) Circulation Fans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04E5C3EF-E556-46AE-9F91-D440967992A0}"/>
              </a:ext>
            </a:extLst>
          </p:cNvPr>
          <p:cNvCxnSpPr>
            <a:cxnSpLocks/>
            <a:endCxn id="525" idx="1"/>
          </p:cNvCxnSpPr>
          <p:nvPr/>
        </p:nvCxnSpPr>
        <p:spPr>
          <a:xfrm>
            <a:off x="70110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073CFC40-2B56-49DE-9585-FD31781E790C}"/>
              </a:ext>
            </a:extLst>
          </p:cNvPr>
          <p:cNvCxnSpPr>
            <a:cxnSpLocks/>
          </p:cNvCxnSpPr>
          <p:nvPr/>
        </p:nvCxnSpPr>
        <p:spPr>
          <a:xfrm>
            <a:off x="10485082" y="5806418"/>
            <a:ext cx="0" cy="18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3" name="TextBox 522">
            <a:extLst>
              <a:ext uri="{FF2B5EF4-FFF2-40B4-BE49-F238E27FC236}">
                <a16:creationId xmlns:a16="http://schemas.microsoft.com/office/drawing/2014/main" id="{BC81D902-A401-4CAF-8B48-3D4CC82F5B1D}"/>
              </a:ext>
            </a:extLst>
          </p:cNvPr>
          <p:cNvSpPr txBox="1"/>
          <p:nvPr/>
        </p:nvSpPr>
        <p:spPr>
          <a:xfrm>
            <a:off x="4268112" y="5367508"/>
            <a:ext cx="2650839" cy="54864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(6) 550W AC/DC Computer Power Supply</a:t>
            </a:r>
          </a:p>
          <a:p>
            <a:pPr algn="l"/>
            <a:r>
              <a:rPr lang="en-US" sz="1200" dirty="0" err="1">
                <a:solidFill>
                  <a:schemeClr val="tx1"/>
                </a:solidFill>
              </a:rPr>
              <a:t>Seasonic</a:t>
            </a:r>
            <a:r>
              <a:rPr lang="en-US" sz="1200" dirty="0">
                <a:solidFill>
                  <a:schemeClr val="tx1"/>
                </a:solidFill>
              </a:rPr>
              <a:t> FOCUS PX-550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5A4D9476-111C-4096-9EAA-706D91F4AE59}"/>
              </a:ext>
            </a:extLst>
          </p:cNvPr>
          <p:cNvGrpSpPr/>
          <p:nvPr/>
        </p:nvGrpSpPr>
        <p:grpSpPr>
          <a:xfrm rot="5400000">
            <a:off x="518221" y="5349221"/>
            <a:ext cx="365760" cy="365760"/>
            <a:chOff x="8290550" y="2697480"/>
            <a:chExt cx="914400" cy="914400"/>
          </a:xfrm>
        </p:grpSpPr>
        <p:sp>
          <p:nvSpPr>
            <p:cNvPr id="525" name="Rectangle: Rounded Corners 524">
              <a:extLst>
                <a:ext uri="{FF2B5EF4-FFF2-40B4-BE49-F238E27FC236}">
                  <a16:creationId xmlns:a16="http://schemas.microsoft.com/office/drawing/2014/main" id="{60C88CC4-44EE-44F2-B17F-329CF31029D7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A21905B4-4814-4E4C-9947-18B9254C3066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33BFD8C0-924F-41A8-BCA2-C0D74B80F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CE80796D-0FC7-4517-A5F0-D0434FB33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7E9D6AC1-66B3-47A3-A757-BE25AC4B51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AC51560A-0A77-47BD-9D1F-36DE29B2C9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D6782E5F-B348-4444-89E2-794A88B9E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9A50E331-0DC0-4321-82D2-8D4728DBF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12531BDB-EFA4-4434-8F6C-D74718A74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4" name="Straight Connector 533">
                  <a:extLst>
                    <a:ext uri="{FF2B5EF4-FFF2-40B4-BE49-F238E27FC236}">
                      <a16:creationId xmlns:a16="http://schemas.microsoft.com/office/drawing/2014/main" id="{66E65D7E-2F9C-4518-9D36-CBD6C8F7DF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5" name="Straight Connector 534">
                  <a:extLst>
                    <a:ext uri="{FF2B5EF4-FFF2-40B4-BE49-F238E27FC236}">
                      <a16:creationId xmlns:a16="http://schemas.microsoft.com/office/drawing/2014/main" id="{ABE6ED29-1018-4ED2-ADA5-6119AC556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7CC0CC39-90B4-40A0-A7F4-B1A736E5E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83A058BB-E8CD-443C-906D-2D33F6A3B849}"/>
              </a:ext>
            </a:extLst>
          </p:cNvPr>
          <p:cNvCxnSpPr>
            <a:cxnSpLocks/>
            <a:stCxn id="630" idx="2"/>
          </p:cNvCxnSpPr>
          <p:nvPr/>
        </p:nvCxnSpPr>
        <p:spPr>
          <a:xfrm flipH="1">
            <a:off x="975416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17BB536-F297-41A5-A1BB-FACF361C3C96}"/>
              </a:ext>
            </a:extLst>
          </p:cNvPr>
          <p:cNvGrpSpPr/>
          <p:nvPr/>
        </p:nvGrpSpPr>
        <p:grpSpPr>
          <a:xfrm>
            <a:off x="518221" y="4709148"/>
            <a:ext cx="365760" cy="365760"/>
            <a:chOff x="7193281" y="5257801"/>
            <a:chExt cx="914399" cy="914398"/>
          </a:xfrm>
        </p:grpSpPr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4DB6054B-666A-4421-9A73-2C125CA8BEA6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43B558AC-2F0F-48AC-AEF9-D590E3F52FB7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930652E4-8B6E-4038-8A55-2F13EEBB52B3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7B94A62C-828B-41A1-BE33-0E6D3FDF669B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7CBD0333-8BDC-4B49-AF71-045FEE0F23D4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D9605EEB-0BF6-4392-875B-03352AB0F6FD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A9663EE6-4215-419A-8546-EE370E30C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301E2A36-DE7B-444E-8004-EB1F3F314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8E00FFA-F9D3-4937-8136-C92000AA28FD}"/>
              </a:ext>
            </a:extLst>
          </p:cNvPr>
          <p:cNvGrpSpPr/>
          <p:nvPr/>
        </p:nvGrpSpPr>
        <p:grpSpPr>
          <a:xfrm>
            <a:off x="1066851" y="4709148"/>
            <a:ext cx="365760" cy="365760"/>
            <a:chOff x="7193281" y="5257801"/>
            <a:chExt cx="914399" cy="914398"/>
          </a:xfrm>
        </p:grpSpPr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830A9B2D-5F0D-4618-8F4B-11664C583086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5B1A836B-4790-412D-89B7-7D4179B64413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35B31304-024E-42F7-80B1-EC3D5979AD20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1B97C48A-8F4F-49C5-A031-CBB986292AC1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20ACF7D0-A3A1-43BF-95E7-B9416A9F71E6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1C1655D2-E3AF-4A2D-87EA-258B68D9B0E9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EA4FCFEC-FA09-4D4A-A97E-D4BEFA669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572" name="Straight Connector 571">
                <a:extLst>
                  <a:ext uri="{FF2B5EF4-FFF2-40B4-BE49-F238E27FC236}">
                    <a16:creationId xmlns:a16="http://schemas.microsoft.com/office/drawing/2014/main" id="{2FD9735F-0979-4EDE-9E97-B3FF4EB90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8D3214BC-C6DD-4D96-BE56-B11E2DFE0E5F}"/>
              </a:ext>
            </a:extLst>
          </p:cNvPr>
          <p:cNvGrpSpPr/>
          <p:nvPr/>
        </p:nvGrpSpPr>
        <p:grpSpPr>
          <a:xfrm>
            <a:off x="792538" y="187453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76" name="Rectangle: Rounded Corners 575">
              <a:extLst>
                <a:ext uri="{FF2B5EF4-FFF2-40B4-BE49-F238E27FC236}">
                  <a16:creationId xmlns:a16="http://schemas.microsoft.com/office/drawing/2014/main" id="{BCAA8F9F-F8C8-44B5-BE63-1F1324547683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C1BED19E-846E-4425-AAB4-45581295FDA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A6A359B6-AF05-45FA-B4EE-25326B5685F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16D0A39D-13EA-4A34-BE93-BD6D0FBC7609}"/>
              </a:ext>
            </a:extLst>
          </p:cNvPr>
          <p:cNvGrpSpPr/>
          <p:nvPr/>
        </p:nvGrpSpPr>
        <p:grpSpPr>
          <a:xfrm>
            <a:off x="10302200" y="5349221"/>
            <a:ext cx="365760" cy="365760"/>
            <a:chOff x="10485120" y="3794760"/>
            <a:chExt cx="914400" cy="914400"/>
          </a:xfrm>
          <a:solidFill>
            <a:srgbClr val="FFA7A7"/>
          </a:solidFill>
        </p:grpSpPr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BD04A319-4885-49EE-8830-A43F8EDDE836}"/>
                </a:ext>
              </a:extLst>
            </p:cNvPr>
            <p:cNvSpPr/>
            <p:nvPr/>
          </p:nvSpPr>
          <p:spPr>
            <a:xfrm>
              <a:off x="10485120" y="379476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259002C0-C6E8-4F97-8253-871C40CD67AB}"/>
                </a:ext>
              </a:extLst>
            </p:cNvPr>
            <p:cNvSpPr/>
            <p:nvPr/>
          </p:nvSpPr>
          <p:spPr>
            <a:xfrm>
              <a:off x="10622280" y="3977641"/>
              <a:ext cx="640080" cy="548638"/>
            </a:xfrm>
            <a:custGeom>
              <a:avLst/>
              <a:gdLst>
                <a:gd name="connsiteX0" fmla="*/ 157570 w 640080"/>
                <a:gd name="connsiteY0" fmla="*/ 0 h 548638"/>
                <a:gd name="connsiteX1" fmla="*/ 482511 w 640080"/>
                <a:gd name="connsiteY1" fmla="*/ 0 h 548638"/>
                <a:gd name="connsiteX2" fmla="*/ 498977 w 640080"/>
                <a:gd name="connsiteY2" fmla="*/ 8938 h 548638"/>
                <a:gd name="connsiteX3" fmla="*/ 640080 w 640080"/>
                <a:gd name="connsiteY3" fmla="*/ 274320 h 548638"/>
                <a:gd name="connsiteX4" fmla="*/ 498977 w 640080"/>
                <a:gd name="connsiteY4" fmla="*/ 539702 h 548638"/>
                <a:gd name="connsiteX5" fmla="*/ 482514 w 640080"/>
                <a:gd name="connsiteY5" fmla="*/ 548638 h 548638"/>
                <a:gd name="connsiteX6" fmla="*/ 157566 w 640080"/>
                <a:gd name="connsiteY6" fmla="*/ 548638 h 548638"/>
                <a:gd name="connsiteX7" fmla="*/ 141103 w 640080"/>
                <a:gd name="connsiteY7" fmla="*/ 539702 h 548638"/>
                <a:gd name="connsiteX8" fmla="*/ 0 w 640080"/>
                <a:gd name="connsiteY8" fmla="*/ 274320 h 548638"/>
                <a:gd name="connsiteX9" fmla="*/ 141103 w 640080"/>
                <a:gd name="connsiteY9" fmla="*/ 8938 h 548638"/>
                <a:gd name="connsiteX10" fmla="*/ 157570 w 640080"/>
                <a:gd name="connsiteY10" fmla="*/ 0 h 54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080" h="548638">
                  <a:moveTo>
                    <a:pt x="157570" y="0"/>
                  </a:moveTo>
                  <a:lnTo>
                    <a:pt x="482511" y="0"/>
                  </a:lnTo>
                  <a:lnTo>
                    <a:pt x="498977" y="8938"/>
                  </a:lnTo>
                  <a:cubicBezTo>
                    <a:pt x="584109" y="66452"/>
                    <a:pt x="640080" y="163850"/>
                    <a:pt x="640080" y="274320"/>
                  </a:cubicBezTo>
                  <a:cubicBezTo>
                    <a:pt x="640080" y="384791"/>
                    <a:pt x="584109" y="482189"/>
                    <a:pt x="498977" y="539702"/>
                  </a:cubicBezTo>
                  <a:lnTo>
                    <a:pt x="482514" y="548638"/>
                  </a:lnTo>
                  <a:lnTo>
                    <a:pt x="157566" y="548638"/>
                  </a:lnTo>
                  <a:lnTo>
                    <a:pt x="141103" y="539702"/>
                  </a:lnTo>
                  <a:cubicBezTo>
                    <a:pt x="55972" y="482189"/>
                    <a:pt x="0" y="384791"/>
                    <a:pt x="0" y="274320"/>
                  </a:cubicBezTo>
                  <a:cubicBezTo>
                    <a:pt x="0" y="163850"/>
                    <a:pt x="55972" y="66452"/>
                    <a:pt x="141103" y="8938"/>
                  </a:cubicBezTo>
                  <a:lnTo>
                    <a:pt x="157570" y="0"/>
                  </a:lnTo>
                  <a:close/>
                </a:path>
              </a:pathLst>
            </a:cu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2" name="Flowchart: Delay 581">
              <a:extLst>
                <a:ext uri="{FF2B5EF4-FFF2-40B4-BE49-F238E27FC236}">
                  <a16:creationId xmlns:a16="http://schemas.microsoft.com/office/drawing/2014/main" id="{57A1428C-E403-4BD3-83F1-515610142999}"/>
                </a:ext>
              </a:extLst>
            </p:cNvPr>
            <p:cNvSpPr/>
            <p:nvPr/>
          </p:nvSpPr>
          <p:spPr>
            <a:xfrm rot="16200000">
              <a:off x="10897444" y="4344246"/>
              <a:ext cx="91440" cy="89752"/>
            </a:xfrm>
            <a:prstGeom prst="flowChartDelay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34CBCBD5-C227-4927-B6E9-77BD0B750DFA}"/>
                </a:ext>
              </a:extLst>
            </p:cNvPr>
            <p:cNvCxnSpPr>
              <a:cxnSpLocks/>
            </p:cNvCxnSpPr>
            <p:nvPr/>
          </p:nvCxnSpPr>
          <p:spPr>
            <a:xfrm>
              <a:off x="10805159" y="4111904"/>
              <a:ext cx="0" cy="139865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B1B4666D-DD59-4F79-9EA6-1FDA98B86281}"/>
                </a:ext>
              </a:extLst>
            </p:cNvPr>
            <p:cNvCxnSpPr>
              <a:cxnSpLocks/>
            </p:cNvCxnSpPr>
            <p:nvPr/>
          </p:nvCxnSpPr>
          <p:spPr>
            <a:xfrm>
              <a:off x="11079480" y="4126972"/>
              <a:ext cx="0" cy="109728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615801-03B1-4683-A7A3-A523BB529CC7}"/>
              </a:ext>
            </a:extLst>
          </p:cNvPr>
          <p:cNvGrpSpPr/>
          <p:nvPr/>
        </p:nvGrpSpPr>
        <p:grpSpPr>
          <a:xfrm>
            <a:off x="7924790" y="5349221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44E15D92-4E77-4DC9-B62C-BE4B1CED61E6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DC3326DA-65E8-4259-8C15-8A5389D894C9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15B34F7B-0983-4213-A1E9-292C75D72C43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7F18FB36-F0D3-44C1-B168-EDEF66D6E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7D38F591-1CB2-467F-A96E-2997D6BD8D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DA7B4B7-1533-4668-B556-0D8CC8DC7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6AD53F7D-E249-4EC4-B9FE-04F17E9630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6405DCF2-B1DC-4B46-803E-8EEE55E4FE28}"/>
              </a:ext>
            </a:extLst>
          </p:cNvPr>
          <p:cNvGrpSpPr/>
          <p:nvPr/>
        </p:nvGrpSpPr>
        <p:grpSpPr>
          <a:xfrm>
            <a:off x="8473420" y="5349221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594" name="Rectangle: Rounded Corners 593">
              <a:extLst>
                <a:ext uri="{FF2B5EF4-FFF2-40B4-BE49-F238E27FC236}">
                  <a16:creationId xmlns:a16="http://schemas.microsoft.com/office/drawing/2014/main" id="{0271C0C9-288A-4E2B-8A4A-7C22AD80EE9F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B7EAF3D-6540-4E7D-A060-03FA16FD082C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3300C64A-1EEE-49A7-99A7-FCB64548D6C3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4DEC0399-19AA-4911-B0C6-7EE3117F37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D3DA40AE-50C2-48A1-AAF7-4088C69CD7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EC7ED623-4BCA-42A2-9335-A00DDC566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E168CE86-82B5-456C-B70D-6005EA1A8A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1031D26-FF04-4D93-9519-C077CE1927D7}"/>
              </a:ext>
            </a:extLst>
          </p:cNvPr>
          <p:cNvGrpSpPr/>
          <p:nvPr/>
        </p:nvGrpSpPr>
        <p:grpSpPr>
          <a:xfrm>
            <a:off x="9022054" y="5349225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602" name="Rectangle: Rounded Corners 601">
              <a:extLst>
                <a:ext uri="{FF2B5EF4-FFF2-40B4-BE49-F238E27FC236}">
                  <a16:creationId xmlns:a16="http://schemas.microsoft.com/office/drawing/2014/main" id="{BE78A576-E570-444A-B2F0-F596687AC65A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44DFB46C-360D-4E4E-8851-09CF56571746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EDC1B241-BB09-4B58-8410-914B33D4DBC1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F78D3604-0315-495B-AAD1-DF24E6443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5AB21B2-641A-4C73-9A77-F702E434F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6E9FA623-5452-475D-8A9D-3BC331A375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044FC9A8-5936-42E8-A7DC-85EF1D3077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9FAE8E6A-7ECF-46F9-B725-808A20930E19}"/>
              </a:ext>
            </a:extLst>
          </p:cNvPr>
          <p:cNvGrpSpPr/>
          <p:nvPr/>
        </p:nvGrpSpPr>
        <p:grpSpPr>
          <a:xfrm>
            <a:off x="9570688" y="5349221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93EA2983-4319-4F58-B8BD-8F7D641952BE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B5513FDA-FA00-43BE-AA70-15FA9B170B94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E1D627D1-BA66-4684-BD90-C525AE675D3D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DE7E900E-6112-4841-8FB8-9A2295D42E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65A8A02D-A195-4E2B-B42E-C7CEC502A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B352AAE4-07B8-432A-9A0B-8C400996E6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DFC7F628-0FF3-46BE-9157-BFC770FDEA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617" name="Straight Arrow Connector 616">
            <a:extLst>
              <a:ext uri="{FF2B5EF4-FFF2-40B4-BE49-F238E27FC236}">
                <a16:creationId xmlns:a16="http://schemas.microsoft.com/office/drawing/2014/main" id="{CDA58AE0-D9C9-419F-B8B8-85F097DC82AA}"/>
              </a:ext>
            </a:extLst>
          </p:cNvPr>
          <p:cNvCxnSpPr>
            <a:cxnSpLocks/>
          </p:cNvCxnSpPr>
          <p:nvPr/>
        </p:nvCxnSpPr>
        <p:spPr>
          <a:xfrm>
            <a:off x="701099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18" name="Straight Arrow Connector 617">
            <a:extLst>
              <a:ext uri="{FF2B5EF4-FFF2-40B4-BE49-F238E27FC236}">
                <a16:creationId xmlns:a16="http://schemas.microsoft.com/office/drawing/2014/main" id="{CCC27994-41FB-427E-8EC3-EE970A8DB122}"/>
              </a:ext>
            </a:extLst>
          </p:cNvPr>
          <p:cNvCxnSpPr>
            <a:cxnSpLocks/>
          </p:cNvCxnSpPr>
          <p:nvPr/>
        </p:nvCxnSpPr>
        <p:spPr>
          <a:xfrm>
            <a:off x="1249733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EC54BE19-42BB-4ABB-95DB-F0D970CF1424}"/>
              </a:ext>
            </a:extLst>
          </p:cNvPr>
          <p:cNvCxnSpPr>
            <a:cxnSpLocks/>
          </p:cNvCxnSpPr>
          <p:nvPr/>
        </p:nvCxnSpPr>
        <p:spPr>
          <a:xfrm>
            <a:off x="518221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620" name="Rectangle 619">
            <a:extLst>
              <a:ext uri="{FF2B5EF4-FFF2-40B4-BE49-F238E27FC236}">
                <a16:creationId xmlns:a16="http://schemas.microsoft.com/office/drawing/2014/main" id="{7991B454-C608-4B58-9F79-B2B502A5F80B}"/>
              </a:ext>
            </a:extLst>
          </p:cNvPr>
          <p:cNvSpPr/>
          <p:nvPr/>
        </p:nvSpPr>
        <p:spPr>
          <a:xfrm>
            <a:off x="152471" y="3063238"/>
            <a:ext cx="11887046" cy="548640"/>
          </a:xfrm>
          <a:prstGeom prst="rect">
            <a:avLst/>
          </a:prstGeom>
          <a:noFill/>
          <a:ln w="63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0"/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AAEB9F4D-EC48-4DCF-B9A9-E1A1D2AC063C}"/>
              </a:ext>
            </a:extLst>
          </p:cNvPr>
          <p:cNvSpPr txBox="1"/>
          <p:nvPr/>
        </p:nvSpPr>
        <p:spPr>
          <a:xfrm>
            <a:off x="9753535" y="3063241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rgbClr val="7030A0"/>
                </a:solidFill>
                <a:cs typeface="Arial" panose="020B0604020202020204" pitchFamily="34" charset="0"/>
              </a:rPr>
              <a:t>Within Walls</a:t>
            </a:r>
            <a:endParaRPr lang="en-US" sz="1200" i="1" baseline="-250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47380D33-4588-4546-8DA2-0230BBBB6F3F}"/>
              </a:ext>
            </a:extLst>
          </p:cNvPr>
          <p:cNvGrpSpPr/>
          <p:nvPr/>
        </p:nvGrpSpPr>
        <p:grpSpPr>
          <a:xfrm>
            <a:off x="792538" y="3154685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23" name="Rectangle: Rounded Corners 622">
              <a:extLst>
                <a:ext uri="{FF2B5EF4-FFF2-40B4-BE49-F238E27FC236}">
                  <a16:creationId xmlns:a16="http://schemas.microsoft.com/office/drawing/2014/main" id="{6517469B-67BC-4141-A916-039138A26DFC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2C34FDF3-B3BE-4549-B273-993DEF06EDD4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ED45E849-265E-475B-B39A-EE5D10B62026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26" name="Straight Arrow Connector 625">
            <a:extLst>
              <a:ext uri="{FF2B5EF4-FFF2-40B4-BE49-F238E27FC236}">
                <a16:creationId xmlns:a16="http://schemas.microsoft.com/office/drawing/2014/main" id="{C14A62E3-D26D-46E3-AB0B-BE6A1EECFBDA}"/>
              </a:ext>
            </a:extLst>
          </p:cNvPr>
          <p:cNvCxnSpPr>
            <a:cxnSpLocks/>
            <a:stCxn id="515" idx="2"/>
          </p:cNvCxnSpPr>
          <p:nvPr/>
        </p:nvCxnSpPr>
        <p:spPr>
          <a:xfrm flipH="1">
            <a:off x="6096000" y="1143025"/>
            <a:ext cx="6" cy="45720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A2DB619C-CF23-407E-85D3-99D9B4DBE83D}"/>
              </a:ext>
            </a:extLst>
          </p:cNvPr>
          <p:cNvCxnSpPr>
            <a:cxnSpLocks/>
            <a:stCxn id="576" idx="2"/>
            <a:endCxn id="623" idx="0"/>
          </p:cNvCxnSpPr>
          <p:nvPr/>
        </p:nvCxnSpPr>
        <p:spPr>
          <a:xfrm>
            <a:off x="975418" y="2240299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6F00879B-EF86-4CEE-B8DE-56479E547F06}"/>
              </a:ext>
            </a:extLst>
          </p:cNvPr>
          <p:cNvSpPr txBox="1"/>
          <p:nvPr/>
        </p:nvSpPr>
        <p:spPr>
          <a:xfrm>
            <a:off x="9753560" y="3703314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6"/>
                </a:solidFill>
                <a:cs typeface="Arial" panose="020B0604020202020204" pitchFamily="34" charset="0"/>
              </a:rPr>
              <a:t>Conditioned Zone</a:t>
            </a:r>
            <a:endParaRPr lang="en-US" sz="1200" i="1" baseline="-250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527B1E95-751D-408D-90CC-CB5293F13D30}"/>
              </a:ext>
            </a:extLst>
          </p:cNvPr>
          <p:cNvGrpSpPr/>
          <p:nvPr/>
        </p:nvGrpSpPr>
        <p:grpSpPr>
          <a:xfrm>
            <a:off x="792538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30" name="Rectangle: Rounded Corners 629">
              <a:extLst>
                <a:ext uri="{FF2B5EF4-FFF2-40B4-BE49-F238E27FC236}">
                  <a16:creationId xmlns:a16="http://schemas.microsoft.com/office/drawing/2014/main" id="{510C1C1F-CE34-4CDE-9CF0-A6036F58F4A6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990C11A0-9908-485B-96F1-E886F97933D3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104FE642-1DA3-49FE-87A5-0EE8387F22C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7C9B5DCE-89FC-4C6B-A5F3-0AD79F42CA29}"/>
              </a:ext>
            </a:extLst>
          </p:cNvPr>
          <p:cNvCxnSpPr>
            <a:cxnSpLocks/>
            <a:stCxn id="623" idx="2"/>
            <a:endCxn id="630" idx="0"/>
          </p:cNvCxnSpPr>
          <p:nvPr/>
        </p:nvCxnSpPr>
        <p:spPr>
          <a:xfrm>
            <a:off x="975418" y="3520445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4BA623AF-EEC0-4A9D-ABCC-CEF64BDB70CC}"/>
              </a:ext>
            </a:extLst>
          </p:cNvPr>
          <p:cNvCxnSpPr>
            <a:cxnSpLocks/>
            <a:endCxn id="655" idx="0"/>
          </p:cNvCxnSpPr>
          <p:nvPr/>
        </p:nvCxnSpPr>
        <p:spPr>
          <a:xfrm>
            <a:off x="2072676" y="1600226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2244C0D1-A944-4433-B892-E728A9CABD1D}"/>
              </a:ext>
            </a:extLst>
          </p:cNvPr>
          <p:cNvCxnSpPr>
            <a:cxnSpLocks/>
            <a:stCxn id="671" idx="2"/>
          </p:cNvCxnSpPr>
          <p:nvPr/>
        </p:nvCxnSpPr>
        <p:spPr>
          <a:xfrm flipH="1">
            <a:off x="2072674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5C043806-158D-48A3-A66C-4138C0EEBAD0}"/>
              </a:ext>
            </a:extLst>
          </p:cNvPr>
          <p:cNvGrpSpPr/>
          <p:nvPr/>
        </p:nvGrpSpPr>
        <p:grpSpPr>
          <a:xfrm>
            <a:off x="1615479" y="4709148"/>
            <a:ext cx="365760" cy="365760"/>
            <a:chOff x="7193281" y="5257801"/>
            <a:chExt cx="914399" cy="914398"/>
          </a:xfrm>
        </p:grpSpPr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B21BB286-EA14-4310-AA9C-49ECD40FB537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30A91638-5213-4068-92EB-3B760417FAB4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73871245-A2AC-4588-B105-A92EC6E4B853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C0C9A8F6-4557-4306-ACF9-76540996F076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74B377F5-2A69-4AF1-92AB-77DF67A3E4F1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76D594F-64C1-4018-ACAE-F9D630F64313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55F3D3B9-1EB5-4BDC-B001-47BE7EBEC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DC9D6A72-7822-4542-ADA0-FBAF5D514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43B8C6F4-7A02-4E5B-A6E9-8A138B2C71D7}"/>
              </a:ext>
            </a:extLst>
          </p:cNvPr>
          <p:cNvGrpSpPr/>
          <p:nvPr/>
        </p:nvGrpSpPr>
        <p:grpSpPr>
          <a:xfrm>
            <a:off x="2164109" y="4709148"/>
            <a:ext cx="365760" cy="365760"/>
            <a:chOff x="7193281" y="5257801"/>
            <a:chExt cx="914399" cy="914398"/>
          </a:xfrm>
        </p:grpSpPr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D9A1F31C-E7EC-46E5-AD97-5FAAEF431639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DDD912A8-06C9-4325-B9B5-20E7B394AC71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921C3918-E12E-4AD4-B8B1-D9E37C588727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003E3424-A80A-405A-9B9F-30BE26D4BE0C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9E00C071-1ABE-488E-B02F-7C3A38915D92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49" name="Group 648">
              <a:extLst>
                <a:ext uri="{FF2B5EF4-FFF2-40B4-BE49-F238E27FC236}">
                  <a16:creationId xmlns:a16="http://schemas.microsoft.com/office/drawing/2014/main" id="{6B55BD92-736D-4C59-9D65-D22983DD1C26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E17A5944-B9FB-4093-80CD-23CCEB4BA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DACE379C-8EDF-4689-AE92-55FED00F5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BC0F2D31-E429-429D-8C23-33CCC9441250}"/>
              </a:ext>
            </a:extLst>
          </p:cNvPr>
          <p:cNvGrpSpPr/>
          <p:nvPr/>
        </p:nvGrpSpPr>
        <p:grpSpPr>
          <a:xfrm>
            <a:off x="1889796" y="187453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55" name="Rectangle: Rounded Corners 654">
              <a:extLst>
                <a:ext uri="{FF2B5EF4-FFF2-40B4-BE49-F238E27FC236}">
                  <a16:creationId xmlns:a16="http://schemas.microsoft.com/office/drawing/2014/main" id="{71EEEBE8-135F-42C9-A6EC-E8C0885B5311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742375B8-F41B-47BE-901F-FC7344606650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CDD51B73-ADDE-46FA-9872-8F342B5B1875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D97911B2-2F7A-420F-9E05-668286AEF6F3}"/>
              </a:ext>
            </a:extLst>
          </p:cNvPr>
          <p:cNvCxnSpPr>
            <a:cxnSpLocks/>
          </p:cNvCxnSpPr>
          <p:nvPr/>
        </p:nvCxnSpPr>
        <p:spPr>
          <a:xfrm>
            <a:off x="1798357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2C8F6F85-B1C3-4709-9F52-9DE8C5B70F86}"/>
              </a:ext>
            </a:extLst>
          </p:cNvPr>
          <p:cNvCxnSpPr>
            <a:cxnSpLocks/>
          </p:cNvCxnSpPr>
          <p:nvPr/>
        </p:nvCxnSpPr>
        <p:spPr>
          <a:xfrm>
            <a:off x="2346991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61959692-2242-4D10-AAD5-5EA685F5B1DE}"/>
              </a:ext>
            </a:extLst>
          </p:cNvPr>
          <p:cNvCxnSpPr>
            <a:cxnSpLocks/>
          </p:cNvCxnSpPr>
          <p:nvPr/>
        </p:nvCxnSpPr>
        <p:spPr>
          <a:xfrm>
            <a:off x="1615479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10E00457-F202-4E3D-8C96-ECC40A66D4B4}"/>
              </a:ext>
            </a:extLst>
          </p:cNvPr>
          <p:cNvGrpSpPr/>
          <p:nvPr/>
        </p:nvGrpSpPr>
        <p:grpSpPr>
          <a:xfrm>
            <a:off x="1889796" y="3154685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66" name="Rectangle: Rounded Corners 665">
              <a:extLst>
                <a:ext uri="{FF2B5EF4-FFF2-40B4-BE49-F238E27FC236}">
                  <a16:creationId xmlns:a16="http://schemas.microsoft.com/office/drawing/2014/main" id="{B3D6A3F1-B34E-45DD-99BB-EB7841381C7D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89D61DFE-370D-4828-BF51-31C3E0050012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460DEE20-66DF-4FEF-9DCE-3482B94E21D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5C75F392-6893-49E9-9A9E-D7EF27A4AE1F}"/>
              </a:ext>
            </a:extLst>
          </p:cNvPr>
          <p:cNvCxnSpPr>
            <a:cxnSpLocks/>
            <a:stCxn id="655" idx="2"/>
            <a:endCxn id="666" idx="0"/>
          </p:cNvCxnSpPr>
          <p:nvPr/>
        </p:nvCxnSpPr>
        <p:spPr>
          <a:xfrm>
            <a:off x="2072676" y="2240299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9C751F72-C14B-494B-B846-A61078BA846F}"/>
              </a:ext>
            </a:extLst>
          </p:cNvPr>
          <p:cNvGrpSpPr/>
          <p:nvPr/>
        </p:nvGrpSpPr>
        <p:grpSpPr>
          <a:xfrm>
            <a:off x="1889796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3EF8FC31-6F20-476D-A2B7-6700C66DE811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79F6598F-5FB4-49A0-BF83-7310AAE2FE30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F72A19F5-1034-4BD8-877A-8A48DFA5C149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7F58B12F-C9E7-4333-8D78-0CA671BA21A2}"/>
              </a:ext>
            </a:extLst>
          </p:cNvPr>
          <p:cNvCxnSpPr>
            <a:cxnSpLocks/>
            <a:stCxn id="666" idx="2"/>
            <a:endCxn id="671" idx="0"/>
          </p:cNvCxnSpPr>
          <p:nvPr/>
        </p:nvCxnSpPr>
        <p:spPr>
          <a:xfrm>
            <a:off x="2072676" y="3520445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75" name="Straight Arrow Connector 674">
            <a:extLst>
              <a:ext uri="{FF2B5EF4-FFF2-40B4-BE49-F238E27FC236}">
                <a16:creationId xmlns:a16="http://schemas.microsoft.com/office/drawing/2014/main" id="{74654D39-8B73-4300-8F79-49D718BC1377}"/>
              </a:ext>
            </a:extLst>
          </p:cNvPr>
          <p:cNvCxnSpPr>
            <a:cxnSpLocks/>
            <a:endCxn id="730" idx="0"/>
          </p:cNvCxnSpPr>
          <p:nvPr/>
        </p:nvCxnSpPr>
        <p:spPr>
          <a:xfrm>
            <a:off x="3169944" y="1600226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80" name="Straight Arrow Connector 679">
            <a:extLst>
              <a:ext uri="{FF2B5EF4-FFF2-40B4-BE49-F238E27FC236}">
                <a16:creationId xmlns:a16="http://schemas.microsoft.com/office/drawing/2014/main" id="{85B09C89-26FC-4909-A08C-C5E2E8C24DDD}"/>
              </a:ext>
            </a:extLst>
          </p:cNvPr>
          <p:cNvCxnSpPr>
            <a:cxnSpLocks/>
            <a:stCxn id="742" idx="2"/>
          </p:cNvCxnSpPr>
          <p:nvPr/>
        </p:nvCxnSpPr>
        <p:spPr>
          <a:xfrm flipH="1">
            <a:off x="3169942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AEAE75EC-33F3-4F99-82BE-1A68303D8ABF}"/>
              </a:ext>
            </a:extLst>
          </p:cNvPr>
          <p:cNvGrpSpPr/>
          <p:nvPr/>
        </p:nvGrpSpPr>
        <p:grpSpPr>
          <a:xfrm>
            <a:off x="2712747" y="4709148"/>
            <a:ext cx="365760" cy="365760"/>
            <a:chOff x="7193281" y="5257801"/>
            <a:chExt cx="914399" cy="914398"/>
          </a:xfrm>
        </p:grpSpPr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5B786B07-84DB-422D-8B37-D24BC1532D7C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3585BFDB-680C-45DA-A5E6-7CC4FF8FFF01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F8FFE21C-2FBB-4F42-99B3-CB10861958D9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F763109F-85CA-4387-947E-84E7F75D2644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D1347A02-1F5F-45F0-8053-17C1362E6B0A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86" name="Group 685">
              <a:extLst>
                <a:ext uri="{FF2B5EF4-FFF2-40B4-BE49-F238E27FC236}">
                  <a16:creationId xmlns:a16="http://schemas.microsoft.com/office/drawing/2014/main" id="{9461C9DC-E4A0-43BF-B76B-BBAB084B32BC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B322DDF2-003E-4FB6-86CE-2B4B9DD84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EDC77648-B786-45B9-8A2C-1DDF9A5AD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98" name="Group 697">
            <a:extLst>
              <a:ext uri="{FF2B5EF4-FFF2-40B4-BE49-F238E27FC236}">
                <a16:creationId xmlns:a16="http://schemas.microsoft.com/office/drawing/2014/main" id="{08F6A31C-F905-4CBE-841B-4DC7050C91A7}"/>
              </a:ext>
            </a:extLst>
          </p:cNvPr>
          <p:cNvGrpSpPr/>
          <p:nvPr/>
        </p:nvGrpSpPr>
        <p:grpSpPr>
          <a:xfrm>
            <a:off x="3261377" y="4709148"/>
            <a:ext cx="365760" cy="365760"/>
            <a:chOff x="7193281" y="5257801"/>
            <a:chExt cx="914399" cy="914398"/>
          </a:xfrm>
        </p:grpSpPr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132F3612-9381-4C62-A935-5187BF42D9DD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B4D8D466-0F1A-4FB4-8A95-4BF815BA5171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DD2B9E66-8763-47D6-B87C-19987F5C8596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25A06135-632D-42AE-A617-97C366B86083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B247BDE7-E9EC-462C-A74A-C642521A7D43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1" name="Group 710">
              <a:extLst>
                <a:ext uri="{FF2B5EF4-FFF2-40B4-BE49-F238E27FC236}">
                  <a16:creationId xmlns:a16="http://schemas.microsoft.com/office/drawing/2014/main" id="{88A7696B-803F-4A11-BD10-981CD3114A49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1B2550C7-E8FA-4359-A355-0BBEB8A5F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0A2BB4CD-F019-4AEA-975F-CADB6F9F2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A9757B46-C099-400E-8DD2-B0528F3E907E}"/>
              </a:ext>
            </a:extLst>
          </p:cNvPr>
          <p:cNvGrpSpPr/>
          <p:nvPr/>
        </p:nvGrpSpPr>
        <p:grpSpPr>
          <a:xfrm>
            <a:off x="2987064" y="187453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730" name="Rectangle: Rounded Corners 729">
              <a:extLst>
                <a:ext uri="{FF2B5EF4-FFF2-40B4-BE49-F238E27FC236}">
                  <a16:creationId xmlns:a16="http://schemas.microsoft.com/office/drawing/2014/main" id="{B29B3E65-0948-4655-92B5-483BFAC65539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CA35556B-649D-4EF4-A351-FC9674181A37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80DF3A5A-A5D5-4414-A6B6-C6DD5B89F873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33" name="Straight Arrow Connector 732">
            <a:extLst>
              <a:ext uri="{FF2B5EF4-FFF2-40B4-BE49-F238E27FC236}">
                <a16:creationId xmlns:a16="http://schemas.microsoft.com/office/drawing/2014/main" id="{39544525-CD41-472C-A3D8-5A8102CE7993}"/>
              </a:ext>
            </a:extLst>
          </p:cNvPr>
          <p:cNvCxnSpPr>
            <a:cxnSpLocks/>
          </p:cNvCxnSpPr>
          <p:nvPr/>
        </p:nvCxnSpPr>
        <p:spPr>
          <a:xfrm>
            <a:off x="2895625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34" name="Straight Arrow Connector 733">
            <a:extLst>
              <a:ext uri="{FF2B5EF4-FFF2-40B4-BE49-F238E27FC236}">
                <a16:creationId xmlns:a16="http://schemas.microsoft.com/office/drawing/2014/main" id="{BC633C04-C639-4610-B048-15B0558EE441}"/>
              </a:ext>
            </a:extLst>
          </p:cNvPr>
          <p:cNvCxnSpPr>
            <a:cxnSpLocks/>
          </p:cNvCxnSpPr>
          <p:nvPr/>
        </p:nvCxnSpPr>
        <p:spPr>
          <a:xfrm>
            <a:off x="3444259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8F586A9E-CC53-4517-8E60-61F07DCDCE31}"/>
              </a:ext>
            </a:extLst>
          </p:cNvPr>
          <p:cNvCxnSpPr>
            <a:cxnSpLocks/>
          </p:cNvCxnSpPr>
          <p:nvPr/>
        </p:nvCxnSpPr>
        <p:spPr>
          <a:xfrm>
            <a:off x="2712747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29FA7D23-C3CF-4F11-995D-E8C7918CBD75}"/>
              </a:ext>
            </a:extLst>
          </p:cNvPr>
          <p:cNvGrpSpPr/>
          <p:nvPr/>
        </p:nvGrpSpPr>
        <p:grpSpPr>
          <a:xfrm>
            <a:off x="2987064" y="3154685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737" name="Rectangle: Rounded Corners 736">
              <a:extLst>
                <a:ext uri="{FF2B5EF4-FFF2-40B4-BE49-F238E27FC236}">
                  <a16:creationId xmlns:a16="http://schemas.microsoft.com/office/drawing/2014/main" id="{4D8D71B6-DFB0-40AC-9C07-BFB45CE4FCC1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38" name="Rectangle 737">
              <a:extLst>
                <a:ext uri="{FF2B5EF4-FFF2-40B4-BE49-F238E27FC236}">
                  <a16:creationId xmlns:a16="http://schemas.microsoft.com/office/drawing/2014/main" id="{809AC371-8A45-412D-9C0B-D25AD4D116A1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1D43D3C4-CCEA-4581-A7C7-A83172629FF1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40" name="Straight Arrow Connector 739">
            <a:extLst>
              <a:ext uri="{FF2B5EF4-FFF2-40B4-BE49-F238E27FC236}">
                <a16:creationId xmlns:a16="http://schemas.microsoft.com/office/drawing/2014/main" id="{044E7925-A728-4244-959A-565DF46B5051}"/>
              </a:ext>
            </a:extLst>
          </p:cNvPr>
          <p:cNvCxnSpPr>
            <a:cxnSpLocks/>
            <a:stCxn id="730" idx="2"/>
            <a:endCxn id="737" idx="0"/>
          </p:cNvCxnSpPr>
          <p:nvPr/>
        </p:nvCxnSpPr>
        <p:spPr>
          <a:xfrm>
            <a:off x="3169944" y="2240299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7C02166D-74AA-43C8-97A9-4DA4F14C6874}"/>
              </a:ext>
            </a:extLst>
          </p:cNvPr>
          <p:cNvGrpSpPr/>
          <p:nvPr/>
        </p:nvGrpSpPr>
        <p:grpSpPr>
          <a:xfrm>
            <a:off x="2987064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742" name="Rectangle: Rounded Corners 741">
              <a:extLst>
                <a:ext uri="{FF2B5EF4-FFF2-40B4-BE49-F238E27FC236}">
                  <a16:creationId xmlns:a16="http://schemas.microsoft.com/office/drawing/2014/main" id="{056DDC04-D460-4315-936F-CBAB4631482F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EF4B4B54-AD9C-4F5C-A2AE-323664FDBBF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2C816A82-8446-4A49-95F5-EBAD721E2CD1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45" name="Straight Arrow Connector 744">
            <a:extLst>
              <a:ext uri="{FF2B5EF4-FFF2-40B4-BE49-F238E27FC236}">
                <a16:creationId xmlns:a16="http://schemas.microsoft.com/office/drawing/2014/main" id="{CAB0BF8E-3159-466B-87E2-F71A8F9A3A71}"/>
              </a:ext>
            </a:extLst>
          </p:cNvPr>
          <p:cNvCxnSpPr>
            <a:cxnSpLocks/>
            <a:stCxn id="737" idx="2"/>
            <a:endCxn id="742" idx="0"/>
          </p:cNvCxnSpPr>
          <p:nvPr/>
        </p:nvCxnSpPr>
        <p:spPr>
          <a:xfrm>
            <a:off x="3169944" y="3520445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746" name="TextBox 745">
            <a:extLst>
              <a:ext uri="{FF2B5EF4-FFF2-40B4-BE49-F238E27FC236}">
                <a16:creationId xmlns:a16="http://schemas.microsoft.com/office/drawing/2014/main" id="{18C7893E-95F1-4BFB-BAF0-C98FC776ECD2}"/>
              </a:ext>
            </a:extLst>
          </p:cNvPr>
          <p:cNvSpPr txBox="1"/>
          <p:nvPr/>
        </p:nvSpPr>
        <p:spPr>
          <a:xfrm>
            <a:off x="883977" y="1325901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5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id="{335A83FC-3622-4C32-B0B5-421BE8C44325}"/>
              </a:ext>
            </a:extLst>
          </p:cNvPr>
          <p:cNvCxnSpPr>
            <a:cxnSpLocks/>
            <a:endCxn id="749" idx="1"/>
          </p:cNvCxnSpPr>
          <p:nvPr/>
        </p:nvCxnSpPr>
        <p:spPr>
          <a:xfrm>
            <a:off x="124973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061ABE04-1D2A-474C-9D20-3861E388D898}"/>
              </a:ext>
            </a:extLst>
          </p:cNvPr>
          <p:cNvGrpSpPr/>
          <p:nvPr/>
        </p:nvGrpSpPr>
        <p:grpSpPr>
          <a:xfrm rot="5400000">
            <a:off x="1066851" y="5349221"/>
            <a:ext cx="365760" cy="365760"/>
            <a:chOff x="8290550" y="2697480"/>
            <a:chExt cx="914400" cy="914400"/>
          </a:xfrm>
        </p:grpSpPr>
        <p:sp>
          <p:nvSpPr>
            <p:cNvPr id="749" name="Rectangle: Rounded Corners 748">
              <a:extLst>
                <a:ext uri="{FF2B5EF4-FFF2-40B4-BE49-F238E27FC236}">
                  <a16:creationId xmlns:a16="http://schemas.microsoft.com/office/drawing/2014/main" id="{47F954D2-F8EE-4C17-9E25-D53A2BC48214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50" name="Group 749">
              <a:extLst>
                <a:ext uri="{FF2B5EF4-FFF2-40B4-BE49-F238E27FC236}">
                  <a16:creationId xmlns:a16="http://schemas.microsoft.com/office/drawing/2014/main" id="{6B17569F-D39B-4DB1-B040-657527082BA9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5C2489AE-1A6C-4B4B-906E-CD9E288E9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550E4F6C-9A89-45B1-9386-A0AD7C3FD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A4C35D9B-186B-4534-A33E-8EC2E6E3E31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54" name="Straight Connector 753">
                  <a:extLst>
                    <a:ext uri="{FF2B5EF4-FFF2-40B4-BE49-F238E27FC236}">
                      <a16:creationId xmlns:a16="http://schemas.microsoft.com/office/drawing/2014/main" id="{6CB44C29-843C-4B25-8EB7-A6A373D8B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5" name="Straight Connector 754">
                  <a:extLst>
                    <a:ext uri="{FF2B5EF4-FFF2-40B4-BE49-F238E27FC236}">
                      <a16:creationId xmlns:a16="http://schemas.microsoft.com/office/drawing/2014/main" id="{602DB66A-85CB-4EF8-86EB-F18A7A93A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6" name="Straight Connector 755">
                  <a:extLst>
                    <a:ext uri="{FF2B5EF4-FFF2-40B4-BE49-F238E27FC236}">
                      <a16:creationId xmlns:a16="http://schemas.microsoft.com/office/drawing/2014/main" id="{44B60DCB-EB08-418D-8943-979F348BD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7" name="Straight Connector 756">
                  <a:extLst>
                    <a:ext uri="{FF2B5EF4-FFF2-40B4-BE49-F238E27FC236}">
                      <a16:creationId xmlns:a16="http://schemas.microsoft.com/office/drawing/2014/main" id="{4942FAEA-6529-44AC-A29C-292863BB8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8" name="Straight Connector 757">
                  <a:extLst>
                    <a:ext uri="{FF2B5EF4-FFF2-40B4-BE49-F238E27FC236}">
                      <a16:creationId xmlns:a16="http://schemas.microsoft.com/office/drawing/2014/main" id="{267FEBE5-5535-4733-8AD5-AAA5ECD70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9" name="Straight Connector 758">
                  <a:extLst>
                    <a:ext uri="{FF2B5EF4-FFF2-40B4-BE49-F238E27FC236}">
                      <a16:creationId xmlns:a16="http://schemas.microsoft.com/office/drawing/2014/main" id="{5396EAB2-D106-4C6D-88A5-67BD0CFCE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60" name="Straight Connector 759">
                  <a:extLst>
                    <a:ext uri="{FF2B5EF4-FFF2-40B4-BE49-F238E27FC236}">
                      <a16:creationId xmlns:a16="http://schemas.microsoft.com/office/drawing/2014/main" id="{2A3DFCA0-4F37-4455-BD4D-04C1E1DE9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61" name="Straight Arrow Connector 760">
            <a:extLst>
              <a:ext uri="{FF2B5EF4-FFF2-40B4-BE49-F238E27FC236}">
                <a16:creationId xmlns:a16="http://schemas.microsoft.com/office/drawing/2014/main" id="{8D3FA060-F852-4514-A9F7-5D7850F0F970}"/>
              </a:ext>
            </a:extLst>
          </p:cNvPr>
          <p:cNvCxnSpPr>
            <a:cxnSpLocks/>
            <a:endCxn id="763" idx="1"/>
          </p:cNvCxnSpPr>
          <p:nvPr/>
        </p:nvCxnSpPr>
        <p:spPr>
          <a:xfrm>
            <a:off x="1798369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EAB649BC-E04D-4DFA-B1F6-C3B9D2A15717}"/>
              </a:ext>
            </a:extLst>
          </p:cNvPr>
          <p:cNvGrpSpPr/>
          <p:nvPr/>
        </p:nvGrpSpPr>
        <p:grpSpPr>
          <a:xfrm rot="5400000">
            <a:off x="1615489" y="5349221"/>
            <a:ext cx="365760" cy="365760"/>
            <a:chOff x="8290550" y="2697480"/>
            <a:chExt cx="914400" cy="914400"/>
          </a:xfrm>
        </p:grpSpPr>
        <p:sp>
          <p:nvSpPr>
            <p:cNvPr id="763" name="Rectangle: Rounded Corners 762">
              <a:extLst>
                <a:ext uri="{FF2B5EF4-FFF2-40B4-BE49-F238E27FC236}">
                  <a16:creationId xmlns:a16="http://schemas.microsoft.com/office/drawing/2014/main" id="{8CBB1B73-AB56-4BBE-B794-1718DC593F1F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4A33D3A2-1E38-4538-87B1-C60E3B8C19F8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F1181E53-AB24-4C10-A824-E89D33B1C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66" name="Straight Connector 765">
                <a:extLst>
                  <a:ext uri="{FF2B5EF4-FFF2-40B4-BE49-F238E27FC236}">
                    <a16:creationId xmlns:a16="http://schemas.microsoft.com/office/drawing/2014/main" id="{EE75ED49-2E43-4006-98AC-C52909B40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6EBCCE36-A513-40B7-B3F8-3E530A13633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68" name="Straight Connector 767">
                  <a:extLst>
                    <a:ext uri="{FF2B5EF4-FFF2-40B4-BE49-F238E27FC236}">
                      <a16:creationId xmlns:a16="http://schemas.microsoft.com/office/drawing/2014/main" id="{67C424B1-7CED-49E3-93CA-A75F3F5A9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1" name="Straight Connector 770">
                  <a:extLst>
                    <a:ext uri="{FF2B5EF4-FFF2-40B4-BE49-F238E27FC236}">
                      <a16:creationId xmlns:a16="http://schemas.microsoft.com/office/drawing/2014/main" id="{B5C59140-83E4-446F-B48A-58ED4787C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2" name="Straight Connector 771">
                  <a:extLst>
                    <a:ext uri="{FF2B5EF4-FFF2-40B4-BE49-F238E27FC236}">
                      <a16:creationId xmlns:a16="http://schemas.microsoft.com/office/drawing/2014/main" id="{8980DC48-EC89-4587-8BD9-FEBC89555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3" name="Straight Connector 772">
                  <a:extLst>
                    <a:ext uri="{FF2B5EF4-FFF2-40B4-BE49-F238E27FC236}">
                      <a16:creationId xmlns:a16="http://schemas.microsoft.com/office/drawing/2014/main" id="{65B0CA38-068A-4FFC-ADD9-DF79CF6DB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4" name="Straight Connector 773">
                  <a:extLst>
                    <a:ext uri="{FF2B5EF4-FFF2-40B4-BE49-F238E27FC236}">
                      <a16:creationId xmlns:a16="http://schemas.microsoft.com/office/drawing/2014/main" id="{33D27A49-6A15-4ADB-9627-10EFCFDD7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5" name="Straight Connector 774">
                  <a:extLst>
                    <a:ext uri="{FF2B5EF4-FFF2-40B4-BE49-F238E27FC236}">
                      <a16:creationId xmlns:a16="http://schemas.microsoft.com/office/drawing/2014/main" id="{9AF616B5-63FC-4217-A2A9-F6E07EC93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6" name="Straight Connector 775">
                  <a:extLst>
                    <a:ext uri="{FF2B5EF4-FFF2-40B4-BE49-F238E27FC236}">
                      <a16:creationId xmlns:a16="http://schemas.microsoft.com/office/drawing/2014/main" id="{D78A09A6-AB29-4A83-9454-FD78CC25D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D70E59DE-6017-4F81-9507-16C898BED8E8}"/>
              </a:ext>
            </a:extLst>
          </p:cNvPr>
          <p:cNvCxnSpPr>
            <a:cxnSpLocks/>
            <a:endCxn id="779" idx="1"/>
          </p:cNvCxnSpPr>
          <p:nvPr/>
        </p:nvCxnSpPr>
        <p:spPr>
          <a:xfrm>
            <a:off x="2347003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A37FBA4F-F84A-4193-9EE5-098568855450}"/>
              </a:ext>
            </a:extLst>
          </p:cNvPr>
          <p:cNvGrpSpPr/>
          <p:nvPr/>
        </p:nvGrpSpPr>
        <p:grpSpPr>
          <a:xfrm rot="5400000">
            <a:off x="2164123" y="5349221"/>
            <a:ext cx="365760" cy="365760"/>
            <a:chOff x="8290550" y="2697480"/>
            <a:chExt cx="914400" cy="914400"/>
          </a:xfrm>
        </p:grpSpPr>
        <p:sp>
          <p:nvSpPr>
            <p:cNvPr id="779" name="Rectangle: Rounded Corners 778">
              <a:extLst>
                <a:ext uri="{FF2B5EF4-FFF2-40B4-BE49-F238E27FC236}">
                  <a16:creationId xmlns:a16="http://schemas.microsoft.com/office/drawing/2014/main" id="{3B4BE202-843F-4E97-984F-5E99E9485D12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43BD6CD9-3FD7-4D18-8E34-C132C9620F52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6E9E745-6A97-4E49-97F7-DB44C39F4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D2ADB647-EF27-406D-926F-A292485E6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83" name="Group 782">
                <a:extLst>
                  <a:ext uri="{FF2B5EF4-FFF2-40B4-BE49-F238E27FC236}">
                    <a16:creationId xmlns:a16="http://schemas.microsoft.com/office/drawing/2014/main" id="{5168B275-A3B5-452A-A5F3-5CEC78E8875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84" name="Straight Connector 783">
                  <a:extLst>
                    <a:ext uri="{FF2B5EF4-FFF2-40B4-BE49-F238E27FC236}">
                      <a16:creationId xmlns:a16="http://schemas.microsoft.com/office/drawing/2014/main" id="{56E6D97B-DD36-4640-9A10-ADE6B629E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5" name="Straight Connector 784">
                  <a:extLst>
                    <a:ext uri="{FF2B5EF4-FFF2-40B4-BE49-F238E27FC236}">
                      <a16:creationId xmlns:a16="http://schemas.microsoft.com/office/drawing/2014/main" id="{FFBABB44-4F35-4C19-8B0C-AF7CACC12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6" name="Straight Connector 785">
                  <a:extLst>
                    <a:ext uri="{FF2B5EF4-FFF2-40B4-BE49-F238E27FC236}">
                      <a16:creationId xmlns:a16="http://schemas.microsoft.com/office/drawing/2014/main" id="{246D7AF1-A7D0-4604-97F1-A7956F8E8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7" name="Straight Connector 786">
                  <a:extLst>
                    <a:ext uri="{FF2B5EF4-FFF2-40B4-BE49-F238E27FC236}">
                      <a16:creationId xmlns:a16="http://schemas.microsoft.com/office/drawing/2014/main" id="{E168C25B-F267-47EF-88EA-B08C42133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8" name="Straight Connector 787">
                  <a:extLst>
                    <a:ext uri="{FF2B5EF4-FFF2-40B4-BE49-F238E27FC236}">
                      <a16:creationId xmlns:a16="http://schemas.microsoft.com/office/drawing/2014/main" id="{166BDE44-7457-418D-839D-92712309A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9" name="Straight Connector 788">
                  <a:extLst>
                    <a:ext uri="{FF2B5EF4-FFF2-40B4-BE49-F238E27FC236}">
                      <a16:creationId xmlns:a16="http://schemas.microsoft.com/office/drawing/2014/main" id="{E0C4C4DC-5DFB-4B42-97DF-86DCE0529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0" name="Straight Connector 789">
                  <a:extLst>
                    <a:ext uri="{FF2B5EF4-FFF2-40B4-BE49-F238E27FC236}">
                      <a16:creationId xmlns:a16="http://schemas.microsoft.com/office/drawing/2014/main" id="{CF591C04-B415-45FA-A964-B7E0BA43E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4413E545-3936-4BCA-8914-DBA6EFB0AD0C}"/>
              </a:ext>
            </a:extLst>
          </p:cNvPr>
          <p:cNvCxnSpPr>
            <a:cxnSpLocks/>
            <a:endCxn id="793" idx="1"/>
          </p:cNvCxnSpPr>
          <p:nvPr/>
        </p:nvCxnSpPr>
        <p:spPr>
          <a:xfrm>
            <a:off x="2895637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F6B85150-E450-40EF-8AC8-82D7F9F1D56A}"/>
              </a:ext>
            </a:extLst>
          </p:cNvPr>
          <p:cNvGrpSpPr/>
          <p:nvPr/>
        </p:nvGrpSpPr>
        <p:grpSpPr>
          <a:xfrm rot="5400000">
            <a:off x="2712757" y="5349221"/>
            <a:ext cx="365760" cy="365760"/>
            <a:chOff x="8290550" y="2697480"/>
            <a:chExt cx="914400" cy="914400"/>
          </a:xfrm>
        </p:grpSpPr>
        <p:sp>
          <p:nvSpPr>
            <p:cNvPr id="793" name="Rectangle: Rounded Corners 792">
              <a:extLst>
                <a:ext uri="{FF2B5EF4-FFF2-40B4-BE49-F238E27FC236}">
                  <a16:creationId xmlns:a16="http://schemas.microsoft.com/office/drawing/2014/main" id="{8F2361CC-F0F9-4BF6-8D85-98FE320B50DC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830F98D5-DE3C-452E-86D5-EA63C82A905F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345B8281-DCFC-4163-843A-682D0442C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622EB7A2-0D11-443E-91F2-38C46FA5E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3A808E5E-996F-4910-B2AC-7C1F4B9E11F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98" name="Straight Connector 797">
                  <a:extLst>
                    <a:ext uri="{FF2B5EF4-FFF2-40B4-BE49-F238E27FC236}">
                      <a16:creationId xmlns:a16="http://schemas.microsoft.com/office/drawing/2014/main" id="{6068BED6-7DD0-4A24-AE01-CFB8D9086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9" name="Straight Connector 798">
                  <a:extLst>
                    <a:ext uri="{FF2B5EF4-FFF2-40B4-BE49-F238E27FC236}">
                      <a16:creationId xmlns:a16="http://schemas.microsoft.com/office/drawing/2014/main" id="{657EFE60-2AE5-445F-B528-6185CC888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0" name="Straight Connector 799">
                  <a:extLst>
                    <a:ext uri="{FF2B5EF4-FFF2-40B4-BE49-F238E27FC236}">
                      <a16:creationId xmlns:a16="http://schemas.microsoft.com/office/drawing/2014/main" id="{90530022-2E82-4E6A-87BB-9D6EBF679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1" name="Straight Connector 800">
                  <a:extLst>
                    <a:ext uri="{FF2B5EF4-FFF2-40B4-BE49-F238E27FC236}">
                      <a16:creationId xmlns:a16="http://schemas.microsoft.com/office/drawing/2014/main" id="{50A02BF8-D38A-448E-8882-81D393A27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2" name="Straight Connector 801">
                  <a:extLst>
                    <a:ext uri="{FF2B5EF4-FFF2-40B4-BE49-F238E27FC236}">
                      <a16:creationId xmlns:a16="http://schemas.microsoft.com/office/drawing/2014/main" id="{7D38D4AF-CAB3-482A-9BB3-09622A1803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3" name="Straight Connector 802">
                  <a:extLst>
                    <a:ext uri="{FF2B5EF4-FFF2-40B4-BE49-F238E27FC236}">
                      <a16:creationId xmlns:a16="http://schemas.microsoft.com/office/drawing/2014/main" id="{442A5381-53E5-4E07-9AC5-4A57BAE91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4" name="Straight Connector 803">
                  <a:extLst>
                    <a:ext uri="{FF2B5EF4-FFF2-40B4-BE49-F238E27FC236}">
                      <a16:creationId xmlns:a16="http://schemas.microsoft.com/office/drawing/2014/main" id="{BC017AD5-C2C1-438A-9324-EB678A3C3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805" name="Straight Arrow Connector 804">
            <a:extLst>
              <a:ext uri="{FF2B5EF4-FFF2-40B4-BE49-F238E27FC236}">
                <a16:creationId xmlns:a16="http://schemas.microsoft.com/office/drawing/2014/main" id="{CF906094-E2F5-4288-A209-5327075AC1C9}"/>
              </a:ext>
            </a:extLst>
          </p:cNvPr>
          <p:cNvCxnSpPr>
            <a:cxnSpLocks/>
            <a:endCxn id="807" idx="1"/>
          </p:cNvCxnSpPr>
          <p:nvPr/>
        </p:nvCxnSpPr>
        <p:spPr>
          <a:xfrm>
            <a:off x="344427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6BF662A8-354F-4B00-B638-F4482FED74D4}"/>
              </a:ext>
            </a:extLst>
          </p:cNvPr>
          <p:cNvGrpSpPr/>
          <p:nvPr/>
        </p:nvGrpSpPr>
        <p:grpSpPr>
          <a:xfrm rot="5400000">
            <a:off x="3261391" y="5349221"/>
            <a:ext cx="365760" cy="365760"/>
            <a:chOff x="8290550" y="2697480"/>
            <a:chExt cx="914400" cy="914400"/>
          </a:xfrm>
        </p:grpSpPr>
        <p:sp>
          <p:nvSpPr>
            <p:cNvPr id="807" name="Rectangle: Rounded Corners 806">
              <a:extLst>
                <a:ext uri="{FF2B5EF4-FFF2-40B4-BE49-F238E27FC236}">
                  <a16:creationId xmlns:a16="http://schemas.microsoft.com/office/drawing/2014/main" id="{5943451C-901D-4122-9A74-942589691F58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808" name="Group 807">
              <a:extLst>
                <a:ext uri="{FF2B5EF4-FFF2-40B4-BE49-F238E27FC236}">
                  <a16:creationId xmlns:a16="http://schemas.microsoft.com/office/drawing/2014/main" id="{9B0BF1E4-8199-44F6-B0E3-53994DD51525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24B175F2-8F32-48F6-A2ED-D1A51357A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21E2CB61-3ECA-4D91-A98A-DAEC9697F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6768574C-F318-442E-9D8D-84D61464BB7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CCAF8F5D-7667-4A70-8CDD-4FC1251A1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3" name="Straight Connector 812">
                  <a:extLst>
                    <a:ext uri="{FF2B5EF4-FFF2-40B4-BE49-F238E27FC236}">
                      <a16:creationId xmlns:a16="http://schemas.microsoft.com/office/drawing/2014/main" id="{F296B665-C9ED-45B0-BCA7-E113FAFB10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4" name="Straight Connector 813">
                  <a:extLst>
                    <a:ext uri="{FF2B5EF4-FFF2-40B4-BE49-F238E27FC236}">
                      <a16:creationId xmlns:a16="http://schemas.microsoft.com/office/drawing/2014/main" id="{DE8916DB-D5B5-47C0-9BDC-6F03B669AA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5" name="Straight Connector 814">
                  <a:extLst>
                    <a:ext uri="{FF2B5EF4-FFF2-40B4-BE49-F238E27FC236}">
                      <a16:creationId xmlns:a16="http://schemas.microsoft.com/office/drawing/2014/main" id="{BE4B57F4-658D-470C-AD06-7A2831819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6" name="Straight Connector 815">
                  <a:extLst>
                    <a:ext uri="{FF2B5EF4-FFF2-40B4-BE49-F238E27FC236}">
                      <a16:creationId xmlns:a16="http://schemas.microsoft.com/office/drawing/2014/main" id="{207B07BE-C5E6-4EC1-9CDA-6CEDCF93A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7" name="Straight Connector 816">
                  <a:extLst>
                    <a:ext uri="{FF2B5EF4-FFF2-40B4-BE49-F238E27FC236}">
                      <a16:creationId xmlns:a16="http://schemas.microsoft.com/office/drawing/2014/main" id="{B229E5E8-8786-47E4-8F6E-E4D8587B2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8" name="Straight Connector 817">
                  <a:extLst>
                    <a:ext uri="{FF2B5EF4-FFF2-40B4-BE49-F238E27FC236}">
                      <a16:creationId xmlns:a16="http://schemas.microsoft.com/office/drawing/2014/main" id="{624B16C9-CE65-4822-8856-A9DB0E1033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819" name="TextBox 818">
            <a:extLst>
              <a:ext uri="{FF2B5EF4-FFF2-40B4-BE49-F238E27FC236}">
                <a16:creationId xmlns:a16="http://schemas.microsoft.com/office/drawing/2014/main" id="{54C30717-AB8A-44C8-BC03-0437594AD572}"/>
              </a:ext>
            </a:extLst>
          </p:cNvPr>
          <p:cNvSpPr txBox="1"/>
          <p:nvPr/>
        </p:nvSpPr>
        <p:spPr>
          <a:xfrm>
            <a:off x="1154122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7DEE4430-A485-4EE7-8550-2728F85E54C9}"/>
              </a:ext>
            </a:extLst>
          </p:cNvPr>
          <p:cNvSpPr txBox="1"/>
          <p:nvPr/>
        </p:nvSpPr>
        <p:spPr>
          <a:xfrm>
            <a:off x="2255554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7DF69208-0E9C-42A7-9689-7E3AD2725E6E}"/>
              </a:ext>
            </a:extLst>
          </p:cNvPr>
          <p:cNvSpPr txBox="1"/>
          <p:nvPr/>
        </p:nvSpPr>
        <p:spPr>
          <a:xfrm>
            <a:off x="3352826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25’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2" name="Isosceles Triangle 821">
            <a:extLst>
              <a:ext uri="{FF2B5EF4-FFF2-40B4-BE49-F238E27FC236}">
                <a16:creationId xmlns:a16="http://schemas.microsoft.com/office/drawing/2014/main" id="{5ABAD190-F729-43A3-B6ED-13863D1B832C}"/>
              </a:ext>
            </a:extLst>
          </p:cNvPr>
          <p:cNvSpPr/>
          <p:nvPr/>
        </p:nvSpPr>
        <p:spPr>
          <a:xfrm rot="5400000" flipH="1">
            <a:off x="381063" y="1876470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23" name="Isosceles Triangle 822">
            <a:extLst>
              <a:ext uri="{FF2B5EF4-FFF2-40B4-BE49-F238E27FC236}">
                <a16:creationId xmlns:a16="http://schemas.microsoft.com/office/drawing/2014/main" id="{5CB7A1E1-7331-434D-B5DA-0AC8FC643E85}"/>
              </a:ext>
            </a:extLst>
          </p:cNvPr>
          <p:cNvSpPr/>
          <p:nvPr/>
        </p:nvSpPr>
        <p:spPr>
          <a:xfrm rot="5400000" flipH="1">
            <a:off x="381062" y="3166312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24" name="Isosceles Triangle 823">
            <a:extLst>
              <a:ext uri="{FF2B5EF4-FFF2-40B4-BE49-F238E27FC236}">
                <a16:creationId xmlns:a16="http://schemas.microsoft.com/office/drawing/2014/main" id="{6859A701-95A5-4396-97B3-2B112DA49FB2}"/>
              </a:ext>
            </a:extLst>
          </p:cNvPr>
          <p:cNvSpPr/>
          <p:nvPr/>
        </p:nvSpPr>
        <p:spPr>
          <a:xfrm rot="5400000" flipH="1">
            <a:off x="381058" y="3803902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825" name="Straight Arrow Connector 824">
            <a:extLst>
              <a:ext uri="{FF2B5EF4-FFF2-40B4-BE49-F238E27FC236}">
                <a16:creationId xmlns:a16="http://schemas.microsoft.com/office/drawing/2014/main" id="{5849EC23-E40F-450F-BD6D-22C3C1BA0DB6}"/>
              </a:ext>
            </a:extLst>
          </p:cNvPr>
          <p:cNvCxnSpPr>
            <a:cxnSpLocks/>
            <a:endCxn id="828" idx="0"/>
          </p:cNvCxnSpPr>
          <p:nvPr/>
        </p:nvCxnSpPr>
        <p:spPr>
          <a:xfrm>
            <a:off x="8930607" y="1600223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26" name="Straight Arrow Connector 825">
            <a:extLst>
              <a:ext uri="{FF2B5EF4-FFF2-40B4-BE49-F238E27FC236}">
                <a16:creationId xmlns:a16="http://schemas.microsoft.com/office/drawing/2014/main" id="{9C798858-62D9-4389-B093-CD04B4357176}"/>
              </a:ext>
            </a:extLst>
          </p:cNvPr>
          <p:cNvCxnSpPr>
            <a:cxnSpLocks/>
            <a:stCxn id="837" idx="2"/>
          </p:cNvCxnSpPr>
          <p:nvPr/>
        </p:nvCxnSpPr>
        <p:spPr>
          <a:xfrm>
            <a:off x="8656300" y="4617713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31" name="Group 830">
            <a:extLst>
              <a:ext uri="{FF2B5EF4-FFF2-40B4-BE49-F238E27FC236}">
                <a16:creationId xmlns:a16="http://schemas.microsoft.com/office/drawing/2014/main" id="{32E9402A-BDFA-4B82-B9C0-B04DF910579E}"/>
              </a:ext>
            </a:extLst>
          </p:cNvPr>
          <p:cNvGrpSpPr/>
          <p:nvPr/>
        </p:nvGrpSpPr>
        <p:grpSpPr>
          <a:xfrm>
            <a:off x="8747727" y="3154682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32" name="Rectangle: Rounded Corners 831">
              <a:extLst>
                <a:ext uri="{FF2B5EF4-FFF2-40B4-BE49-F238E27FC236}">
                  <a16:creationId xmlns:a16="http://schemas.microsoft.com/office/drawing/2014/main" id="{2CD4FF9A-81DB-4FEC-AE4D-B70009C743D0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3116DC75-7171-4939-944D-DC62B53B1BD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34" name="Straight Connector 833">
              <a:extLst>
                <a:ext uri="{FF2B5EF4-FFF2-40B4-BE49-F238E27FC236}">
                  <a16:creationId xmlns:a16="http://schemas.microsoft.com/office/drawing/2014/main" id="{EA6AFC9E-FF56-42AA-9EE1-229D422C1145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5481A523-47BA-4C7F-9A55-D0C53A3FC7D0}"/>
              </a:ext>
            </a:extLst>
          </p:cNvPr>
          <p:cNvCxnSpPr>
            <a:cxnSpLocks/>
            <a:stCxn id="828" idx="2"/>
            <a:endCxn id="832" idx="0"/>
          </p:cNvCxnSpPr>
          <p:nvPr/>
        </p:nvCxnSpPr>
        <p:spPr>
          <a:xfrm>
            <a:off x="8930607" y="2240296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AEA61F12-F6E4-492B-A941-66F586F518EB}"/>
              </a:ext>
            </a:extLst>
          </p:cNvPr>
          <p:cNvGrpSpPr/>
          <p:nvPr/>
        </p:nvGrpSpPr>
        <p:grpSpPr>
          <a:xfrm>
            <a:off x="8473420" y="425195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37" name="Rectangle: Rounded Corners 836">
              <a:extLst>
                <a:ext uri="{FF2B5EF4-FFF2-40B4-BE49-F238E27FC236}">
                  <a16:creationId xmlns:a16="http://schemas.microsoft.com/office/drawing/2014/main" id="{5558FE9D-FB63-47C1-8ACD-1F1C2348E857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38" name="Rectangle 837">
              <a:extLst>
                <a:ext uri="{FF2B5EF4-FFF2-40B4-BE49-F238E27FC236}">
                  <a16:creationId xmlns:a16="http://schemas.microsoft.com/office/drawing/2014/main" id="{B197B1AA-1C98-412B-B412-D5AF5A984A8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39" name="Straight Connector 838">
              <a:extLst>
                <a:ext uri="{FF2B5EF4-FFF2-40B4-BE49-F238E27FC236}">
                  <a16:creationId xmlns:a16="http://schemas.microsoft.com/office/drawing/2014/main" id="{EBF77E80-E875-4197-A2BB-055D0CC49513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40" name="Straight Arrow Connector 839">
            <a:extLst>
              <a:ext uri="{FF2B5EF4-FFF2-40B4-BE49-F238E27FC236}">
                <a16:creationId xmlns:a16="http://schemas.microsoft.com/office/drawing/2014/main" id="{13F0463A-073C-46F7-B7C1-3838FB6BA69D}"/>
              </a:ext>
            </a:extLst>
          </p:cNvPr>
          <p:cNvCxnSpPr>
            <a:cxnSpLocks/>
            <a:stCxn id="832" idx="2"/>
          </p:cNvCxnSpPr>
          <p:nvPr/>
        </p:nvCxnSpPr>
        <p:spPr>
          <a:xfrm>
            <a:off x="8930607" y="3520442"/>
            <a:ext cx="0" cy="45719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41" name="TextBox 840">
            <a:extLst>
              <a:ext uri="{FF2B5EF4-FFF2-40B4-BE49-F238E27FC236}">
                <a16:creationId xmlns:a16="http://schemas.microsoft.com/office/drawing/2014/main" id="{4F597214-AFE2-48A5-98E3-DE5877D49B24}"/>
              </a:ext>
            </a:extLst>
          </p:cNvPr>
          <p:cNvSpPr txBox="1"/>
          <p:nvPr/>
        </p:nvSpPr>
        <p:spPr>
          <a:xfrm>
            <a:off x="8839176" y="4251953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42" name="Isosceles Triangle 841">
            <a:extLst>
              <a:ext uri="{FF2B5EF4-FFF2-40B4-BE49-F238E27FC236}">
                <a16:creationId xmlns:a16="http://schemas.microsoft.com/office/drawing/2014/main" id="{56F3187D-220B-43ED-9ABB-DFF5D17D3B87}"/>
              </a:ext>
            </a:extLst>
          </p:cNvPr>
          <p:cNvSpPr/>
          <p:nvPr/>
        </p:nvSpPr>
        <p:spPr>
          <a:xfrm rot="5400000" flipH="1">
            <a:off x="472498" y="1188741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C5A2C965-19D5-4CCF-8D5A-36262FC883DA}"/>
              </a:ext>
            </a:extLst>
          </p:cNvPr>
          <p:cNvSpPr txBox="1"/>
          <p:nvPr/>
        </p:nvSpPr>
        <p:spPr>
          <a:xfrm>
            <a:off x="1981243" y="1325909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7</a:t>
            </a:r>
            <a:endParaRPr lang="en-US" sz="900" i="0" dirty="0">
              <a:solidFill>
                <a:srgbClr val="FF0000"/>
              </a:solidFill>
            </a:endParaRPr>
          </a:p>
        </p:txBody>
      </p:sp>
      <p:sp>
        <p:nvSpPr>
          <p:cNvPr id="844" name="TextBox 843">
            <a:extLst>
              <a:ext uri="{FF2B5EF4-FFF2-40B4-BE49-F238E27FC236}">
                <a16:creationId xmlns:a16="http://schemas.microsoft.com/office/drawing/2014/main" id="{F9104F6D-B505-473C-9424-8F5E3375F263}"/>
              </a:ext>
            </a:extLst>
          </p:cNvPr>
          <p:cNvSpPr txBox="1"/>
          <p:nvPr/>
        </p:nvSpPr>
        <p:spPr>
          <a:xfrm>
            <a:off x="3036005" y="1325903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21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845" name="Straight Connector 844">
            <a:extLst>
              <a:ext uri="{FF2B5EF4-FFF2-40B4-BE49-F238E27FC236}">
                <a16:creationId xmlns:a16="http://schemas.microsoft.com/office/drawing/2014/main" id="{5C70D8E0-D9B6-4457-B9F7-0C3A2C1813C6}"/>
              </a:ext>
            </a:extLst>
          </p:cNvPr>
          <p:cNvCxnSpPr>
            <a:cxnSpLocks/>
          </p:cNvCxnSpPr>
          <p:nvPr/>
        </p:nvCxnSpPr>
        <p:spPr>
          <a:xfrm>
            <a:off x="7924780" y="4892030"/>
            <a:ext cx="1371599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846" name="Group 845">
            <a:extLst>
              <a:ext uri="{FF2B5EF4-FFF2-40B4-BE49-F238E27FC236}">
                <a16:creationId xmlns:a16="http://schemas.microsoft.com/office/drawing/2014/main" id="{8F8BF657-7375-4FE8-B28D-8B939C007FBA}"/>
              </a:ext>
            </a:extLst>
          </p:cNvPr>
          <p:cNvGrpSpPr/>
          <p:nvPr/>
        </p:nvGrpSpPr>
        <p:grpSpPr>
          <a:xfrm>
            <a:off x="9570688" y="425195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47" name="Rectangle: Rounded Corners 846">
              <a:extLst>
                <a:ext uri="{FF2B5EF4-FFF2-40B4-BE49-F238E27FC236}">
                  <a16:creationId xmlns:a16="http://schemas.microsoft.com/office/drawing/2014/main" id="{3341DF25-7B96-4040-9ACA-F9143A70CA51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48" name="Rectangle 847">
              <a:extLst>
                <a:ext uri="{FF2B5EF4-FFF2-40B4-BE49-F238E27FC236}">
                  <a16:creationId xmlns:a16="http://schemas.microsoft.com/office/drawing/2014/main" id="{A22F2364-23E3-452D-8E25-B33964C81329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FDDD0F5F-038A-47E8-BBB3-4C007FC66E30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50" name="Straight Connector 849">
            <a:extLst>
              <a:ext uri="{FF2B5EF4-FFF2-40B4-BE49-F238E27FC236}">
                <a16:creationId xmlns:a16="http://schemas.microsoft.com/office/drawing/2014/main" id="{EDF85962-71C7-4F9A-A92C-88A85F6C6BAE}"/>
              </a:ext>
            </a:extLst>
          </p:cNvPr>
          <p:cNvCxnSpPr>
            <a:cxnSpLocks/>
          </p:cNvCxnSpPr>
          <p:nvPr/>
        </p:nvCxnSpPr>
        <p:spPr>
          <a:xfrm>
            <a:off x="7924790" y="3977640"/>
            <a:ext cx="2011658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851" name="Isosceles Triangle 850">
            <a:extLst>
              <a:ext uri="{FF2B5EF4-FFF2-40B4-BE49-F238E27FC236}">
                <a16:creationId xmlns:a16="http://schemas.microsoft.com/office/drawing/2014/main" id="{E5F4E32D-3F6E-4398-BE93-0F4349C8F15B}"/>
              </a:ext>
            </a:extLst>
          </p:cNvPr>
          <p:cNvSpPr/>
          <p:nvPr/>
        </p:nvSpPr>
        <p:spPr>
          <a:xfrm rot="5400000" flipH="1">
            <a:off x="8061945" y="4251950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52" name="TextBox 851">
            <a:extLst>
              <a:ext uri="{FF2B5EF4-FFF2-40B4-BE49-F238E27FC236}">
                <a16:creationId xmlns:a16="http://schemas.microsoft.com/office/drawing/2014/main" id="{800DF4B5-1A65-412F-A798-5E8112FF721E}"/>
              </a:ext>
            </a:extLst>
          </p:cNvPr>
          <p:cNvSpPr txBox="1"/>
          <p:nvPr/>
        </p:nvSpPr>
        <p:spPr>
          <a:xfrm>
            <a:off x="9936448" y="4251950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20’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53" name="Straight Arrow Connector 852">
            <a:extLst>
              <a:ext uri="{FF2B5EF4-FFF2-40B4-BE49-F238E27FC236}">
                <a16:creationId xmlns:a16="http://schemas.microsoft.com/office/drawing/2014/main" id="{EBCBD864-4448-4924-906C-0054C36DB24E}"/>
              </a:ext>
            </a:extLst>
          </p:cNvPr>
          <p:cNvCxnSpPr>
            <a:cxnSpLocks/>
            <a:endCxn id="837" idx="0"/>
          </p:cNvCxnSpPr>
          <p:nvPr/>
        </p:nvCxnSpPr>
        <p:spPr>
          <a:xfrm>
            <a:off x="8656298" y="3977640"/>
            <a:ext cx="2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54" name="TextBox 853">
            <a:extLst>
              <a:ext uri="{FF2B5EF4-FFF2-40B4-BE49-F238E27FC236}">
                <a16:creationId xmlns:a16="http://schemas.microsoft.com/office/drawing/2014/main" id="{B73CF988-C59D-4D10-AAD0-92FFD34ABCE2}"/>
              </a:ext>
            </a:extLst>
          </p:cNvPr>
          <p:cNvSpPr txBox="1"/>
          <p:nvPr/>
        </p:nvSpPr>
        <p:spPr>
          <a:xfrm>
            <a:off x="8793447" y="1325907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19</a:t>
            </a:r>
            <a:endParaRPr lang="en-US" sz="900" i="0" dirty="0">
              <a:solidFill>
                <a:srgbClr val="FF0000"/>
              </a:solidFill>
            </a:endParaRPr>
          </a:p>
        </p:txBody>
      </p:sp>
      <p:sp>
        <p:nvSpPr>
          <p:cNvPr id="855" name="Isosceles Triangle 854">
            <a:extLst>
              <a:ext uri="{FF2B5EF4-FFF2-40B4-BE49-F238E27FC236}">
                <a16:creationId xmlns:a16="http://schemas.microsoft.com/office/drawing/2014/main" id="{9CE63F03-6CE5-4434-8981-7EADB4055D6F}"/>
              </a:ext>
            </a:extLst>
          </p:cNvPr>
          <p:cNvSpPr/>
          <p:nvPr/>
        </p:nvSpPr>
        <p:spPr>
          <a:xfrm rot="5400000" flipH="1">
            <a:off x="1478331" y="3803902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56" name="Isosceles Triangle 855">
            <a:extLst>
              <a:ext uri="{FF2B5EF4-FFF2-40B4-BE49-F238E27FC236}">
                <a16:creationId xmlns:a16="http://schemas.microsoft.com/office/drawing/2014/main" id="{6328310E-2764-41BC-9FFD-6044CD34E63C}"/>
              </a:ext>
            </a:extLst>
          </p:cNvPr>
          <p:cNvSpPr/>
          <p:nvPr/>
        </p:nvSpPr>
        <p:spPr>
          <a:xfrm rot="5400000" flipH="1">
            <a:off x="2575599" y="3803901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858" name="Straight Arrow Connector 857">
            <a:extLst>
              <a:ext uri="{FF2B5EF4-FFF2-40B4-BE49-F238E27FC236}">
                <a16:creationId xmlns:a16="http://schemas.microsoft.com/office/drawing/2014/main" id="{EA659AAF-54E7-4E1A-8F3D-E0D33E74378E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8107664" y="4892019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59" name="Straight Arrow Connector 858">
            <a:extLst>
              <a:ext uri="{FF2B5EF4-FFF2-40B4-BE49-F238E27FC236}">
                <a16:creationId xmlns:a16="http://schemas.microsoft.com/office/drawing/2014/main" id="{196B2D51-CB02-4C5A-9BB6-F67DA7F6CAE2}"/>
              </a:ext>
            </a:extLst>
          </p:cNvPr>
          <p:cNvCxnSpPr>
            <a:cxnSpLocks/>
          </p:cNvCxnSpPr>
          <p:nvPr/>
        </p:nvCxnSpPr>
        <p:spPr>
          <a:xfrm>
            <a:off x="8656296" y="4892030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60" name="Straight Arrow Connector 859">
            <a:extLst>
              <a:ext uri="{FF2B5EF4-FFF2-40B4-BE49-F238E27FC236}">
                <a16:creationId xmlns:a16="http://schemas.microsoft.com/office/drawing/2014/main" id="{0BD0FE71-D94B-4A6F-9CE3-7DB8A71A9561}"/>
              </a:ext>
            </a:extLst>
          </p:cNvPr>
          <p:cNvCxnSpPr>
            <a:cxnSpLocks/>
          </p:cNvCxnSpPr>
          <p:nvPr/>
        </p:nvCxnSpPr>
        <p:spPr>
          <a:xfrm>
            <a:off x="9204930" y="4892030"/>
            <a:ext cx="6" cy="45720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61" name="Isosceles Triangle 860">
            <a:extLst>
              <a:ext uri="{FF2B5EF4-FFF2-40B4-BE49-F238E27FC236}">
                <a16:creationId xmlns:a16="http://schemas.microsoft.com/office/drawing/2014/main" id="{6C60BD7E-4057-4B18-9919-52129777FF0A}"/>
              </a:ext>
            </a:extLst>
          </p:cNvPr>
          <p:cNvSpPr/>
          <p:nvPr/>
        </p:nvSpPr>
        <p:spPr>
          <a:xfrm rot="5400000" flipH="1">
            <a:off x="9159217" y="4251950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62" name="Left Brace 861">
            <a:extLst>
              <a:ext uri="{FF2B5EF4-FFF2-40B4-BE49-F238E27FC236}">
                <a16:creationId xmlns:a16="http://schemas.microsoft.com/office/drawing/2014/main" id="{E6CE46D0-3679-48F1-93AA-FEDAF158B50A}"/>
              </a:ext>
            </a:extLst>
          </p:cNvPr>
          <p:cNvSpPr/>
          <p:nvPr/>
        </p:nvSpPr>
        <p:spPr>
          <a:xfrm rot="16200000">
            <a:off x="8839190" y="4892017"/>
            <a:ext cx="182880" cy="201168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2239CD28-8576-4FFC-8933-715BF122A058}"/>
              </a:ext>
            </a:extLst>
          </p:cNvPr>
          <p:cNvSpPr txBox="1"/>
          <p:nvPr/>
        </p:nvSpPr>
        <p:spPr>
          <a:xfrm>
            <a:off x="518221" y="5989292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Programmable DC Load Bank</a:t>
            </a:r>
          </a:p>
          <a:p>
            <a:r>
              <a:rPr lang="en-US" sz="1200" dirty="0">
                <a:solidFill>
                  <a:schemeClr val="tx1"/>
                </a:solidFill>
              </a:rPr>
              <a:t>BK Precision 8500B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DB894C75-6EA1-43C5-8121-ABC87F777C68}"/>
              </a:ext>
            </a:extLst>
          </p:cNvPr>
          <p:cNvSpPr txBox="1"/>
          <p:nvPr/>
        </p:nvSpPr>
        <p:spPr>
          <a:xfrm>
            <a:off x="10119326" y="5989298"/>
            <a:ext cx="73152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Misc. Load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5" name="Isosceles Triangle 864">
            <a:extLst>
              <a:ext uri="{FF2B5EF4-FFF2-40B4-BE49-F238E27FC236}">
                <a16:creationId xmlns:a16="http://schemas.microsoft.com/office/drawing/2014/main" id="{54CCBCED-0337-4405-A35C-6073C7A4EFF6}"/>
              </a:ext>
            </a:extLst>
          </p:cNvPr>
          <p:cNvSpPr/>
          <p:nvPr/>
        </p:nvSpPr>
        <p:spPr>
          <a:xfrm rot="5400000" flipH="1">
            <a:off x="7513310" y="5349128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866" name="Straight Arrow Connector 865">
            <a:extLst>
              <a:ext uri="{FF2B5EF4-FFF2-40B4-BE49-F238E27FC236}">
                <a16:creationId xmlns:a16="http://schemas.microsoft.com/office/drawing/2014/main" id="{DB40E4B2-A5AB-4B4E-88FA-D0715CB33A7F}"/>
              </a:ext>
            </a:extLst>
          </p:cNvPr>
          <p:cNvCxnSpPr>
            <a:cxnSpLocks/>
            <a:endCxn id="847" idx="0"/>
          </p:cNvCxnSpPr>
          <p:nvPr/>
        </p:nvCxnSpPr>
        <p:spPr>
          <a:xfrm>
            <a:off x="9753568" y="397764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67" name="Straight Arrow Connector 866">
            <a:extLst>
              <a:ext uri="{FF2B5EF4-FFF2-40B4-BE49-F238E27FC236}">
                <a16:creationId xmlns:a16="http://schemas.microsoft.com/office/drawing/2014/main" id="{D9B9322A-3633-4088-B7C4-1A11EBBDFAC2}"/>
              </a:ext>
            </a:extLst>
          </p:cNvPr>
          <p:cNvCxnSpPr>
            <a:cxnSpLocks/>
            <a:stCxn id="847" idx="2"/>
            <a:endCxn id="610" idx="0"/>
          </p:cNvCxnSpPr>
          <p:nvPr/>
        </p:nvCxnSpPr>
        <p:spPr>
          <a:xfrm>
            <a:off x="9753568" y="4617713"/>
            <a:ext cx="0" cy="73150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68" name="Group 867">
            <a:extLst>
              <a:ext uri="{FF2B5EF4-FFF2-40B4-BE49-F238E27FC236}">
                <a16:creationId xmlns:a16="http://schemas.microsoft.com/office/drawing/2014/main" id="{E1998EB7-6091-4628-97FD-BF221D7C5B94}"/>
              </a:ext>
            </a:extLst>
          </p:cNvPr>
          <p:cNvGrpSpPr/>
          <p:nvPr/>
        </p:nvGrpSpPr>
        <p:grpSpPr>
          <a:xfrm>
            <a:off x="10302190" y="187454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69" name="Rectangle: Rounded Corners 868">
              <a:extLst>
                <a:ext uri="{FF2B5EF4-FFF2-40B4-BE49-F238E27FC236}">
                  <a16:creationId xmlns:a16="http://schemas.microsoft.com/office/drawing/2014/main" id="{8753E3E1-13EF-4066-8BE0-93128332D25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70" name="Rectangle 869">
              <a:extLst>
                <a:ext uri="{FF2B5EF4-FFF2-40B4-BE49-F238E27FC236}">
                  <a16:creationId xmlns:a16="http://schemas.microsoft.com/office/drawing/2014/main" id="{B61C283D-C039-4D1A-B296-36D48522F8F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71" name="Straight Connector 870">
              <a:extLst>
                <a:ext uri="{FF2B5EF4-FFF2-40B4-BE49-F238E27FC236}">
                  <a16:creationId xmlns:a16="http://schemas.microsoft.com/office/drawing/2014/main" id="{FE651CF1-09A8-4E28-B863-D0802AEDF1BC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07913ED6-BC62-4ED4-8299-612E272C6C6A}"/>
              </a:ext>
            </a:extLst>
          </p:cNvPr>
          <p:cNvGrpSpPr/>
          <p:nvPr/>
        </p:nvGrpSpPr>
        <p:grpSpPr>
          <a:xfrm>
            <a:off x="10302190" y="3154689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73" name="Rectangle: Rounded Corners 872">
              <a:extLst>
                <a:ext uri="{FF2B5EF4-FFF2-40B4-BE49-F238E27FC236}">
                  <a16:creationId xmlns:a16="http://schemas.microsoft.com/office/drawing/2014/main" id="{87A79F4A-23C4-455E-8402-AA95AE830BEF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C96ECD73-19C7-4AC2-BD51-9413C308A1B5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75" name="Straight Connector 874">
              <a:extLst>
                <a:ext uri="{FF2B5EF4-FFF2-40B4-BE49-F238E27FC236}">
                  <a16:creationId xmlns:a16="http://schemas.microsoft.com/office/drawing/2014/main" id="{FB36155A-3BE5-4CDB-AB8A-CDE3A155EF3A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876" name="Straight Arrow Connector 875">
            <a:extLst>
              <a:ext uri="{FF2B5EF4-FFF2-40B4-BE49-F238E27FC236}">
                <a16:creationId xmlns:a16="http://schemas.microsoft.com/office/drawing/2014/main" id="{A36DF7E6-543B-47FD-96EF-30D4A5531030}"/>
              </a:ext>
            </a:extLst>
          </p:cNvPr>
          <p:cNvCxnSpPr>
            <a:cxnSpLocks/>
            <a:stCxn id="869" idx="2"/>
            <a:endCxn id="873" idx="0"/>
          </p:cNvCxnSpPr>
          <p:nvPr/>
        </p:nvCxnSpPr>
        <p:spPr>
          <a:xfrm>
            <a:off x="10485070" y="2240303"/>
            <a:ext cx="0" cy="91438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77" name="Straight Arrow Connector 876">
            <a:extLst>
              <a:ext uri="{FF2B5EF4-FFF2-40B4-BE49-F238E27FC236}">
                <a16:creationId xmlns:a16="http://schemas.microsoft.com/office/drawing/2014/main" id="{C1FAD00B-D2DF-43CE-AC7D-0CBDFB232558}"/>
              </a:ext>
            </a:extLst>
          </p:cNvPr>
          <p:cNvCxnSpPr>
            <a:cxnSpLocks/>
            <a:stCxn id="873" idx="2"/>
            <a:endCxn id="580" idx="0"/>
          </p:cNvCxnSpPr>
          <p:nvPr/>
        </p:nvCxnSpPr>
        <p:spPr>
          <a:xfrm>
            <a:off x="10485070" y="3520449"/>
            <a:ext cx="10" cy="182877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78" name="Straight Arrow Connector 877">
            <a:extLst>
              <a:ext uri="{FF2B5EF4-FFF2-40B4-BE49-F238E27FC236}">
                <a16:creationId xmlns:a16="http://schemas.microsoft.com/office/drawing/2014/main" id="{316983BF-3A73-4513-B60D-5828B1EE15E3}"/>
              </a:ext>
            </a:extLst>
          </p:cNvPr>
          <p:cNvCxnSpPr>
            <a:cxnSpLocks/>
            <a:endCxn id="869" idx="0"/>
          </p:cNvCxnSpPr>
          <p:nvPr/>
        </p:nvCxnSpPr>
        <p:spPr>
          <a:xfrm flipH="1">
            <a:off x="10485070" y="1600226"/>
            <a:ext cx="2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79" name="TextBox 878">
            <a:extLst>
              <a:ext uri="{FF2B5EF4-FFF2-40B4-BE49-F238E27FC236}">
                <a16:creationId xmlns:a16="http://schemas.microsoft.com/office/drawing/2014/main" id="{1703E56A-DD3D-4517-B6D3-0C2A145A6E0D}"/>
              </a:ext>
            </a:extLst>
          </p:cNvPr>
          <p:cNvSpPr txBox="1"/>
          <p:nvPr/>
        </p:nvSpPr>
        <p:spPr>
          <a:xfrm>
            <a:off x="10302194" y="1325909"/>
            <a:ext cx="36576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3, 15</a:t>
            </a:r>
            <a:endParaRPr lang="en-US" sz="900" i="0" dirty="0">
              <a:solidFill>
                <a:srgbClr val="FF0000"/>
              </a:solidFill>
            </a:endParaRPr>
          </a:p>
        </p:txBody>
      </p:sp>
      <p:sp>
        <p:nvSpPr>
          <p:cNvPr id="880" name="Isosceles Triangle 879">
            <a:extLst>
              <a:ext uri="{FF2B5EF4-FFF2-40B4-BE49-F238E27FC236}">
                <a16:creationId xmlns:a16="http://schemas.microsoft.com/office/drawing/2014/main" id="{75E290F8-91BB-4800-8DFF-0EC7D99A9691}"/>
              </a:ext>
            </a:extLst>
          </p:cNvPr>
          <p:cNvSpPr/>
          <p:nvPr/>
        </p:nvSpPr>
        <p:spPr>
          <a:xfrm rot="5400000" flipH="1">
            <a:off x="10805105" y="5349128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81" name="Isosceles Triangle 880">
            <a:extLst>
              <a:ext uri="{FF2B5EF4-FFF2-40B4-BE49-F238E27FC236}">
                <a16:creationId xmlns:a16="http://schemas.microsoft.com/office/drawing/2014/main" id="{EC89EF7B-2C92-428C-9129-B5D5DDA201D8}"/>
              </a:ext>
            </a:extLst>
          </p:cNvPr>
          <p:cNvSpPr/>
          <p:nvPr/>
        </p:nvSpPr>
        <p:spPr>
          <a:xfrm rot="5400000" flipH="1">
            <a:off x="106719" y="4709148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882" name="Straight Arrow Connector 881">
            <a:extLst>
              <a:ext uri="{FF2B5EF4-FFF2-40B4-BE49-F238E27FC236}">
                <a16:creationId xmlns:a16="http://schemas.microsoft.com/office/drawing/2014/main" id="{CE99331D-1443-4E0A-9977-7B1EE297F42C}"/>
              </a:ext>
            </a:extLst>
          </p:cNvPr>
          <p:cNvCxnSpPr>
            <a:cxnSpLocks/>
          </p:cNvCxnSpPr>
          <p:nvPr/>
        </p:nvCxnSpPr>
        <p:spPr>
          <a:xfrm>
            <a:off x="6096006" y="1325897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883" name="Straight Arrow Connector 882">
            <a:extLst>
              <a:ext uri="{FF2B5EF4-FFF2-40B4-BE49-F238E27FC236}">
                <a16:creationId xmlns:a16="http://schemas.microsoft.com/office/drawing/2014/main" id="{F9E515D5-0A94-4BB4-AEC9-10669AE9B4F1}"/>
              </a:ext>
            </a:extLst>
          </p:cNvPr>
          <p:cNvCxnSpPr>
            <a:cxnSpLocks/>
            <a:endCxn id="885" idx="0"/>
          </p:cNvCxnSpPr>
          <p:nvPr/>
        </p:nvCxnSpPr>
        <p:spPr>
          <a:xfrm>
            <a:off x="4175784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88" name="TextBox 887">
            <a:extLst>
              <a:ext uri="{FF2B5EF4-FFF2-40B4-BE49-F238E27FC236}">
                <a16:creationId xmlns:a16="http://schemas.microsoft.com/office/drawing/2014/main" id="{6579B16D-F2A3-433F-8D4A-56956DB7F2A0}"/>
              </a:ext>
            </a:extLst>
          </p:cNvPr>
          <p:cNvSpPr txBox="1"/>
          <p:nvPr/>
        </p:nvSpPr>
        <p:spPr>
          <a:xfrm>
            <a:off x="4084340" y="1325897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9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889" name="Straight Arrow Connector 888">
            <a:extLst>
              <a:ext uri="{FF2B5EF4-FFF2-40B4-BE49-F238E27FC236}">
                <a16:creationId xmlns:a16="http://schemas.microsoft.com/office/drawing/2014/main" id="{6AAF852E-A3C1-40EC-B4C7-AABB3CD9B46D}"/>
              </a:ext>
            </a:extLst>
          </p:cNvPr>
          <p:cNvCxnSpPr>
            <a:cxnSpLocks/>
            <a:endCxn id="891" idx="0"/>
          </p:cNvCxnSpPr>
          <p:nvPr/>
        </p:nvCxnSpPr>
        <p:spPr>
          <a:xfrm>
            <a:off x="4724418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894" name="TextBox 893">
            <a:extLst>
              <a:ext uri="{FF2B5EF4-FFF2-40B4-BE49-F238E27FC236}">
                <a16:creationId xmlns:a16="http://schemas.microsoft.com/office/drawing/2014/main" id="{D2B25C98-FB5D-4D36-8B8B-F11C9CCA9A0A}"/>
              </a:ext>
            </a:extLst>
          </p:cNvPr>
          <p:cNvSpPr txBox="1"/>
          <p:nvPr/>
        </p:nvSpPr>
        <p:spPr>
          <a:xfrm>
            <a:off x="4590479" y="1325897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12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895" name="Straight Arrow Connector 894">
            <a:extLst>
              <a:ext uri="{FF2B5EF4-FFF2-40B4-BE49-F238E27FC236}">
                <a16:creationId xmlns:a16="http://schemas.microsoft.com/office/drawing/2014/main" id="{05B7BF37-4385-4ACC-94C7-D5B562D770B1}"/>
              </a:ext>
            </a:extLst>
          </p:cNvPr>
          <p:cNvCxnSpPr>
            <a:cxnSpLocks/>
            <a:endCxn id="897" idx="0"/>
          </p:cNvCxnSpPr>
          <p:nvPr/>
        </p:nvCxnSpPr>
        <p:spPr>
          <a:xfrm>
            <a:off x="5273056" y="1600214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900" name="TextBox 899">
            <a:extLst>
              <a:ext uri="{FF2B5EF4-FFF2-40B4-BE49-F238E27FC236}">
                <a16:creationId xmlns:a16="http://schemas.microsoft.com/office/drawing/2014/main" id="{372AB7E3-5D54-4D5C-95CA-0CFB54BA6515}"/>
              </a:ext>
            </a:extLst>
          </p:cNvPr>
          <p:cNvSpPr txBox="1"/>
          <p:nvPr/>
        </p:nvSpPr>
        <p:spPr>
          <a:xfrm>
            <a:off x="5139117" y="1325891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22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901" name="Straight Arrow Connector 900">
            <a:extLst>
              <a:ext uri="{FF2B5EF4-FFF2-40B4-BE49-F238E27FC236}">
                <a16:creationId xmlns:a16="http://schemas.microsoft.com/office/drawing/2014/main" id="{DC7B0815-8376-4D86-B72B-A40001076F78}"/>
              </a:ext>
            </a:extLst>
          </p:cNvPr>
          <p:cNvCxnSpPr>
            <a:cxnSpLocks/>
            <a:endCxn id="903" idx="0"/>
          </p:cNvCxnSpPr>
          <p:nvPr/>
        </p:nvCxnSpPr>
        <p:spPr>
          <a:xfrm>
            <a:off x="5821686" y="1600214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906" name="TextBox 905">
            <a:extLst>
              <a:ext uri="{FF2B5EF4-FFF2-40B4-BE49-F238E27FC236}">
                <a16:creationId xmlns:a16="http://schemas.microsoft.com/office/drawing/2014/main" id="{85F24216-661D-4A05-91D6-8CAB465D4F96}"/>
              </a:ext>
            </a:extLst>
          </p:cNvPr>
          <p:cNvSpPr txBox="1"/>
          <p:nvPr/>
        </p:nvSpPr>
        <p:spPr>
          <a:xfrm>
            <a:off x="5687747" y="1325891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23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907" name="Straight Arrow Connector 906">
            <a:extLst>
              <a:ext uri="{FF2B5EF4-FFF2-40B4-BE49-F238E27FC236}">
                <a16:creationId xmlns:a16="http://schemas.microsoft.com/office/drawing/2014/main" id="{4CE14083-63A2-491D-88C6-B663850E632B}"/>
              </a:ext>
            </a:extLst>
          </p:cNvPr>
          <p:cNvCxnSpPr>
            <a:cxnSpLocks/>
            <a:endCxn id="909" idx="0"/>
          </p:cNvCxnSpPr>
          <p:nvPr/>
        </p:nvCxnSpPr>
        <p:spPr>
          <a:xfrm>
            <a:off x="6370320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912" name="TextBox 911">
            <a:extLst>
              <a:ext uri="{FF2B5EF4-FFF2-40B4-BE49-F238E27FC236}">
                <a16:creationId xmlns:a16="http://schemas.microsoft.com/office/drawing/2014/main" id="{5B2735EB-04A1-45F4-8C85-764C9E6CF572}"/>
              </a:ext>
            </a:extLst>
          </p:cNvPr>
          <p:cNvSpPr txBox="1"/>
          <p:nvPr/>
        </p:nvSpPr>
        <p:spPr>
          <a:xfrm>
            <a:off x="6236381" y="1325897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24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913" name="Straight Arrow Connector 912">
            <a:extLst>
              <a:ext uri="{FF2B5EF4-FFF2-40B4-BE49-F238E27FC236}">
                <a16:creationId xmlns:a16="http://schemas.microsoft.com/office/drawing/2014/main" id="{D46865FF-E249-4F55-912B-E92B3319FACA}"/>
              </a:ext>
            </a:extLst>
          </p:cNvPr>
          <p:cNvCxnSpPr>
            <a:cxnSpLocks/>
            <a:endCxn id="915" idx="0"/>
          </p:cNvCxnSpPr>
          <p:nvPr/>
        </p:nvCxnSpPr>
        <p:spPr>
          <a:xfrm>
            <a:off x="6918954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918" name="TextBox 917">
            <a:extLst>
              <a:ext uri="{FF2B5EF4-FFF2-40B4-BE49-F238E27FC236}">
                <a16:creationId xmlns:a16="http://schemas.microsoft.com/office/drawing/2014/main" id="{60F5680A-6C07-4B92-8B93-FCA2899951D3}"/>
              </a:ext>
            </a:extLst>
          </p:cNvPr>
          <p:cNvSpPr txBox="1"/>
          <p:nvPr/>
        </p:nvSpPr>
        <p:spPr>
          <a:xfrm>
            <a:off x="6785015" y="1325897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28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919" name="Straight Arrow Connector 918">
            <a:extLst>
              <a:ext uri="{FF2B5EF4-FFF2-40B4-BE49-F238E27FC236}">
                <a16:creationId xmlns:a16="http://schemas.microsoft.com/office/drawing/2014/main" id="{88485476-91FD-4215-B9C6-BDB441BB478E}"/>
              </a:ext>
            </a:extLst>
          </p:cNvPr>
          <p:cNvCxnSpPr>
            <a:cxnSpLocks/>
            <a:endCxn id="921" idx="0"/>
          </p:cNvCxnSpPr>
          <p:nvPr/>
        </p:nvCxnSpPr>
        <p:spPr>
          <a:xfrm>
            <a:off x="7650466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924" name="TextBox 923">
            <a:extLst>
              <a:ext uri="{FF2B5EF4-FFF2-40B4-BE49-F238E27FC236}">
                <a16:creationId xmlns:a16="http://schemas.microsoft.com/office/drawing/2014/main" id="{D8139F76-C6AD-43B3-BDCA-B4A7449907D1}"/>
              </a:ext>
            </a:extLst>
          </p:cNvPr>
          <p:cNvSpPr txBox="1"/>
          <p:nvPr/>
        </p:nvSpPr>
        <p:spPr>
          <a:xfrm>
            <a:off x="7516527" y="1325897"/>
            <a:ext cx="27432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17</a:t>
            </a:r>
            <a:endParaRPr lang="en-US" sz="900" i="0" dirty="0">
              <a:solidFill>
                <a:srgbClr val="FF0000"/>
              </a:solidFill>
            </a:endParaRPr>
          </a:p>
        </p:txBody>
      </p:sp>
      <p:cxnSp>
        <p:nvCxnSpPr>
          <p:cNvPr id="925" name="Straight Arrow Connector 924">
            <a:extLst>
              <a:ext uri="{FF2B5EF4-FFF2-40B4-BE49-F238E27FC236}">
                <a16:creationId xmlns:a16="http://schemas.microsoft.com/office/drawing/2014/main" id="{D9DF083C-6AA4-4C25-8055-D7C8359A61B1}"/>
              </a:ext>
            </a:extLst>
          </p:cNvPr>
          <p:cNvCxnSpPr>
            <a:cxnSpLocks/>
            <a:endCxn id="927" idx="0"/>
          </p:cNvCxnSpPr>
          <p:nvPr/>
        </p:nvCxnSpPr>
        <p:spPr>
          <a:xfrm>
            <a:off x="8199100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935" name="TextBox 934">
            <a:extLst>
              <a:ext uri="{FF2B5EF4-FFF2-40B4-BE49-F238E27FC236}">
                <a16:creationId xmlns:a16="http://schemas.microsoft.com/office/drawing/2014/main" id="{82585EE8-9C8D-4544-992D-58C50F1EDB80}"/>
              </a:ext>
            </a:extLst>
          </p:cNvPr>
          <p:cNvSpPr txBox="1"/>
          <p:nvPr/>
        </p:nvSpPr>
        <p:spPr>
          <a:xfrm>
            <a:off x="8107658" y="1325901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900" i="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952" name="Straight Arrow Connector 951">
            <a:extLst>
              <a:ext uri="{FF2B5EF4-FFF2-40B4-BE49-F238E27FC236}">
                <a16:creationId xmlns:a16="http://schemas.microsoft.com/office/drawing/2014/main" id="{4E34FB2A-1518-4416-A13B-C5790FB35E84}"/>
              </a:ext>
            </a:extLst>
          </p:cNvPr>
          <p:cNvCxnSpPr>
            <a:cxnSpLocks/>
            <a:stCxn id="921" idx="2"/>
            <a:endCxn id="937" idx="0"/>
          </p:cNvCxnSpPr>
          <p:nvPr/>
        </p:nvCxnSpPr>
        <p:spPr>
          <a:xfrm flipH="1">
            <a:off x="7650465" y="2240293"/>
            <a:ext cx="1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953" name="Straight Arrow Connector 952">
            <a:extLst>
              <a:ext uri="{FF2B5EF4-FFF2-40B4-BE49-F238E27FC236}">
                <a16:creationId xmlns:a16="http://schemas.microsoft.com/office/drawing/2014/main" id="{F67178BE-E2B0-4432-9575-7C0A5E36CC78}"/>
              </a:ext>
            </a:extLst>
          </p:cNvPr>
          <p:cNvCxnSpPr>
            <a:cxnSpLocks/>
            <a:stCxn id="927" idx="2"/>
            <a:endCxn id="945" idx="0"/>
          </p:cNvCxnSpPr>
          <p:nvPr/>
        </p:nvCxnSpPr>
        <p:spPr>
          <a:xfrm flipH="1">
            <a:off x="8199095" y="2240293"/>
            <a:ext cx="5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963" name="Straight Arrow Connector 962">
            <a:extLst>
              <a:ext uri="{FF2B5EF4-FFF2-40B4-BE49-F238E27FC236}">
                <a16:creationId xmlns:a16="http://schemas.microsoft.com/office/drawing/2014/main" id="{ECC82941-5450-4C4C-AB7F-B7229BF664E0}"/>
              </a:ext>
            </a:extLst>
          </p:cNvPr>
          <p:cNvCxnSpPr>
            <a:cxnSpLocks/>
            <a:stCxn id="885" idx="2"/>
          </p:cNvCxnSpPr>
          <p:nvPr/>
        </p:nvCxnSpPr>
        <p:spPr>
          <a:xfrm flipH="1">
            <a:off x="4175778" y="2240293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973" name="Straight Arrow Connector 972">
            <a:extLst>
              <a:ext uri="{FF2B5EF4-FFF2-40B4-BE49-F238E27FC236}">
                <a16:creationId xmlns:a16="http://schemas.microsoft.com/office/drawing/2014/main" id="{23F8E954-42C8-452C-AF53-3321C5AD9C16}"/>
              </a:ext>
            </a:extLst>
          </p:cNvPr>
          <p:cNvCxnSpPr>
            <a:cxnSpLocks/>
            <a:stCxn id="891" idx="2"/>
          </p:cNvCxnSpPr>
          <p:nvPr/>
        </p:nvCxnSpPr>
        <p:spPr>
          <a:xfrm flipH="1">
            <a:off x="4724412" y="2240293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983" name="Straight Arrow Connector 982">
            <a:extLst>
              <a:ext uri="{FF2B5EF4-FFF2-40B4-BE49-F238E27FC236}">
                <a16:creationId xmlns:a16="http://schemas.microsoft.com/office/drawing/2014/main" id="{E0A6998F-99B2-412D-B885-8B380E1FB68D}"/>
              </a:ext>
            </a:extLst>
          </p:cNvPr>
          <p:cNvCxnSpPr>
            <a:cxnSpLocks/>
            <a:stCxn id="897" idx="2"/>
          </p:cNvCxnSpPr>
          <p:nvPr/>
        </p:nvCxnSpPr>
        <p:spPr>
          <a:xfrm flipH="1">
            <a:off x="5273050" y="2240287"/>
            <a:ext cx="6" cy="27432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80597F7D-4875-42C7-B969-B32F6157FF45}"/>
              </a:ext>
            </a:extLst>
          </p:cNvPr>
          <p:cNvCxnSpPr>
            <a:cxnSpLocks/>
            <a:stCxn id="903" idx="2"/>
          </p:cNvCxnSpPr>
          <p:nvPr/>
        </p:nvCxnSpPr>
        <p:spPr>
          <a:xfrm flipH="1">
            <a:off x="5821680" y="2240287"/>
            <a:ext cx="6" cy="27432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03" name="Straight Arrow Connector 1002">
            <a:extLst>
              <a:ext uri="{FF2B5EF4-FFF2-40B4-BE49-F238E27FC236}">
                <a16:creationId xmlns:a16="http://schemas.microsoft.com/office/drawing/2014/main" id="{C1DB3BBE-A019-4500-A5A3-749A5B26DDE8}"/>
              </a:ext>
            </a:extLst>
          </p:cNvPr>
          <p:cNvCxnSpPr>
            <a:cxnSpLocks/>
            <a:stCxn id="909" idx="2"/>
          </p:cNvCxnSpPr>
          <p:nvPr/>
        </p:nvCxnSpPr>
        <p:spPr>
          <a:xfrm flipH="1">
            <a:off x="6370314" y="2240293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13" name="Straight Arrow Connector 1012">
            <a:extLst>
              <a:ext uri="{FF2B5EF4-FFF2-40B4-BE49-F238E27FC236}">
                <a16:creationId xmlns:a16="http://schemas.microsoft.com/office/drawing/2014/main" id="{AFA27E7A-4A19-4080-A9BB-6895D5A70214}"/>
              </a:ext>
            </a:extLst>
          </p:cNvPr>
          <p:cNvCxnSpPr>
            <a:cxnSpLocks/>
            <a:stCxn id="915" idx="2"/>
          </p:cNvCxnSpPr>
          <p:nvPr/>
        </p:nvCxnSpPr>
        <p:spPr>
          <a:xfrm flipH="1">
            <a:off x="6918948" y="2240293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2605BC46-EACF-46B4-8F75-B035603628F8}"/>
              </a:ext>
            </a:extLst>
          </p:cNvPr>
          <p:cNvCxnSpPr>
            <a:cxnSpLocks/>
            <a:endCxn id="1015" idx="2"/>
          </p:cNvCxnSpPr>
          <p:nvPr/>
        </p:nvCxnSpPr>
        <p:spPr>
          <a:xfrm>
            <a:off x="4171607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7D6CCF49-CD93-4CD8-933B-5C1D07368EA7}"/>
              </a:ext>
            </a:extLst>
          </p:cNvPr>
          <p:cNvCxnSpPr>
            <a:cxnSpLocks/>
          </p:cNvCxnSpPr>
          <p:nvPr/>
        </p:nvCxnSpPr>
        <p:spPr>
          <a:xfrm>
            <a:off x="4724413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728C3F2-3EA0-4FFD-AA74-B3A2FAFAB76B}"/>
              </a:ext>
            </a:extLst>
          </p:cNvPr>
          <p:cNvCxnSpPr>
            <a:cxnSpLocks/>
          </p:cNvCxnSpPr>
          <p:nvPr/>
        </p:nvCxnSpPr>
        <p:spPr>
          <a:xfrm>
            <a:off x="5273047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A053E8D9-1FF5-4DC4-B845-579C48A75A57}"/>
              </a:ext>
            </a:extLst>
          </p:cNvPr>
          <p:cNvCxnSpPr>
            <a:cxnSpLocks/>
          </p:cNvCxnSpPr>
          <p:nvPr/>
        </p:nvCxnSpPr>
        <p:spPr>
          <a:xfrm>
            <a:off x="5821683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9069ACC8-F18D-4AD4-BAB0-175FC6DB3B14}"/>
              </a:ext>
            </a:extLst>
          </p:cNvPr>
          <p:cNvCxnSpPr>
            <a:cxnSpLocks/>
          </p:cNvCxnSpPr>
          <p:nvPr/>
        </p:nvCxnSpPr>
        <p:spPr>
          <a:xfrm>
            <a:off x="6370315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D3B43DDA-2091-4755-9942-7AD456464F9B}"/>
              </a:ext>
            </a:extLst>
          </p:cNvPr>
          <p:cNvCxnSpPr>
            <a:cxnSpLocks/>
          </p:cNvCxnSpPr>
          <p:nvPr/>
        </p:nvCxnSpPr>
        <p:spPr>
          <a:xfrm>
            <a:off x="6918949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1068" name="Left Brace 1067">
            <a:extLst>
              <a:ext uri="{FF2B5EF4-FFF2-40B4-BE49-F238E27FC236}">
                <a16:creationId xmlns:a16="http://schemas.microsoft.com/office/drawing/2014/main" id="{AD47C4DE-1FBB-4EF9-80DB-0C96EC5423E8}"/>
              </a:ext>
            </a:extLst>
          </p:cNvPr>
          <p:cNvSpPr/>
          <p:nvPr/>
        </p:nvSpPr>
        <p:spPr>
          <a:xfrm rot="16200000">
            <a:off x="5455909" y="2788912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C009740E-1545-4B83-810E-AF607404A06F}"/>
              </a:ext>
            </a:extLst>
          </p:cNvPr>
          <p:cNvSpPr txBox="1"/>
          <p:nvPr/>
        </p:nvSpPr>
        <p:spPr>
          <a:xfrm>
            <a:off x="3992869" y="4434829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2’ x 4’ AC LED Troffer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GO-LED-24-46-35-UNV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BD380638-AE05-4D77-A24D-84664C7D7970}"/>
              </a:ext>
            </a:extLst>
          </p:cNvPr>
          <p:cNvSpPr txBox="1"/>
          <p:nvPr/>
        </p:nvSpPr>
        <p:spPr>
          <a:xfrm>
            <a:off x="8107658" y="868708"/>
            <a:ext cx="1463040" cy="27432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(2) Circulation Fans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72" name="Arc 1071">
            <a:extLst>
              <a:ext uri="{FF2B5EF4-FFF2-40B4-BE49-F238E27FC236}">
                <a16:creationId xmlns:a16="http://schemas.microsoft.com/office/drawing/2014/main" id="{A6824CB8-C863-4AA8-B42B-F9F3D99FEBE7}"/>
              </a:ext>
            </a:extLst>
          </p:cNvPr>
          <p:cNvSpPr/>
          <p:nvPr/>
        </p:nvSpPr>
        <p:spPr>
          <a:xfrm>
            <a:off x="7833341" y="-45659"/>
            <a:ext cx="692234" cy="2926025"/>
          </a:xfrm>
          <a:prstGeom prst="arc">
            <a:avLst>
              <a:gd name="adj1" fmla="val 19223742"/>
              <a:gd name="adj2" fmla="val 460823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C5ECE91B-325C-43BD-B48F-9ED919422425}"/>
              </a:ext>
            </a:extLst>
          </p:cNvPr>
          <p:cNvSpPr txBox="1"/>
          <p:nvPr/>
        </p:nvSpPr>
        <p:spPr>
          <a:xfrm>
            <a:off x="3863707" y="777263"/>
            <a:ext cx="1683659" cy="54864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(6) Integrated LED Driver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GO-LED-24-46-35-UNV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BC58497-11AD-4056-9644-9B615BE13AFB}"/>
              </a:ext>
            </a:extLst>
          </p:cNvPr>
          <p:cNvSpPr/>
          <p:nvPr/>
        </p:nvSpPr>
        <p:spPr>
          <a:xfrm>
            <a:off x="3695307" y="4883085"/>
            <a:ext cx="546755" cy="754144"/>
          </a:xfrm>
          <a:custGeom>
            <a:avLst/>
            <a:gdLst>
              <a:gd name="connsiteX0" fmla="*/ 0 w 763571"/>
              <a:gd name="connsiteY0" fmla="*/ 0 h 848412"/>
              <a:gd name="connsiteX1" fmla="*/ 386499 w 763571"/>
              <a:gd name="connsiteY1" fmla="*/ 188536 h 848412"/>
              <a:gd name="connsiteX2" fmla="*/ 452487 w 763571"/>
              <a:gd name="connsiteY2" fmla="*/ 622169 h 848412"/>
              <a:gd name="connsiteX3" fmla="*/ 669303 w 763571"/>
              <a:gd name="connsiteY3" fmla="*/ 791851 h 848412"/>
              <a:gd name="connsiteX4" fmla="*/ 763571 w 763571"/>
              <a:gd name="connsiteY4" fmla="*/ 848412 h 848412"/>
              <a:gd name="connsiteX0" fmla="*/ 0 w 763571"/>
              <a:gd name="connsiteY0" fmla="*/ 0 h 848412"/>
              <a:gd name="connsiteX1" fmla="*/ 386499 w 763571"/>
              <a:gd name="connsiteY1" fmla="*/ 188536 h 848412"/>
              <a:gd name="connsiteX2" fmla="*/ 452487 w 763571"/>
              <a:gd name="connsiteY2" fmla="*/ 622169 h 848412"/>
              <a:gd name="connsiteX3" fmla="*/ 763571 w 763571"/>
              <a:gd name="connsiteY3" fmla="*/ 848412 h 848412"/>
              <a:gd name="connsiteX0" fmla="*/ 0 w 763571"/>
              <a:gd name="connsiteY0" fmla="*/ 0 h 848412"/>
              <a:gd name="connsiteX1" fmla="*/ 452487 w 763571"/>
              <a:gd name="connsiteY1" fmla="*/ 622169 h 848412"/>
              <a:gd name="connsiteX2" fmla="*/ 763571 w 763571"/>
              <a:gd name="connsiteY2" fmla="*/ 848412 h 848412"/>
              <a:gd name="connsiteX0" fmla="*/ 0 w 763571"/>
              <a:gd name="connsiteY0" fmla="*/ 0 h 848412"/>
              <a:gd name="connsiteX1" fmla="*/ 273377 w 763571"/>
              <a:gd name="connsiteY1" fmla="*/ 367645 h 848412"/>
              <a:gd name="connsiteX2" fmla="*/ 763571 w 763571"/>
              <a:gd name="connsiteY2" fmla="*/ 848412 h 848412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546755 w 546755"/>
              <a:gd name="connsiteY1" fmla="*/ 754144 h 754144"/>
              <a:gd name="connsiteX0" fmla="*/ 0 w 546755"/>
              <a:gd name="connsiteY0" fmla="*/ 0 h 754144"/>
              <a:gd name="connsiteX1" fmla="*/ 546755 w 546755"/>
              <a:gd name="connsiteY1" fmla="*/ 754144 h 754144"/>
              <a:gd name="connsiteX0" fmla="*/ 0 w 546755"/>
              <a:gd name="connsiteY0" fmla="*/ 0 h 754144"/>
              <a:gd name="connsiteX1" fmla="*/ 546755 w 546755"/>
              <a:gd name="connsiteY1" fmla="*/ 754144 h 75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755" h="754144">
                <a:moveTo>
                  <a:pt x="0" y="0"/>
                </a:moveTo>
                <a:cubicBezTo>
                  <a:pt x="502763" y="100553"/>
                  <a:pt x="91126" y="597031"/>
                  <a:pt x="546755" y="75414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5" name="Isosceles Triangle 1074">
            <a:extLst>
              <a:ext uri="{FF2B5EF4-FFF2-40B4-BE49-F238E27FC236}">
                <a16:creationId xmlns:a16="http://schemas.microsoft.com/office/drawing/2014/main" id="{503172FD-4C01-4DF4-A039-AB8FC33A5AFF}"/>
              </a:ext>
            </a:extLst>
          </p:cNvPr>
          <p:cNvSpPr/>
          <p:nvPr/>
        </p:nvSpPr>
        <p:spPr>
          <a:xfrm rot="5400000" flipH="1">
            <a:off x="3581428" y="1876470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76" name="Arc 1075">
            <a:extLst>
              <a:ext uri="{FF2B5EF4-FFF2-40B4-BE49-F238E27FC236}">
                <a16:creationId xmlns:a16="http://schemas.microsoft.com/office/drawing/2014/main" id="{A10C7E6A-EC3A-45BA-9F29-617155F1DE56}"/>
              </a:ext>
            </a:extLst>
          </p:cNvPr>
          <p:cNvSpPr/>
          <p:nvPr/>
        </p:nvSpPr>
        <p:spPr>
          <a:xfrm>
            <a:off x="3788082" y="-45682"/>
            <a:ext cx="692234" cy="2926025"/>
          </a:xfrm>
          <a:prstGeom prst="arc">
            <a:avLst>
              <a:gd name="adj1" fmla="val 20099141"/>
              <a:gd name="adj2" fmla="val 460823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CD18164D-A783-49F0-BD9E-AB4C3D843123}"/>
              </a:ext>
            </a:extLst>
          </p:cNvPr>
          <p:cNvGrpSpPr/>
          <p:nvPr/>
        </p:nvGrpSpPr>
        <p:grpSpPr>
          <a:xfrm>
            <a:off x="8747727" y="1874536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28" name="Rectangle: Rounded Corners 827">
              <a:extLst>
                <a:ext uri="{FF2B5EF4-FFF2-40B4-BE49-F238E27FC236}">
                  <a16:creationId xmlns:a16="http://schemas.microsoft.com/office/drawing/2014/main" id="{B9187032-3F67-4C28-AD1A-63814C31A2F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50758FCE-D22D-42DF-9986-32B5ABA5BC61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C1D7C1B1-113C-4E7C-B480-4B62943D546E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84" name="Group 883">
            <a:extLst>
              <a:ext uri="{FF2B5EF4-FFF2-40B4-BE49-F238E27FC236}">
                <a16:creationId xmlns:a16="http://schemas.microsoft.com/office/drawing/2014/main" id="{6501813A-1AC4-4D7C-A4B4-AC08512BBB28}"/>
              </a:ext>
            </a:extLst>
          </p:cNvPr>
          <p:cNvGrpSpPr/>
          <p:nvPr/>
        </p:nvGrpSpPr>
        <p:grpSpPr>
          <a:xfrm>
            <a:off x="3992904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85" name="Rectangle: Rounded Corners 884">
              <a:extLst>
                <a:ext uri="{FF2B5EF4-FFF2-40B4-BE49-F238E27FC236}">
                  <a16:creationId xmlns:a16="http://schemas.microsoft.com/office/drawing/2014/main" id="{BE8B4809-58B1-4399-873A-24DE8335D5A5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86" name="Rectangle 885">
              <a:extLst>
                <a:ext uri="{FF2B5EF4-FFF2-40B4-BE49-F238E27FC236}">
                  <a16:creationId xmlns:a16="http://schemas.microsoft.com/office/drawing/2014/main" id="{1011EBCF-EBB0-4B6F-8B41-5303B0A1BB46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87" name="Straight Connector 886">
              <a:extLst>
                <a:ext uri="{FF2B5EF4-FFF2-40B4-BE49-F238E27FC236}">
                  <a16:creationId xmlns:a16="http://schemas.microsoft.com/office/drawing/2014/main" id="{44B0E1EA-550C-4A64-A9E1-DABB650AEE1A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90" name="Group 889">
            <a:extLst>
              <a:ext uri="{FF2B5EF4-FFF2-40B4-BE49-F238E27FC236}">
                <a16:creationId xmlns:a16="http://schemas.microsoft.com/office/drawing/2014/main" id="{08A75BD6-60CB-4368-B9AA-48261DCE383C}"/>
              </a:ext>
            </a:extLst>
          </p:cNvPr>
          <p:cNvGrpSpPr/>
          <p:nvPr/>
        </p:nvGrpSpPr>
        <p:grpSpPr>
          <a:xfrm>
            <a:off x="4541538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91" name="Rectangle: Rounded Corners 890">
              <a:extLst>
                <a:ext uri="{FF2B5EF4-FFF2-40B4-BE49-F238E27FC236}">
                  <a16:creationId xmlns:a16="http://schemas.microsoft.com/office/drawing/2014/main" id="{5C697270-2B80-457B-B65F-162A3EFF7EF1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B2672665-A5E0-408F-9B44-220C18FE5A13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3084CA93-1633-493F-BD3F-5507B65C48D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3DB4B4CA-CEB7-43B8-BC6E-B01DD6F31B8B}"/>
              </a:ext>
            </a:extLst>
          </p:cNvPr>
          <p:cNvGrpSpPr/>
          <p:nvPr/>
        </p:nvGrpSpPr>
        <p:grpSpPr>
          <a:xfrm>
            <a:off x="5090176" y="1874527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897" name="Rectangle: Rounded Corners 896">
              <a:extLst>
                <a:ext uri="{FF2B5EF4-FFF2-40B4-BE49-F238E27FC236}">
                  <a16:creationId xmlns:a16="http://schemas.microsoft.com/office/drawing/2014/main" id="{364BCA58-D2C3-4449-97B0-EB130355E52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id="{E5621FAF-F536-4E07-9628-569DF08076E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2C3A18F5-7749-4D01-961C-0B587948748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02" name="Group 901">
            <a:extLst>
              <a:ext uri="{FF2B5EF4-FFF2-40B4-BE49-F238E27FC236}">
                <a16:creationId xmlns:a16="http://schemas.microsoft.com/office/drawing/2014/main" id="{EAFBFCE9-70EC-4462-B158-B8620BC5E164}"/>
              </a:ext>
            </a:extLst>
          </p:cNvPr>
          <p:cNvGrpSpPr/>
          <p:nvPr/>
        </p:nvGrpSpPr>
        <p:grpSpPr>
          <a:xfrm>
            <a:off x="5638806" y="1874527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903" name="Rectangle: Rounded Corners 902">
              <a:extLst>
                <a:ext uri="{FF2B5EF4-FFF2-40B4-BE49-F238E27FC236}">
                  <a16:creationId xmlns:a16="http://schemas.microsoft.com/office/drawing/2014/main" id="{62178C61-0074-494B-BCA0-1F1DCFBDCCAE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63D24EF7-55E3-4F62-8EE2-E21F0191B968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F34E10ED-2172-4949-8193-A1BA875F1380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08" name="Group 907">
            <a:extLst>
              <a:ext uri="{FF2B5EF4-FFF2-40B4-BE49-F238E27FC236}">
                <a16:creationId xmlns:a16="http://schemas.microsoft.com/office/drawing/2014/main" id="{B17D4A10-9FAD-406F-87F0-2D33F079ADA0}"/>
              </a:ext>
            </a:extLst>
          </p:cNvPr>
          <p:cNvGrpSpPr/>
          <p:nvPr/>
        </p:nvGrpSpPr>
        <p:grpSpPr>
          <a:xfrm>
            <a:off x="6187440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909" name="Rectangle: Rounded Corners 908">
              <a:extLst>
                <a:ext uri="{FF2B5EF4-FFF2-40B4-BE49-F238E27FC236}">
                  <a16:creationId xmlns:a16="http://schemas.microsoft.com/office/drawing/2014/main" id="{78A140CF-6039-4BEF-98B7-14E71C13E4F0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910" name="Rectangle 909">
              <a:extLst>
                <a:ext uri="{FF2B5EF4-FFF2-40B4-BE49-F238E27FC236}">
                  <a16:creationId xmlns:a16="http://schemas.microsoft.com/office/drawing/2014/main" id="{7B765F4B-BD6B-4224-82BA-6F7988BC107F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F0E9D7F5-6828-48E8-ADF3-11EE66408B66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14" name="Group 913">
            <a:extLst>
              <a:ext uri="{FF2B5EF4-FFF2-40B4-BE49-F238E27FC236}">
                <a16:creationId xmlns:a16="http://schemas.microsoft.com/office/drawing/2014/main" id="{2C619B9A-FCF3-4855-AA8D-1646F1179DD7}"/>
              </a:ext>
            </a:extLst>
          </p:cNvPr>
          <p:cNvGrpSpPr/>
          <p:nvPr/>
        </p:nvGrpSpPr>
        <p:grpSpPr>
          <a:xfrm>
            <a:off x="6736074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915" name="Rectangle: Rounded Corners 914">
              <a:extLst>
                <a:ext uri="{FF2B5EF4-FFF2-40B4-BE49-F238E27FC236}">
                  <a16:creationId xmlns:a16="http://schemas.microsoft.com/office/drawing/2014/main" id="{59BC6424-BFDA-4816-A7BE-025701B7AE4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F3508B8B-3E4D-4315-930F-119B599C26AD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C971BBB1-CC82-497C-8814-7A076948EA93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20" name="Group 919">
            <a:extLst>
              <a:ext uri="{FF2B5EF4-FFF2-40B4-BE49-F238E27FC236}">
                <a16:creationId xmlns:a16="http://schemas.microsoft.com/office/drawing/2014/main" id="{955DF9A3-113C-470C-A24F-C95DA733F88D}"/>
              </a:ext>
            </a:extLst>
          </p:cNvPr>
          <p:cNvGrpSpPr/>
          <p:nvPr/>
        </p:nvGrpSpPr>
        <p:grpSpPr>
          <a:xfrm>
            <a:off x="7467586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921" name="Rectangle: Rounded Corners 920">
              <a:extLst>
                <a:ext uri="{FF2B5EF4-FFF2-40B4-BE49-F238E27FC236}">
                  <a16:creationId xmlns:a16="http://schemas.microsoft.com/office/drawing/2014/main" id="{A5BE61F7-7C95-4BC1-B817-0D69361ECE0B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D869F921-91BE-4795-87D3-78F574B1B8C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E76444C7-31D2-474D-9EB4-4F057D6DC7F6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678FACB8-B4F2-46B5-8DA9-DB2A42BF5E9E}"/>
              </a:ext>
            </a:extLst>
          </p:cNvPr>
          <p:cNvGrpSpPr/>
          <p:nvPr/>
        </p:nvGrpSpPr>
        <p:grpSpPr>
          <a:xfrm>
            <a:off x="8016220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927" name="Rectangle: Rounded Corners 926">
              <a:extLst>
                <a:ext uri="{FF2B5EF4-FFF2-40B4-BE49-F238E27FC236}">
                  <a16:creationId xmlns:a16="http://schemas.microsoft.com/office/drawing/2014/main" id="{3E951110-B82B-4E08-894F-8AF8BE2DCE3E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502740F6-2840-4947-9CFD-4E9B71E5F57B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CA48DCB8-ACFF-4D00-B634-7D9E918A578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36" name="Group 935">
            <a:extLst>
              <a:ext uri="{FF2B5EF4-FFF2-40B4-BE49-F238E27FC236}">
                <a16:creationId xmlns:a16="http://schemas.microsoft.com/office/drawing/2014/main" id="{E462F100-01DF-41FA-A546-891B9C224936}"/>
              </a:ext>
            </a:extLst>
          </p:cNvPr>
          <p:cNvGrpSpPr/>
          <p:nvPr/>
        </p:nvGrpSpPr>
        <p:grpSpPr>
          <a:xfrm>
            <a:off x="7467585" y="2514606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937" name="Rectangle: Rounded Corners 936">
              <a:extLst>
                <a:ext uri="{FF2B5EF4-FFF2-40B4-BE49-F238E27FC236}">
                  <a16:creationId xmlns:a16="http://schemas.microsoft.com/office/drawing/2014/main" id="{C64CFA89-F2D7-42A4-B384-E77860AFF1B8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38" name="Oval 937">
              <a:extLst>
                <a:ext uri="{FF2B5EF4-FFF2-40B4-BE49-F238E27FC236}">
                  <a16:creationId xmlns:a16="http://schemas.microsoft.com/office/drawing/2014/main" id="{3FB94ABC-8B3F-4DE9-8C47-896AA2004767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39" name="Group 938">
              <a:extLst>
                <a:ext uri="{FF2B5EF4-FFF2-40B4-BE49-F238E27FC236}">
                  <a16:creationId xmlns:a16="http://schemas.microsoft.com/office/drawing/2014/main" id="{D4356515-61F6-4483-98EA-1883B581A1FE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940" name="Straight Connector 939">
                <a:extLst>
                  <a:ext uri="{FF2B5EF4-FFF2-40B4-BE49-F238E27FC236}">
                    <a16:creationId xmlns:a16="http://schemas.microsoft.com/office/drawing/2014/main" id="{7D2B8550-17AE-46E7-9A89-59CEDFC9F1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0FE6BF33-CFEA-4203-9461-F3C82DBDAB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2" name="Straight Connector 941">
                <a:extLst>
                  <a:ext uri="{FF2B5EF4-FFF2-40B4-BE49-F238E27FC236}">
                    <a16:creationId xmlns:a16="http://schemas.microsoft.com/office/drawing/2014/main" id="{0998E3FB-535B-4B64-B848-03D19086D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3" name="Straight Connector 942">
                <a:extLst>
                  <a:ext uri="{FF2B5EF4-FFF2-40B4-BE49-F238E27FC236}">
                    <a16:creationId xmlns:a16="http://schemas.microsoft.com/office/drawing/2014/main" id="{74BAC5A9-D54F-4C3F-BCFC-4BCA490B45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D8873239-D4C1-42FE-A7AF-97B8D6933CB6}"/>
              </a:ext>
            </a:extLst>
          </p:cNvPr>
          <p:cNvGrpSpPr/>
          <p:nvPr/>
        </p:nvGrpSpPr>
        <p:grpSpPr>
          <a:xfrm>
            <a:off x="8016215" y="2514606"/>
            <a:ext cx="365760" cy="365760"/>
            <a:chOff x="9387840" y="3794760"/>
            <a:chExt cx="914400" cy="914400"/>
          </a:xfrm>
          <a:solidFill>
            <a:srgbClr val="FFA7A7"/>
          </a:solidFill>
        </p:grpSpPr>
        <p:sp>
          <p:nvSpPr>
            <p:cNvPr id="945" name="Rectangle: Rounded Corners 944">
              <a:extLst>
                <a:ext uri="{FF2B5EF4-FFF2-40B4-BE49-F238E27FC236}">
                  <a16:creationId xmlns:a16="http://schemas.microsoft.com/office/drawing/2014/main" id="{F90989CA-FA55-4EB2-9DFF-DD8FC7CC49E0}"/>
                </a:ext>
              </a:extLst>
            </p:cNvPr>
            <p:cNvSpPr/>
            <p:nvPr/>
          </p:nvSpPr>
          <p:spPr>
            <a:xfrm>
              <a:off x="9387840" y="3794760"/>
              <a:ext cx="914400" cy="914400"/>
            </a:xfrm>
            <a:prstGeom prst="roundRect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6" name="Oval 945">
              <a:extLst>
                <a:ext uri="{FF2B5EF4-FFF2-40B4-BE49-F238E27FC236}">
                  <a16:creationId xmlns:a16="http://schemas.microsoft.com/office/drawing/2014/main" id="{6B90ABE5-A4B9-49D0-980B-F85A443AFA48}"/>
                </a:ext>
              </a:extLst>
            </p:cNvPr>
            <p:cNvSpPr/>
            <p:nvPr/>
          </p:nvSpPr>
          <p:spPr>
            <a:xfrm>
              <a:off x="9525000" y="3931920"/>
              <a:ext cx="640080" cy="640080"/>
            </a:xfrm>
            <a:prstGeom prst="ellipse">
              <a:avLst/>
            </a:prstGeom>
            <a:grpFill/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83"/>
              <a:endParaRPr lang="en-US" sz="12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47" name="Group 946">
              <a:extLst>
                <a:ext uri="{FF2B5EF4-FFF2-40B4-BE49-F238E27FC236}">
                  <a16:creationId xmlns:a16="http://schemas.microsoft.com/office/drawing/2014/main" id="{95FC82E8-D010-427F-8821-47370D556827}"/>
                </a:ext>
              </a:extLst>
            </p:cNvPr>
            <p:cNvGrpSpPr/>
            <p:nvPr/>
          </p:nvGrpSpPr>
          <p:grpSpPr>
            <a:xfrm>
              <a:off x="9707880" y="4137660"/>
              <a:ext cx="274320" cy="228600"/>
              <a:chOff x="4221480" y="4114800"/>
              <a:chExt cx="274320" cy="228600"/>
            </a:xfrm>
            <a:grpFill/>
          </p:grpSpPr>
          <p:cxnSp>
            <p:nvCxnSpPr>
              <p:cNvPr id="948" name="Straight Connector 947">
                <a:extLst>
                  <a:ext uri="{FF2B5EF4-FFF2-40B4-BE49-F238E27FC236}">
                    <a16:creationId xmlns:a16="http://schemas.microsoft.com/office/drawing/2014/main" id="{42D13A19-FC39-4CAE-B785-9716E47342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580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9" name="Straight Connector 948">
                <a:extLst>
                  <a:ext uri="{FF2B5EF4-FFF2-40B4-BE49-F238E27FC236}">
                    <a16:creationId xmlns:a16="http://schemas.microsoft.com/office/drawing/2014/main" id="{753F5DE8-3B0C-414B-A32A-983B44F24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16DA0988-AC96-4653-8DF1-717399DC9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1480" y="4114800"/>
                <a:ext cx="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715A5ECE-9750-473C-81D5-B179A8A240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1480" y="4114800"/>
                <a:ext cx="137160" cy="22860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3B17D884-6E72-47BD-AF99-9DC22B47816C}"/>
              </a:ext>
            </a:extLst>
          </p:cNvPr>
          <p:cNvGrpSpPr/>
          <p:nvPr/>
        </p:nvGrpSpPr>
        <p:grpSpPr>
          <a:xfrm>
            <a:off x="3992899" y="2514606"/>
            <a:ext cx="365760" cy="365760"/>
            <a:chOff x="7193281" y="5257801"/>
            <a:chExt cx="914399" cy="914398"/>
          </a:xfrm>
        </p:grpSpPr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C4A138E6-A618-4E8F-B816-89E2D0B94E57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5020F490-43D3-4869-8C70-68794E9FA345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957" name="Group 956">
              <a:extLst>
                <a:ext uri="{FF2B5EF4-FFF2-40B4-BE49-F238E27FC236}">
                  <a16:creationId xmlns:a16="http://schemas.microsoft.com/office/drawing/2014/main" id="{1A317C41-BE87-46B3-AB06-52D4DF851BAA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961" name="Freeform: Shape 960">
                <a:extLst>
                  <a:ext uri="{FF2B5EF4-FFF2-40B4-BE49-F238E27FC236}">
                    <a16:creationId xmlns:a16="http://schemas.microsoft.com/office/drawing/2014/main" id="{70C4DF19-64C3-438E-B6E4-7BC3A66AA48B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62" name="Freeform: Shape 961">
                <a:extLst>
                  <a:ext uri="{FF2B5EF4-FFF2-40B4-BE49-F238E27FC236}">
                    <a16:creationId xmlns:a16="http://schemas.microsoft.com/office/drawing/2014/main" id="{D31282F3-777E-4B79-A666-367C326936BB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58" name="Group 957">
              <a:extLst>
                <a:ext uri="{FF2B5EF4-FFF2-40B4-BE49-F238E27FC236}">
                  <a16:creationId xmlns:a16="http://schemas.microsoft.com/office/drawing/2014/main" id="{5A44251F-BBE7-4C75-BA7F-BEED6910CD6C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8764549F-FCF5-47D3-8710-D28D2D4C8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F6948297-3CF8-40CF-B4D7-D99D22379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964" name="Group 963">
            <a:extLst>
              <a:ext uri="{FF2B5EF4-FFF2-40B4-BE49-F238E27FC236}">
                <a16:creationId xmlns:a16="http://schemas.microsoft.com/office/drawing/2014/main" id="{1010D1F2-F175-45D1-BD64-89DA9B1D4A37}"/>
              </a:ext>
            </a:extLst>
          </p:cNvPr>
          <p:cNvGrpSpPr/>
          <p:nvPr/>
        </p:nvGrpSpPr>
        <p:grpSpPr>
          <a:xfrm>
            <a:off x="4541533" y="2514606"/>
            <a:ext cx="365760" cy="365760"/>
            <a:chOff x="7193281" y="5257801"/>
            <a:chExt cx="914399" cy="914398"/>
          </a:xfrm>
        </p:grpSpPr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300B78D3-D619-4A1A-A818-3A60991EA40B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DE94C780-7C39-40BE-93ED-3DA5BEEDD0BD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967" name="Group 966">
              <a:extLst>
                <a:ext uri="{FF2B5EF4-FFF2-40B4-BE49-F238E27FC236}">
                  <a16:creationId xmlns:a16="http://schemas.microsoft.com/office/drawing/2014/main" id="{E85CE22F-90D9-41EE-89BD-5C435A4EB233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3A1F1023-B70B-4235-8F12-DDF83B6D1942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3B6D8244-4DD9-42A2-B2DD-475D2FF5E96F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68" name="Group 967">
              <a:extLst>
                <a:ext uri="{FF2B5EF4-FFF2-40B4-BE49-F238E27FC236}">
                  <a16:creationId xmlns:a16="http://schemas.microsoft.com/office/drawing/2014/main" id="{D2087D9D-A468-48C6-AE03-D34F150FCE46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969" name="Straight Connector 968">
                <a:extLst>
                  <a:ext uri="{FF2B5EF4-FFF2-40B4-BE49-F238E27FC236}">
                    <a16:creationId xmlns:a16="http://schemas.microsoft.com/office/drawing/2014/main" id="{8C26AF34-EEFD-4681-BC40-222ED74D4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970" name="Straight Connector 969">
                <a:extLst>
                  <a:ext uri="{FF2B5EF4-FFF2-40B4-BE49-F238E27FC236}">
                    <a16:creationId xmlns:a16="http://schemas.microsoft.com/office/drawing/2014/main" id="{896103D7-A797-44C3-B1A6-D49323286C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974" name="Group 973">
            <a:extLst>
              <a:ext uri="{FF2B5EF4-FFF2-40B4-BE49-F238E27FC236}">
                <a16:creationId xmlns:a16="http://schemas.microsoft.com/office/drawing/2014/main" id="{88F87B35-9B79-4325-9A1D-778CC2266529}"/>
              </a:ext>
            </a:extLst>
          </p:cNvPr>
          <p:cNvGrpSpPr/>
          <p:nvPr/>
        </p:nvGrpSpPr>
        <p:grpSpPr>
          <a:xfrm>
            <a:off x="5090171" y="2514606"/>
            <a:ext cx="365760" cy="365760"/>
            <a:chOff x="7193281" y="5257801"/>
            <a:chExt cx="914399" cy="914398"/>
          </a:xfrm>
        </p:grpSpPr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6D2000C8-9DCA-4D2B-88E9-FCBB8D7DA3F6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690E276A-95DA-4A4B-BD29-0A655CDD640D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977" name="Group 976">
              <a:extLst>
                <a:ext uri="{FF2B5EF4-FFF2-40B4-BE49-F238E27FC236}">
                  <a16:creationId xmlns:a16="http://schemas.microsoft.com/office/drawing/2014/main" id="{09C95C66-C959-432D-A9DF-881E62965323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287AB22F-3554-453E-9F64-DCED6A7DF733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354D9243-D348-4F93-9285-F9D9F5EB84FD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78" name="Group 977">
              <a:extLst>
                <a:ext uri="{FF2B5EF4-FFF2-40B4-BE49-F238E27FC236}">
                  <a16:creationId xmlns:a16="http://schemas.microsoft.com/office/drawing/2014/main" id="{0E848227-554F-47FD-BD5E-0992181DDC7D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979" name="Straight Connector 978">
                <a:extLst>
                  <a:ext uri="{FF2B5EF4-FFF2-40B4-BE49-F238E27FC236}">
                    <a16:creationId xmlns:a16="http://schemas.microsoft.com/office/drawing/2014/main" id="{87B7651A-22C9-45A2-B2FD-139A3480B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980" name="Straight Connector 979">
                <a:extLst>
                  <a:ext uri="{FF2B5EF4-FFF2-40B4-BE49-F238E27FC236}">
                    <a16:creationId xmlns:a16="http://schemas.microsoft.com/office/drawing/2014/main" id="{F2873A90-5D8A-4346-82AC-C9E00BAFB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6A968DA8-7093-4EF7-93DA-976A76A74B17}"/>
              </a:ext>
            </a:extLst>
          </p:cNvPr>
          <p:cNvGrpSpPr/>
          <p:nvPr/>
        </p:nvGrpSpPr>
        <p:grpSpPr>
          <a:xfrm>
            <a:off x="5638801" y="2514606"/>
            <a:ext cx="365760" cy="365760"/>
            <a:chOff x="7193281" y="5257801"/>
            <a:chExt cx="914399" cy="914398"/>
          </a:xfrm>
        </p:grpSpPr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CDCA7FD3-3E66-4067-82CC-49DAAE1A4912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74BE6751-C570-4F7F-A95C-1DFA3FE71FAB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987" name="Group 986">
              <a:extLst>
                <a:ext uri="{FF2B5EF4-FFF2-40B4-BE49-F238E27FC236}">
                  <a16:creationId xmlns:a16="http://schemas.microsoft.com/office/drawing/2014/main" id="{EECC662D-39BB-4287-BC31-51E88CADE3F8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991" name="Freeform: Shape 990">
                <a:extLst>
                  <a:ext uri="{FF2B5EF4-FFF2-40B4-BE49-F238E27FC236}">
                    <a16:creationId xmlns:a16="http://schemas.microsoft.com/office/drawing/2014/main" id="{2124355A-2F30-4586-99E8-E88ECD4CCCE6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92" name="Freeform: Shape 991">
                <a:extLst>
                  <a:ext uri="{FF2B5EF4-FFF2-40B4-BE49-F238E27FC236}">
                    <a16:creationId xmlns:a16="http://schemas.microsoft.com/office/drawing/2014/main" id="{14A3714A-5E11-40C6-85F9-0711BE65F158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88" name="Group 987">
              <a:extLst>
                <a:ext uri="{FF2B5EF4-FFF2-40B4-BE49-F238E27FC236}">
                  <a16:creationId xmlns:a16="http://schemas.microsoft.com/office/drawing/2014/main" id="{D542D0C9-E581-4F61-9715-3F5610B4D69D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989" name="Straight Connector 988">
                <a:extLst>
                  <a:ext uri="{FF2B5EF4-FFF2-40B4-BE49-F238E27FC236}">
                    <a16:creationId xmlns:a16="http://schemas.microsoft.com/office/drawing/2014/main" id="{2220C909-9FAF-4F48-9E5A-FE79BDE179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37C39949-1FF7-4BAC-B1E4-25B7C6BA5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994" name="Group 993">
            <a:extLst>
              <a:ext uri="{FF2B5EF4-FFF2-40B4-BE49-F238E27FC236}">
                <a16:creationId xmlns:a16="http://schemas.microsoft.com/office/drawing/2014/main" id="{B13ED727-DAC3-43A8-BB8A-5B19717DDFB1}"/>
              </a:ext>
            </a:extLst>
          </p:cNvPr>
          <p:cNvGrpSpPr/>
          <p:nvPr/>
        </p:nvGrpSpPr>
        <p:grpSpPr>
          <a:xfrm>
            <a:off x="6187435" y="2514606"/>
            <a:ext cx="365760" cy="365760"/>
            <a:chOff x="7193281" y="5257801"/>
            <a:chExt cx="914399" cy="914398"/>
          </a:xfrm>
        </p:grpSpPr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3E0DE866-6AD2-4447-84D9-17F32F1EFB8C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1B1EA92E-E4B1-4D35-A12D-41FA681BF109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997" name="Group 996">
              <a:extLst>
                <a:ext uri="{FF2B5EF4-FFF2-40B4-BE49-F238E27FC236}">
                  <a16:creationId xmlns:a16="http://schemas.microsoft.com/office/drawing/2014/main" id="{6863EB29-F43B-42E6-9A24-238A22F73586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1001" name="Freeform: Shape 1000">
                <a:extLst>
                  <a:ext uri="{FF2B5EF4-FFF2-40B4-BE49-F238E27FC236}">
                    <a16:creationId xmlns:a16="http://schemas.microsoft.com/office/drawing/2014/main" id="{765990AE-0398-45B5-81F3-AC60D5560364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02" name="Freeform: Shape 1001">
                <a:extLst>
                  <a:ext uri="{FF2B5EF4-FFF2-40B4-BE49-F238E27FC236}">
                    <a16:creationId xmlns:a16="http://schemas.microsoft.com/office/drawing/2014/main" id="{60F72BF3-BECD-4172-9582-244A490E55CA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8" name="Group 997">
              <a:extLst>
                <a:ext uri="{FF2B5EF4-FFF2-40B4-BE49-F238E27FC236}">
                  <a16:creationId xmlns:a16="http://schemas.microsoft.com/office/drawing/2014/main" id="{A992ECA8-76DC-4ED3-B23D-3DD91E80E866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999" name="Straight Connector 998">
                <a:extLst>
                  <a:ext uri="{FF2B5EF4-FFF2-40B4-BE49-F238E27FC236}">
                    <a16:creationId xmlns:a16="http://schemas.microsoft.com/office/drawing/2014/main" id="{D9FC72E0-B229-4CBD-BE58-876B494BA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3BD7A2FF-5400-4456-B098-D4AD5FE1F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004" name="Group 1003">
            <a:extLst>
              <a:ext uri="{FF2B5EF4-FFF2-40B4-BE49-F238E27FC236}">
                <a16:creationId xmlns:a16="http://schemas.microsoft.com/office/drawing/2014/main" id="{E631F79C-7521-4452-992B-786ED14912DF}"/>
              </a:ext>
            </a:extLst>
          </p:cNvPr>
          <p:cNvGrpSpPr/>
          <p:nvPr/>
        </p:nvGrpSpPr>
        <p:grpSpPr>
          <a:xfrm>
            <a:off x="6736069" y="2514606"/>
            <a:ext cx="365760" cy="365760"/>
            <a:chOff x="7193281" y="5257801"/>
            <a:chExt cx="914399" cy="914398"/>
          </a:xfrm>
        </p:grpSpPr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4740B33C-B1BA-4DD4-8312-27AB48C9AE91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8C2EDDF5-0295-4B86-9986-71E6FFA882A0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7B048225-A1A3-4638-983F-29FE9B84FE10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1011" name="Freeform: Shape 1010">
                <a:extLst>
                  <a:ext uri="{FF2B5EF4-FFF2-40B4-BE49-F238E27FC236}">
                    <a16:creationId xmlns:a16="http://schemas.microsoft.com/office/drawing/2014/main" id="{DCF482E0-4121-4909-90CE-0DFB8607BA0F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12" name="Freeform: Shape 1011">
                <a:extLst>
                  <a:ext uri="{FF2B5EF4-FFF2-40B4-BE49-F238E27FC236}">
                    <a16:creationId xmlns:a16="http://schemas.microsoft.com/office/drawing/2014/main" id="{136B9DE0-F235-4D38-B7D9-F1EC612327AE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08" name="Group 1007">
              <a:extLst>
                <a:ext uri="{FF2B5EF4-FFF2-40B4-BE49-F238E27FC236}">
                  <a16:creationId xmlns:a16="http://schemas.microsoft.com/office/drawing/2014/main" id="{B12C3C65-2962-4B97-AD48-44652C981BBC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1009" name="Straight Connector 1008">
                <a:extLst>
                  <a:ext uri="{FF2B5EF4-FFF2-40B4-BE49-F238E27FC236}">
                    <a16:creationId xmlns:a16="http://schemas.microsoft.com/office/drawing/2014/main" id="{ECD2F543-CE3E-4DA6-AE32-68AC993B9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010" name="Straight Connector 1009">
                <a:extLst>
                  <a:ext uri="{FF2B5EF4-FFF2-40B4-BE49-F238E27FC236}">
                    <a16:creationId xmlns:a16="http://schemas.microsoft.com/office/drawing/2014/main" id="{550CDC9B-FC3E-4A86-B644-EE73B37B2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6D37BD43-B372-49ED-B449-28F2E40F4CEB}"/>
              </a:ext>
            </a:extLst>
          </p:cNvPr>
          <p:cNvGrpSpPr/>
          <p:nvPr/>
        </p:nvGrpSpPr>
        <p:grpSpPr>
          <a:xfrm rot="10800000">
            <a:off x="3988729" y="3794756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15" name="Rectangle: Rounded Corners 1014">
              <a:extLst>
                <a:ext uri="{FF2B5EF4-FFF2-40B4-BE49-F238E27FC236}">
                  <a16:creationId xmlns:a16="http://schemas.microsoft.com/office/drawing/2014/main" id="{E32FB73F-29F0-410F-82ED-2FA3910B6C37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6" name="Isosceles Triangle 1015">
              <a:extLst>
                <a:ext uri="{FF2B5EF4-FFF2-40B4-BE49-F238E27FC236}">
                  <a16:creationId xmlns:a16="http://schemas.microsoft.com/office/drawing/2014/main" id="{827CCD24-F25A-4520-A0CE-0A9F703CB806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17" name="Straight Connector 1016">
              <a:extLst>
                <a:ext uri="{FF2B5EF4-FFF2-40B4-BE49-F238E27FC236}">
                  <a16:creationId xmlns:a16="http://schemas.microsoft.com/office/drawing/2014/main" id="{6DF9A0D1-5523-4E15-BCC0-7C73320393DB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8" name="Straight Connector 1017">
              <a:extLst>
                <a:ext uri="{FF2B5EF4-FFF2-40B4-BE49-F238E27FC236}">
                  <a16:creationId xmlns:a16="http://schemas.microsoft.com/office/drawing/2014/main" id="{8A5B0C5B-DED7-4E9F-BC77-45FB02872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9" name="Straight Connector 1018">
              <a:extLst>
                <a:ext uri="{FF2B5EF4-FFF2-40B4-BE49-F238E27FC236}">
                  <a16:creationId xmlns:a16="http://schemas.microsoft.com/office/drawing/2014/main" id="{4656E736-DDFE-477E-A5BD-08909B4FD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0" name="Straight Connector 1019">
              <a:extLst>
                <a:ext uri="{FF2B5EF4-FFF2-40B4-BE49-F238E27FC236}">
                  <a16:creationId xmlns:a16="http://schemas.microsoft.com/office/drawing/2014/main" id="{D468D4B7-A869-4FA7-B122-6EB64F0B21A2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1" name="Straight Connector 1020">
              <a:extLst>
                <a:ext uri="{FF2B5EF4-FFF2-40B4-BE49-F238E27FC236}">
                  <a16:creationId xmlns:a16="http://schemas.microsoft.com/office/drawing/2014/main" id="{AE911FEF-0D06-4B45-8797-BF439D9AC927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5D0A9DB1-B1A1-4D8B-AA60-3966706D6D4B}"/>
              </a:ext>
            </a:extLst>
          </p:cNvPr>
          <p:cNvGrpSpPr/>
          <p:nvPr/>
        </p:nvGrpSpPr>
        <p:grpSpPr>
          <a:xfrm rot="10800000">
            <a:off x="4541533" y="3794756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23" name="Rectangle: Rounded Corners 1022">
              <a:extLst>
                <a:ext uri="{FF2B5EF4-FFF2-40B4-BE49-F238E27FC236}">
                  <a16:creationId xmlns:a16="http://schemas.microsoft.com/office/drawing/2014/main" id="{80EC254D-9D2E-4BA2-B2BF-A53995CC7D11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24" name="Isosceles Triangle 1023">
              <a:extLst>
                <a:ext uri="{FF2B5EF4-FFF2-40B4-BE49-F238E27FC236}">
                  <a16:creationId xmlns:a16="http://schemas.microsoft.com/office/drawing/2014/main" id="{98AFB95A-96EB-4B72-AB82-40FE3A4351A8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7C42131-46D3-4190-BADF-F4E2AC9F0781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ACA66635-DAF4-4BD1-A9CC-99583F5C9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A097CE02-718C-448D-BF84-5AF30FF68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389DA1B-4573-45F4-91AB-9080E8B23DEC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AC72FE8-7CD9-4C42-83D2-4115D017ECC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B45D4C7C-1DBA-4ABA-BC14-EDF0AFAB627E}"/>
              </a:ext>
            </a:extLst>
          </p:cNvPr>
          <p:cNvGrpSpPr/>
          <p:nvPr/>
        </p:nvGrpSpPr>
        <p:grpSpPr>
          <a:xfrm rot="10800000">
            <a:off x="5090167" y="3794751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1317CF1B-00BD-47D3-A79D-A0CC059F9080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32" name="Isosceles Triangle 1031">
              <a:extLst>
                <a:ext uri="{FF2B5EF4-FFF2-40B4-BE49-F238E27FC236}">
                  <a16:creationId xmlns:a16="http://schemas.microsoft.com/office/drawing/2014/main" id="{A8E9DB7E-FF2E-4133-8341-87DB8DE4AFA5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92F8CFCE-323C-4A98-A611-02B59DD11CA3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4DEC5427-C2AE-4C14-963B-D1BAC009E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CFCC9AB6-D06C-42F6-A0F8-44DB73D4B1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3515277A-504C-4F7F-A02B-B4D27A4C2D1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3E014888-2062-4BFA-8689-DD746183E31C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DF9AD11F-0054-49E0-9699-2E8D3594AAFD}"/>
              </a:ext>
            </a:extLst>
          </p:cNvPr>
          <p:cNvGrpSpPr/>
          <p:nvPr/>
        </p:nvGrpSpPr>
        <p:grpSpPr>
          <a:xfrm rot="10800000">
            <a:off x="5638801" y="3794761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39" name="Rectangle: Rounded Corners 1038">
              <a:extLst>
                <a:ext uri="{FF2B5EF4-FFF2-40B4-BE49-F238E27FC236}">
                  <a16:creationId xmlns:a16="http://schemas.microsoft.com/office/drawing/2014/main" id="{98DC6461-402D-4493-A6B5-31E982DDC87F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3369AFB2-5980-454F-B6B1-A878A1F9181C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5E9DF0B3-95FC-46A5-ACE3-26DA8FAC1A0E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9DBE26B3-A178-4EBA-9F11-F7C4B344A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9B02F3B2-653A-4BF2-97D7-87BAE9DCD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5114570D-7F60-4155-867B-2AA451837955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28C556F2-0720-4035-8DC8-83E5777DB7FA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264759B0-59B2-4B8A-8973-F7FCD8946AE5}"/>
              </a:ext>
            </a:extLst>
          </p:cNvPr>
          <p:cNvGrpSpPr/>
          <p:nvPr/>
        </p:nvGrpSpPr>
        <p:grpSpPr>
          <a:xfrm rot="10800000">
            <a:off x="6187435" y="3794761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47" name="Rectangle: Rounded Corners 1046">
              <a:extLst>
                <a:ext uri="{FF2B5EF4-FFF2-40B4-BE49-F238E27FC236}">
                  <a16:creationId xmlns:a16="http://schemas.microsoft.com/office/drawing/2014/main" id="{159CCA65-AE03-458B-B06D-0915E6F98F30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8" name="Isosceles Triangle 1047">
              <a:extLst>
                <a:ext uri="{FF2B5EF4-FFF2-40B4-BE49-F238E27FC236}">
                  <a16:creationId xmlns:a16="http://schemas.microsoft.com/office/drawing/2014/main" id="{59DF864A-9CF0-463A-AF53-DCD9411230C7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112FF3F8-7507-494C-93D9-9E9EEAF17C3D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44132CE-EE0F-4F60-A158-FEFE3B308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835F8FAA-0E6A-4A3D-BA37-2B266B5AA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FF3E075C-7B71-4FAB-893D-7D7A5B6E9080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E0095A17-DB4B-4FD3-91C7-27CF397E384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48C6B58A-C1CE-49E4-A657-CF09C5689A53}"/>
              </a:ext>
            </a:extLst>
          </p:cNvPr>
          <p:cNvGrpSpPr/>
          <p:nvPr/>
        </p:nvGrpSpPr>
        <p:grpSpPr>
          <a:xfrm rot="10800000">
            <a:off x="6736069" y="3794756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55" name="Rectangle: Rounded Corners 1054">
              <a:extLst>
                <a:ext uri="{FF2B5EF4-FFF2-40B4-BE49-F238E27FC236}">
                  <a16:creationId xmlns:a16="http://schemas.microsoft.com/office/drawing/2014/main" id="{5DF6ECF1-F201-4195-B313-20A8C4B8972E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56" name="Isosceles Triangle 1055">
              <a:extLst>
                <a:ext uri="{FF2B5EF4-FFF2-40B4-BE49-F238E27FC236}">
                  <a16:creationId xmlns:a16="http://schemas.microsoft.com/office/drawing/2014/main" id="{51F74B47-DD9C-48F9-A550-9C7A3E342C62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9B9F2999-5279-4774-A3B7-FA2900E7528A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5AE06929-FF71-4001-92A0-E56E9A3BB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28D00BB9-626A-4159-8123-D1FA31FAA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6F568534-0FAD-4637-B087-8FF86961956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81929339-F203-4508-B785-C8EFF9A702C3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077" name="Isosceles Triangle 1076">
            <a:extLst>
              <a:ext uri="{FF2B5EF4-FFF2-40B4-BE49-F238E27FC236}">
                <a16:creationId xmlns:a16="http://schemas.microsoft.com/office/drawing/2014/main" id="{8529BB5B-77C8-470F-B222-E5B30715D5DE}"/>
              </a:ext>
            </a:extLst>
          </p:cNvPr>
          <p:cNvSpPr/>
          <p:nvPr/>
        </p:nvSpPr>
        <p:spPr>
          <a:xfrm rot="5400000" flipH="1">
            <a:off x="8519130" y="2514606"/>
            <a:ext cx="274320" cy="365760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920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0C948-A08B-4000-9A37-A5227AF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15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tabLst>
                <a:tab pos="11944350" algn="r"/>
              </a:tabLst>
            </a:pPr>
            <a:r>
              <a:rPr lang="en-US" sz="3600" dirty="0"/>
              <a:t>AC Experiment	Keynotes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859924-0214-494B-9FFA-4FA3FE13717E}"/>
              </a:ext>
            </a:extLst>
          </p:cNvPr>
          <p:cNvCxnSpPr/>
          <p:nvPr/>
        </p:nvCxnSpPr>
        <p:spPr>
          <a:xfrm>
            <a:off x="0" y="688157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1" name="Content Placeholder 1">
            <a:extLst>
              <a:ext uri="{FF2B5EF4-FFF2-40B4-BE49-F238E27FC236}">
                <a16:creationId xmlns:a16="http://schemas.microsoft.com/office/drawing/2014/main" id="{9E9FA885-4C2C-4D89-8C36-77050BC39BC2}"/>
              </a:ext>
            </a:extLst>
          </p:cNvPr>
          <p:cNvSpPr txBox="1">
            <a:spLocks/>
          </p:cNvSpPr>
          <p:nvPr/>
        </p:nvSpPr>
        <p:spPr>
          <a:xfrm>
            <a:off x="609660" y="1051585"/>
            <a:ext cx="10972680" cy="51253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Boxed numbers indicate FLEXLAB load center circuit numbering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#12 AWG permanent building infrastructure wiring (not considered in models); typ.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#12 AWG temporary extension cords / power strips; lengths as marked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Power cords integral to AC-powered loads not shown or modeled independently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Miscellaneous plug loads; typ. of (2) circuits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AC LED drivers connect to building infrastructure via 10’ length #12 AWG cables (</a:t>
            </a:r>
            <a:r>
              <a:rPr lang="en-US" sz="2000" i="1" dirty="0"/>
              <a:t>included</a:t>
            </a:r>
            <a:r>
              <a:rPr lang="en-US" sz="2000" dirty="0"/>
              <a:t> in model)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140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0C948-A08B-4000-9A37-A5227AF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815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tabLst>
                <a:tab pos="11944350" algn="r"/>
              </a:tabLst>
            </a:pPr>
            <a:r>
              <a:rPr lang="en-US" sz="3600" dirty="0"/>
              <a:t>AC Experiment	 Components Modeled in BEEAM</a:t>
            </a:r>
          </a:p>
        </p:txBody>
      </p: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7646B6BC-7445-4567-8685-4CC7D24B11DE}"/>
              </a:ext>
            </a:extLst>
          </p:cNvPr>
          <p:cNvCxnSpPr/>
          <p:nvPr/>
        </p:nvCxnSpPr>
        <p:spPr>
          <a:xfrm>
            <a:off x="0" y="688157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55B26BD-05CC-489F-8AC3-02DC45C3EFBA}"/>
              </a:ext>
            </a:extLst>
          </p:cNvPr>
          <p:cNvSpPr/>
          <p:nvPr/>
        </p:nvSpPr>
        <p:spPr>
          <a:xfrm>
            <a:off x="152471" y="777254"/>
            <a:ext cx="11887046" cy="2194560"/>
          </a:xfrm>
          <a:prstGeom prst="rect">
            <a:avLst/>
          </a:prstGeom>
          <a:noFill/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0"/>
          </a:p>
        </p:txBody>
      </p: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3114B265-B6E5-47D8-AD0A-AB43DA2CA23A}"/>
              </a:ext>
            </a:extLst>
          </p:cNvPr>
          <p:cNvCxnSpPr>
            <a:cxnSpLocks/>
          </p:cNvCxnSpPr>
          <p:nvPr/>
        </p:nvCxnSpPr>
        <p:spPr>
          <a:xfrm>
            <a:off x="243903" y="1600226"/>
            <a:ext cx="1170432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515" name="Rectangle: Rounded Corners 514">
            <a:extLst>
              <a:ext uri="{FF2B5EF4-FFF2-40B4-BE49-F238E27FC236}">
                <a16:creationId xmlns:a16="http://schemas.microsoft.com/office/drawing/2014/main" id="{22642279-006D-42F5-B0A7-AF19DE3C5A2C}"/>
              </a:ext>
            </a:extLst>
          </p:cNvPr>
          <p:cNvSpPr/>
          <p:nvPr/>
        </p:nvSpPr>
        <p:spPr>
          <a:xfrm>
            <a:off x="5547366" y="868705"/>
            <a:ext cx="1097280" cy="274320"/>
          </a:xfrm>
          <a:prstGeom prst="roundRect">
            <a:avLst/>
          </a:prstGeom>
          <a:solidFill>
            <a:srgbClr val="FFA7A7"/>
          </a:solidFill>
          <a:ln w="9525" cap="sq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31">
              <a:defRPr/>
            </a:pPr>
            <a: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  <a:t>AC Load Center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F1913A96-0F4E-420E-975E-8531FB9C5CAC}"/>
              </a:ext>
            </a:extLst>
          </p:cNvPr>
          <p:cNvSpPr txBox="1"/>
          <p:nvPr/>
        </p:nvSpPr>
        <p:spPr>
          <a:xfrm>
            <a:off x="9753560" y="777266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2"/>
                </a:solidFill>
                <a:cs typeface="Arial" panose="020B0604020202020204" pitchFamily="34" charset="0"/>
              </a:rPr>
              <a:t>Plenum / Unconditioned Area</a:t>
            </a:r>
            <a:endParaRPr lang="en-US" sz="1200" i="1" baseline="-250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519" name="Left Brace 518">
            <a:extLst>
              <a:ext uri="{FF2B5EF4-FFF2-40B4-BE49-F238E27FC236}">
                <a16:creationId xmlns:a16="http://schemas.microsoft.com/office/drawing/2014/main" id="{B357023B-C316-4419-954B-8EBAE97A8142}"/>
              </a:ext>
            </a:extLst>
          </p:cNvPr>
          <p:cNvSpPr/>
          <p:nvPr/>
        </p:nvSpPr>
        <p:spPr>
          <a:xfrm rot="16200000">
            <a:off x="1981261" y="4343380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04E5C3EF-E556-46AE-9F91-D440967992A0}"/>
              </a:ext>
            </a:extLst>
          </p:cNvPr>
          <p:cNvCxnSpPr>
            <a:cxnSpLocks/>
            <a:endCxn id="525" idx="1"/>
          </p:cNvCxnSpPr>
          <p:nvPr/>
        </p:nvCxnSpPr>
        <p:spPr>
          <a:xfrm>
            <a:off x="70110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523" name="TextBox 522">
            <a:extLst>
              <a:ext uri="{FF2B5EF4-FFF2-40B4-BE49-F238E27FC236}">
                <a16:creationId xmlns:a16="http://schemas.microsoft.com/office/drawing/2014/main" id="{BC81D902-A401-4CAF-8B48-3D4CC82F5B1D}"/>
              </a:ext>
            </a:extLst>
          </p:cNvPr>
          <p:cNvSpPr txBox="1"/>
          <p:nvPr/>
        </p:nvSpPr>
        <p:spPr>
          <a:xfrm>
            <a:off x="4268112" y="5367508"/>
            <a:ext cx="2650839" cy="54864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(6) 550W AC/DC Computer Power Supply</a:t>
            </a:r>
          </a:p>
          <a:p>
            <a:pPr algn="l"/>
            <a:r>
              <a:rPr lang="en-US" sz="1200" dirty="0" err="1">
                <a:solidFill>
                  <a:schemeClr val="tx1"/>
                </a:solidFill>
              </a:rPr>
              <a:t>Seasonic</a:t>
            </a:r>
            <a:r>
              <a:rPr lang="en-US" sz="1200" dirty="0">
                <a:solidFill>
                  <a:schemeClr val="tx1"/>
                </a:solidFill>
              </a:rPr>
              <a:t> FOCUS PX-550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5A4D9476-111C-4096-9EAA-706D91F4AE59}"/>
              </a:ext>
            </a:extLst>
          </p:cNvPr>
          <p:cNvGrpSpPr/>
          <p:nvPr/>
        </p:nvGrpSpPr>
        <p:grpSpPr>
          <a:xfrm rot="5400000">
            <a:off x="518221" y="5349221"/>
            <a:ext cx="365760" cy="365760"/>
            <a:chOff x="8290550" y="2697480"/>
            <a:chExt cx="914400" cy="914400"/>
          </a:xfrm>
        </p:grpSpPr>
        <p:sp>
          <p:nvSpPr>
            <p:cNvPr id="525" name="Rectangle: Rounded Corners 524">
              <a:extLst>
                <a:ext uri="{FF2B5EF4-FFF2-40B4-BE49-F238E27FC236}">
                  <a16:creationId xmlns:a16="http://schemas.microsoft.com/office/drawing/2014/main" id="{60C88CC4-44EE-44F2-B17F-329CF31029D7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A21905B4-4814-4E4C-9947-18B9254C3066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33BFD8C0-924F-41A8-BCA2-C0D74B80F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CE80796D-0FC7-4517-A5F0-D0434FB33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7E9D6AC1-66B3-47A3-A757-BE25AC4B51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AC51560A-0A77-47BD-9D1F-36DE29B2C9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D6782E5F-B348-4444-89E2-794A88B9E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9A50E331-0DC0-4321-82D2-8D4728DBF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12531BDB-EFA4-4434-8F6C-D74718A74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4" name="Straight Connector 533">
                  <a:extLst>
                    <a:ext uri="{FF2B5EF4-FFF2-40B4-BE49-F238E27FC236}">
                      <a16:creationId xmlns:a16="http://schemas.microsoft.com/office/drawing/2014/main" id="{66E65D7E-2F9C-4518-9D36-CBD6C8F7DF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5" name="Straight Connector 534">
                  <a:extLst>
                    <a:ext uri="{FF2B5EF4-FFF2-40B4-BE49-F238E27FC236}">
                      <a16:creationId xmlns:a16="http://schemas.microsoft.com/office/drawing/2014/main" id="{ABE6ED29-1018-4ED2-ADA5-6119AC556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7CC0CC39-90B4-40A0-A7F4-B1A736E5E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83A058BB-E8CD-443C-906D-2D33F6A3B849}"/>
              </a:ext>
            </a:extLst>
          </p:cNvPr>
          <p:cNvCxnSpPr>
            <a:cxnSpLocks/>
            <a:stCxn id="630" idx="2"/>
          </p:cNvCxnSpPr>
          <p:nvPr/>
        </p:nvCxnSpPr>
        <p:spPr>
          <a:xfrm flipH="1">
            <a:off x="975416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17BB536-F297-41A5-A1BB-FACF361C3C96}"/>
              </a:ext>
            </a:extLst>
          </p:cNvPr>
          <p:cNvGrpSpPr/>
          <p:nvPr/>
        </p:nvGrpSpPr>
        <p:grpSpPr>
          <a:xfrm>
            <a:off x="518221" y="4709148"/>
            <a:ext cx="365760" cy="365760"/>
            <a:chOff x="7193281" y="5257801"/>
            <a:chExt cx="914399" cy="914398"/>
          </a:xfrm>
        </p:grpSpPr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4DB6054B-666A-4421-9A73-2C125CA8BEA6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43B558AC-2F0F-48AC-AEF9-D590E3F52FB7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930652E4-8B6E-4038-8A55-2F13EEBB52B3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7B94A62C-828B-41A1-BE33-0E6D3FDF669B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7CBD0333-8BDC-4B49-AF71-045FEE0F23D4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D9605EEB-0BF6-4392-875B-03352AB0F6FD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A9663EE6-4215-419A-8546-EE370E30C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301E2A36-DE7B-444E-8004-EB1F3F314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8E00FFA-F9D3-4937-8136-C92000AA28FD}"/>
              </a:ext>
            </a:extLst>
          </p:cNvPr>
          <p:cNvGrpSpPr/>
          <p:nvPr/>
        </p:nvGrpSpPr>
        <p:grpSpPr>
          <a:xfrm>
            <a:off x="1066851" y="4709148"/>
            <a:ext cx="365760" cy="365760"/>
            <a:chOff x="7193281" y="5257801"/>
            <a:chExt cx="914399" cy="914398"/>
          </a:xfrm>
        </p:grpSpPr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830A9B2D-5F0D-4618-8F4B-11664C583086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5B1A836B-4790-412D-89B7-7D4179B64413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35B31304-024E-42F7-80B1-EC3D5979AD20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1B97C48A-8F4F-49C5-A031-CBB986292AC1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20ACF7D0-A3A1-43BF-95E7-B9416A9F71E6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1C1655D2-E3AF-4A2D-87EA-258B68D9B0E9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EA4FCFEC-FA09-4D4A-A97E-D4BEFA669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572" name="Straight Connector 571">
                <a:extLst>
                  <a:ext uri="{FF2B5EF4-FFF2-40B4-BE49-F238E27FC236}">
                    <a16:creationId xmlns:a16="http://schemas.microsoft.com/office/drawing/2014/main" id="{2FD9735F-0979-4EDE-9E97-B3FF4EB90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617" name="Straight Arrow Connector 616">
            <a:extLst>
              <a:ext uri="{FF2B5EF4-FFF2-40B4-BE49-F238E27FC236}">
                <a16:creationId xmlns:a16="http://schemas.microsoft.com/office/drawing/2014/main" id="{CDA58AE0-D9C9-419F-B8B8-85F097DC82AA}"/>
              </a:ext>
            </a:extLst>
          </p:cNvPr>
          <p:cNvCxnSpPr>
            <a:cxnSpLocks/>
          </p:cNvCxnSpPr>
          <p:nvPr/>
        </p:nvCxnSpPr>
        <p:spPr>
          <a:xfrm>
            <a:off x="701099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18" name="Straight Arrow Connector 617">
            <a:extLst>
              <a:ext uri="{FF2B5EF4-FFF2-40B4-BE49-F238E27FC236}">
                <a16:creationId xmlns:a16="http://schemas.microsoft.com/office/drawing/2014/main" id="{CCC27994-41FB-427E-8EC3-EE970A8DB122}"/>
              </a:ext>
            </a:extLst>
          </p:cNvPr>
          <p:cNvCxnSpPr>
            <a:cxnSpLocks/>
          </p:cNvCxnSpPr>
          <p:nvPr/>
        </p:nvCxnSpPr>
        <p:spPr>
          <a:xfrm>
            <a:off x="1249733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EC54BE19-42BB-4ABB-95DB-F0D970CF1424}"/>
              </a:ext>
            </a:extLst>
          </p:cNvPr>
          <p:cNvCxnSpPr>
            <a:cxnSpLocks/>
          </p:cNvCxnSpPr>
          <p:nvPr/>
        </p:nvCxnSpPr>
        <p:spPr>
          <a:xfrm>
            <a:off x="518221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620" name="Rectangle 619">
            <a:extLst>
              <a:ext uri="{FF2B5EF4-FFF2-40B4-BE49-F238E27FC236}">
                <a16:creationId xmlns:a16="http://schemas.microsoft.com/office/drawing/2014/main" id="{7991B454-C608-4B58-9F79-B2B502A5F80B}"/>
              </a:ext>
            </a:extLst>
          </p:cNvPr>
          <p:cNvSpPr/>
          <p:nvPr/>
        </p:nvSpPr>
        <p:spPr>
          <a:xfrm>
            <a:off x="152471" y="3063238"/>
            <a:ext cx="11887046" cy="548640"/>
          </a:xfrm>
          <a:prstGeom prst="rect">
            <a:avLst/>
          </a:prstGeom>
          <a:noFill/>
          <a:ln w="63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0"/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AAEB9F4D-EC48-4DCF-B9A9-E1A1D2AC063C}"/>
              </a:ext>
            </a:extLst>
          </p:cNvPr>
          <p:cNvSpPr txBox="1"/>
          <p:nvPr/>
        </p:nvSpPr>
        <p:spPr>
          <a:xfrm>
            <a:off x="9753535" y="3063241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rgbClr val="7030A0"/>
                </a:solidFill>
                <a:cs typeface="Arial" panose="020B0604020202020204" pitchFamily="34" charset="0"/>
              </a:rPr>
              <a:t>Within Walls</a:t>
            </a:r>
            <a:endParaRPr lang="en-US" sz="1200" i="1" baseline="-250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cxnSp>
        <p:nvCxnSpPr>
          <p:cNvPr id="626" name="Straight Arrow Connector 625">
            <a:extLst>
              <a:ext uri="{FF2B5EF4-FFF2-40B4-BE49-F238E27FC236}">
                <a16:creationId xmlns:a16="http://schemas.microsoft.com/office/drawing/2014/main" id="{C14A62E3-D26D-46E3-AB0B-BE6A1EECFBDA}"/>
              </a:ext>
            </a:extLst>
          </p:cNvPr>
          <p:cNvCxnSpPr>
            <a:cxnSpLocks/>
            <a:stCxn id="515" idx="2"/>
          </p:cNvCxnSpPr>
          <p:nvPr/>
        </p:nvCxnSpPr>
        <p:spPr>
          <a:xfrm flipH="1">
            <a:off x="6096000" y="1143025"/>
            <a:ext cx="6" cy="45720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6F00879B-EF86-4CEE-B8DE-56479E547F06}"/>
              </a:ext>
            </a:extLst>
          </p:cNvPr>
          <p:cNvSpPr txBox="1"/>
          <p:nvPr/>
        </p:nvSpPr>
        <p:spPr>
          <a:xfrm>
            <a:off x="9753560" y="3703314"/>
            <a:ext cx="2286000" cy="274320"/>
          </a:xfrm>
          <a:prstGeom prst="rect">
            <a:avLst/>
          </a:prstGeom>
          <a:noFill/>
        </p:spPr>
        <p:txBody>
          <a:bodyPr wrap="square" lIns="45720" tIns="27432" rIns="45720" bIns="27432" rtlCol="0" anchor="t" anchorCtr="0">
            <a:noAutofit/>
          </a:bodyPr>
          <a:lstStyle/>
          <a:p>
            <a:pPr algn="r"/>
            <a:r>
              <a:rPr lang="en-US" sz="1200" i="1" dirty="0">
                <a:solidFill>
                  <a:schemeClr val="accent6"/>
                </a:solidFill>
                <a:cs typeface="Arial" panose="020B0604020202020204" pitchFamily="34" charset="0"/>
              </a:rPr>
              <a:t>Conditioned Zone</a:t>
            </a:r>
            <a:endParaRPr lang="en-US" sz="1200" i="1" baseline="-2500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527B1E95-751D-408D-90CC-CB5293F13D30}"/>
              </a:ext>
            </a:extLst>
          </p:cNvPr>
          <p:cNvGrpSpPr/>
          <p:nvPr/>
        </p:nvGrpSpPr>
        <p:grpSpPr>
          <a:xfrm>
            <a:off x="792538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30" name="Rectangle: Rounded Corners 629">
              <a:extLst>
                <a:ext uri="{FF2B5EF4-FFF2-40B4-BE49-F238E27FC236}">
                  <a16:creationId xmlns:a16="http://schemas.microsoft.com/office/drawing/2014/main" id="{510C1C1F-CE34-4CDE-9CF0-A6036F58F4A6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990C11A0-9908-485B-96F1-E886F97933D3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104FE642-1DA3-49FE-87A5-0EE8387F22C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7C9B5DCE-89FC-4C6B-A5F3-0AD79F42CA29}"/>
              </a:ext>
            </a:extLst>
          </p:cNvPr>
          <p:cNvCxnSpPr>
            <a:cxnSpLocks/>
            <a:endCxn id="630" idx="0"/>
          </p:cNvCxnSpPr>
          <p:nvPr/>
        </p:nvCxnSpPr>
        <p:spPr>
          <a:xfrm>
            <a:off x="975418" y="1600214"/>
            <a:ext cx="0" cy="219454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2244C0D1-A944-4433-B892-E728A9CABD1D}"/>
              </a:ext>
            </a:extLst>
          </p:cNvPr>
          <p:cNvCxnSpPr>
            <a:cxnSpLocks/>
            <a:stCxn id="671" idx="2"/>
          </p:cNvCxnSpPr>
          <p:nvPr/>
        </p:nvCxnSpPr>
        <p:spPr>
          <a:xfrm flipH="1">
            <a:off x="2072674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5C043806-158D-48A3-A66C-4138C0EEBAD0}"/>
              </a:ext>
            </a:extLst>
          </p:cNvPr>
          <p:cNvGrpSpPr/>
          <p:nvPr/>
        </p:nvGrpSpPr>
        <p:grpSpPr>
          <a:xfrm>
            <a:off x="1615479" y="4709148"/>
            <a:ext cx="365760" cy="365760"/>
            <a:chOff x="7193281" y="5257801"/>
            <a:chExt cx="914399" cy="914398"/>
          </a:xfrm>
        </p:grpSpPr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B21BB286-EA14-4310-AA9C-49ECD40FB537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30A91638-5213-4068-92EB-3B760417FAB4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73871245-A2AC-4588-B105-A92EC6E4B853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C0C9A8F6-4557-4306-ACF9-76540996F076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74B377F5-2A69-4AF1-92AB-77DF67A3E4F1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76D594F-64C1-4018-ACAE-F9D630F64313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55F3D3B9-1EB5-4BDC-B001-47BE7EBEC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DC9D6A72-7822-4542-ADA0-FBAF5D514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43B8C6F4-7A02-4E5B-A6E9-8A138B2C71D7}"/>
              </a:ext>
            </a:extLst>
          </p:cNvPr>
          <p:cNvGrpSpPr/>
          <p:nvPr/>
        </p:nvGrpSpPr>
        <p:grpSpPr>
          <a:xfrm>
            <a:off x="2164109" y="4709148"/>
            <a:ext cx="365760" cy="365760"/>
            <a:chOff x="7193281" y="5257801"/>
            <a:chExt cx="914399" cy="914398"/>
          </a:xfrm>
        </p:grpSpPr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D9A1F31C-E7EC-46E5-AD97-5FAAEF431639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DDD912A8-06C9-4325-B9B5-20E7B394AC71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921C3918-E12E-4AD4-B8B1-D9E37C588727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003E3424-A80A-405A-9B9F-30BE26D4BE0C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9E00C071-1ABE-488E-B02F-7C3A38915D92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49" name="Group 648">
              <a:extLst>
                <a:ext uri="{FF2B5EF4-FFF2-40B4-BE49-F238E27FC236}">
                  <a16:creationId xmlns:a16="http://schemas.microsoft.com/office/drawing/2014/main" id="{6B55BD92-736D-4C59-9D65-D22983DD1C26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E17A5944-B9FB-4093-80CD-23CCEB4BA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DACE379C-8EDF-4689-AE92-55FED00F5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D97911B2-2F7A-420F-9E05-668286AEF6F3}"/>
              </a:ext>
            </a:extLst>
          </p:cNvPr>
          <p:cNvCxnSpPr>
            <a:cxnSpLocks/>
          </p:cNvCxnSpPr>
          <p:nvPr/>
        </p:nvCxnSpPr>
        <p:spPr>
          <a:xfrm>
            <a:off x="1798357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2C8F6F85-B1C3-4709-9F52-9DE8C5B70F86}"/>
              </a:ext>
            </a:extLst>
          </p:cNvPr>
          <p:cNvCxnSpPr>
            <a:cxnSpLocks/>
          </p:cNvCxnSpPr>
          <p:nvPr/>
        </p:nvCxnSpPr>
        <p:spPr>
          <a:xfrm>
            <a:off x="2346991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61959692-2242-4D10-AAD5-5EA685F5B1DE}"/>
              </a:ext>
            </a:extLst>
          </p:cNvPr>
          <p:cNvCxnSpPr>
            <a:cxnSpLocks/>
          </p:cNvCxnSpPr>
          <p:nvPr/>
        </p:nvCxnSpPr>
        <p:spPr>
          <a:xfrm>
            <a:off x="1615479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9C751F72-C14B-494B-B846-A61078BA846F}"/>
              </a:ext>
            </a:extLst>
          </p:cNvPr>
          <p:cNvGrpSpPr/>
          <p:nvPr/>
        </p:nvGrpSpPr>
        <p:grpSpPr>
          <a:xfrm>
            <a:off x="1889796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3EF8FC31-6F20-476D-A2B7-6700C66DE811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79F6598F-5FB4-49A0-BF83-7310AAE2FE30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F72A19F5-1034-4BD8-877A-8A48DFA5C149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7F58B12F-C9E7-4333-8D78-0CA671BA21A2}"/>
              </a:ext>
            </a:extLst>
          </p:cNvPr>
          <p:cNvCxnSpPr>
            <a:cxnSpLocks/>
            <a:endCxn id="671" idx="0"/>
          </p:cNvCxnSpPr>
          <p:nvPr/>
        </p:nvCxnSpPr>
        <p:spPr>
          <a:xfrm>
            <a:off x="2072676" y="1600214"/>
            <a:ext cx="0" cy="219454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80" name="Straight Arrow Connector 679">
            <a:extLst>
              <a:ext uri="{FF2B5EF4-FFF2-40B4-BE49-F238E27FC236}">
                <a16:creationId xmlns:a16="http://schemas.microsoft.com/office/drawing/2014/main" id="{85B09C89-26FC-4909-A08C-C5E2E8C24DDD}"/>
              </a:ext>
            </a:extLst>
          </p:cNvPr>
          <p:cNvCxnSpPr>
            <a:cxnSpLocks/>
            <a:stCxn id="742" idx="2"/>
          </p:cNvCxnSpPr>
          <p:nvPr/>
        </p:nvCxnSpPr>
        <p:spPr>
          <a:xfrm flipH="1">
            <a:off x="3169942" y="4160518"/>
            <a:ext cx="2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AEAE75EC-33F3-4F99-82BE-1A68303D8ABF}"/>
              </a:ext>
            </a:extLst>
          </p:cNvPr>
          <p:cNvGrpSpPr/>
          <p:nvPr/>
        </p:nvGrpSpPr>
        <p:grpSpPr>
          <a:xfrm>
            <a:off x="2712747" y="4709148"/>
            <a:ext cx="365760" cy="365760"/>
            <a:chOff x="7193281" y="5257801"/>
            <a:chExt cx="914399" cy="914398"/>
          </a:xfrm>
        </p:grpSpPr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5B786B07-84DB-422D-8B37-D24BC1532D7C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3585BFDB-680C-45DA-A5E6-7CC4FF8FFF01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F8FFE21C-2FBB-4F42-99B3-CB10861958D9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F763109F-85CA-4387-947E-84E7F75D2644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D1347A02-1F5F-45F0-8053-17C1362E6B0A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86" name="Group 685">
              <a:extLst>
                <a:ext uri="{FF2B5EF4-FFF2-40B4-BE49-F238E27FC236}">
                  <a16:creationId xmlns:a16="http://schemas.microsoft.com/office/drawing/2014/main" id="{9461C9DC-E4A0-43BF-B76B-BBAB084B32BC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B322DDF2-003E-4FB6-86CE-2B4B9DD84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EDC77648-B786-45B9-8A2C-1DDF9A5AD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98" name="Group 697">
            <a:extLst>
              <a:ext uri="{FF2B5EF4-FFF2-40B4-BE49-F238E27FC236}">
                <a16:creationId xmlns:a16="http://schemas.microsoft.com/office/drawing/2014/main" id="{08F6A31C-F905-4CBE-841B-4DC7050C91A7}"/>
              </a:ext>
            </a:extLst>
          </p:cNvPr>
          <p:cNvGrpSpPr/>
          <p:nvPr/>
        </p:nvGrpSpPr>
        <p:grpSpPr>
          <a:xfrm>
            <a:off x="3261377" y="4709148"/>
            <a:ext cx="365760" cy="365760"/>
            <a:chOff x="7193281" y="5257801"/>
            <a:chExt cx="914399" cy="914398"/>
          </a:xfrm>
        </p:grpSpPr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132F3612-9381-4C62-A935-5187BF42D9DD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B4D8D466-0F1A-4FB4-8A95-4BF815BA5171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DD2B9E66-8763-47D6-B87C-19987F5C8596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716" name="Freeform: Shape 715">
                <a:extLst>
                  <a:ext uri="{FF2B5EF4-FFF2-40B4-BE49-F238E27FC236}">
                    <a16:creationId xmlns:a16="http://schemas.microsoft.com/office/drawing/2014/main" id="{25A06135-632D-42AE-A617-97C366B86083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8" name="Freeform: Shape 727">
                <a:extLst>
                  <a:ext uri="{FF2B5EF4-FFF2-40B4-BE49-F238E27FC236}">
                    <a16:creationId xmlns:a16="http://schemas.microsoft.com/office/drawing/2014/main" id="{B247BDE7-E9EC-462C-A74A-C642521A7D43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1" name="Group 710">
              <a:extLst>
                <a:ext uri="{FF2B5EF4-FFF2-40B4-BE49-F238E27FC236}">
                  <a16:creationId xmlns:a16="http://schemas.microsoft.com/office/drawing/2014/main" id="{88A7696B-803F-4A11-BD10-981CD3114A49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1B2550C7-E8FA-4359-A355-0BBEB8A5F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0A2BB4CD-F019-4AEA-975F-CADB6F9F2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733" name="Straight Arrow Connector 732">
            <a:extLst>
              <a:ext uri="{FF2B5EF4-FFF2-40B4-BE49-F238E27FC236}">
                <a16:creationId xmlns:a16="http://schemas.microsoft.com/office/drawing/2014/main" id="{39544525-CD41-472C-A3D8-5A8102CE7993}"/>
              </a:ext>
            </a:extLst>
          </p:cNvPr>
          <p:cNvCxnSpPr>
            <a:cxnSpLocks/>
          </p:cNvCxnSpPr>
          <p:nvPr/>
        </p:nvCxnSpPr>
        <p:spPr>
          <a:xfrm>
            <a:off x="2895625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34" name="Straight Arrow Connector 733">
            <a:extLst>
              <a:ext uri="{FF2B5EF4-FFF2-40B4-BE49-F238E27FC236}">
                <a16:creationId xmlns:a16="http://schemas.microsoft.com/office/drawing/2014/main" id="{BC633C04-C639-4610-B048-15B0558EE441}"/>
              </a:ext>
            </a:extLst>
          </p:cNvPr>
          <p:cNvCxnSpPr>
            <a:cxnSpLocks/>
          </p:cNvCxnSpPr>
          <p:nvPr/>
        </p:nvCxnSpPr>
        <p:spPr>
          <a:xfrm>
            <a:off x="3444259" y="4434835"/>
            <a:ext cx="0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8F586A9E-CC53-4517-8E60-61F07DCDCE31}"/>
              </a:ext>
            </a:extLst>
          </p:cNvPr>
          <p:cNvCxnSpPr>
            <a:cxnSpLocks/>
          </p:cNvCxnSpPr>
          <p:nvPr/>
        </p:nvCxnSpPr>
        <p:spPr>
          <a:xfrm>
            <a:off x="2712747" y="4434835"/>
            <a:ext cx="9144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7C02166D-74AA-43C8-97A9-4DA4F14C6874}"/>
              </a:ext>
            </a:extLst>
          </p:cNvPr>
          <p:cNvGrpSpPr/>
          <p:nvPr/>
        </p:nvGrpSpPr>
        <p:grpSpPr>
          <a:xfrm>
            <a:off x="2987064" y="3794758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742" name="Rectangle: Rounded Corners 741">
              <a:extLst>
                <a:ext uri="{FF2B5EF4-FFF2-40B4-BE49-F238E27FC236}">
                  <a16:creationId xmlns:a16="http://schemas.microsoft.com/office/drawing/2014/main" id="{056DDC04-D460-4315-936F-CBAB4631482F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EF4B4B54-AD9C-4F5C-A2AE-323664FDBBF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2C816A82-8446-4A49-95F5-EBAD721E2CD1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45" name="Straight Arrow Connector 744">
            <a:extLst>
              <a:ext uri="{FF2B5EF4-FFF2-40B4-BE49-F238E27FC236}">
                <a16:creationId xmlns:a16="http://schemas.microsoft.com/office/drawing/2014/main" id="{CAB0BF8E-3159-466B-87E2-F71A8F9A3A71}"/>
              </a:ext>
            </a:extLst>
          </p:cNvPr>
          <p:cNvCxnSpPr>
            <a:cxnSpLocks/>
          </p:cNvCxnSpPr>
          <p:nvPr/>
        </p:nvCxnSpPr>
        <p:spPr>
          <a:xfrm>
            <a:off x="3169944" y="1600214"/>
            <a:ext cx="0" cy="219454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id="{335A83FC-3622-4C32-B0B5-421BE8C44325}"/>
              </a:ext>
            </a:extLst>
          </p:cNvPr>
          <p:cNvCxnSpPr>
            <a:cxnSpLocks/>
            <a:endCxn id="749" idx="1"/>
          </p:cNvCxnSpPr>
          <p:nvPr/>
        </p:nvCxnSpPr>
        <p:spPr>
          <a:xfrm>
            <a:off x="124973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061ABE04-1D2A-474C-9D20-3861E388D898}"/>
              </a:ext>
            </a:extLst>
          </p:cNvPr>
          <p:cNvGrpSpPr/>
          <p:nvPr/>
        </p:nvGrpSpPr>
        <p:grpSpPr>
          <a:xfrm rot="5400000">
            <a:off x="1066851" y="5349221"/>
            <a:ext cx="365760" cy="365760"/>
            <a:chOff x="8290550" y="2697480"/>
            <a:chExt cx="914400" cy="914400"/>
          </a:xfrm>
        </p:grpSpPr>
        <p:sp>
          <p:nvSpPr>
            <p:cNvPr id="749" name="Rectangle: Rounded Corners 748">
              <a:extLst>
                <a:ext uri="{FF2B5EF4-FFF2-40B4-BE49-F238E27FC236}">
                  <a16:creationId xmlns:a16="http://schemas.microsoft.com/office/drawing/2014/main" id="{47F954D2-F8EE-4C17-9E25-D53A2BC48214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50" name="Group 749">
              <a:extLst>
                <a:ext uri="{FF2B5EF4-FFF2-40B4-BE49-F238E27FC236}">
                  <a16:creationId xmlns:a16="http://schemas.microsoft.com/office/drawing/2014/main" id="{6B17569F-D39B-4DB1-B040-657527082BA9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5C2489AE-1A6C-4B4B-906E-CD9E288E9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550E4F6C-9A89-45B1-9386-A0AD7C3FD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A4C35D9B-186B-4534-A33E-8EC2E6E3E31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54" name="Straight Connector 753">
                  <a:extLst>
                    <a:ext uri="{FF2B5EF4-FFF2-40B4-BE49-F238E27FC236}">
                      <a16:creationId xmlns:a16="http://schemas.microsoft.com/office/drawing/2014/main" id="{6CB44C29-843C-4B25-8EB7-A6A373D8B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5" name="Straight Connector 754">
                  <a:extLst>
                    <a:ext uri="{FF2B5EF4-FFF2-40B4-BE49-F238E27FC236}">
                      <a16:creationId xmlns:a16="http://schemas.microsoft.com/office/drawing/2014/main" id="{602DB66A-85CB-4EF8-86EB-F18A7A93A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6" name="Straight Connector 755">
                  <a:extLst>
                    <a:ext uri="{FF2B5EF4-FFF2-40B4-BE49-F238E27FC236}">
                      <a16:creationId xmlns:a16="http://schemas.microsoft.com/office/drawing/2014/main" id="{44B60DCB-EB08-418D-8943-979F348BD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7" name="Straight Connector 756">
                  <a:extLst>
                    <a:ext uri="{FF2B5EF4-FFF2-40B4-BE49-F238E27FC236}">
                      <a16:creationId xmlns:a16="http://schemas.microsoft.com/office/drawing/2014/main" id="{4942FAEA-6529-44AC-A29C-292863BB8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8" name="Straight Connector 757">
                  <a:extLst>
                    <a:ext uri="{FF2B5EF4-FFF2-40B4-BE49-F238E27FC236}">
                      <a16:creationId xmlns:a16="http://schemas.microsoft.com/office/drawing/2014/main" id="{267FEBE5-5535-4733-8AD5-AAA5ECD70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59" name="Straight Connector 758">
                  <a:extLst>
                    <a:ext uri="{FF2B5EF4-FFF2-40B4-BE49-F238E27FC236}">
                      <a16:creationId xmlns:a16="http://schemas.microsoft.com/office/drawing/2014/main" id="{5396EAB2-D106-4C6D-88A5-67BD0CFCE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60" name="Straight Connector 759">
                  <a:extLst>
                    <a:ext uri="{FF2B5EF4-FFF2-40B4-BE49-F238E27FC236}">
                      <a16:creationId xmlns:a16="http://schemas.microsoft.com/office/drawing/2014/main" id="{2A3DFCA0-4F37-4455-BD4D-04C1E1DE9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61" name="Straight Arrow Connector 760">
            <a:extLst>
              <a:ext uri="{FF2B5EF4-FFF2-40B4-BE49-F238E27FC236}">
                <a16:creationId xmlns:a16="http://schemas.microsoft.com/office/drawing/2014/main" id="{8D3FA060-F852-4514-A9F7-5D7850F0F970}"/>
              </a:ext>
            </a:extLst>
          </p:cNvPr>
          <p:cNvCxnSpPr>
            <a:cxnSpLocks/>
            <a:endCxn id="763" idx="1"/>
          </p:cNvCxnSpPr>
          <p:nvPr/>
        </p:nvCxnSpPr>
        <p:spPr>
          <a:xfrm>
            <a:off x="1798369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EAB649BC-E04D-4DFA-B1F6-C3B9D2A15717}"/>
              </a:ext>
            </a:extLst>
          </p:cNvPr>
          <p:cNvGrpSpPr/>
          <p:nvPr/>
        </p:nvGrpSpPr>
        <p:grpSpPr>
          <a:xfrm rot="5400000">
            <a:off x="1615489" y="5349221"/>
            <a:ext cx="365760" cy="365760"/>
            <a:chOff x="8290550" y="2697480"/>
            <a:chExt cx="914400" cy="914400"/>
          </a:xfrm>
        </p:grpSpPr>
        <p:sp>
          <p:nvSpPr>
            <p:cNvPr id="763" name="Rectangle: Rounded Corners 762">
              <a:extLst>
                <a:ext uri="{FF2B5EF4-FFF2-40B4-BE49-F238E27FC236}">
                  <a16:creationId xmlns:a16="http://schemas.microsoft.com/office/drawing/2014/main" id="{8CBB1B73-AB56-4BBE-B794-1718DC593F1F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4A33D3A2-1E38-4538-87B1-C60E3B8C19F8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F1181E53-AB24-4C10-A824-E89D33B1C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66" name="Straight Connector 765">
                <a:extLst>
                  <a:ext uri="{FF2B5EF4-FFF2-40B4-BE49-F238E27FC236}">
                    <a16:creationId xmlns:a16="http://schemas.microsoft.com/office/drawing/2014/main" id="{EE75ED49-2E43-4006-98AC-C52909B40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6EBCCE36-A513-40B7-B3F8-3E530A13633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68" name="Straight Connector 767">
                  <a:extLst>
                    <a:ext uri="{FF2B5EF4-FFF2-40B4-BE49-F238E27FC236}">
                      <a16:creationId xmlns:a16="http://schemas.microsoft.com/office/drawing/2014/main" id="{67C424B1-7CED-49E3-93CA-A75F3F5A9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1" name="Straight Connector 770">
                  <a:extLst>
                    <a:ext uri="{FF2B5EF4-FFF2-40B4-BE49-F238E27FC236}">
                      <a16:creationId xmlns:a16="http://schemas.microsoft.com/office/drawing/2014/main" id="{B5C59140-83E4-446F-B48A-58ED4787C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2" name="Straight Connector 771">
                  <a:extLst>
                    <a:ext uri="{FF2B5EF4-FFF2-40B4-BE49-F238E27FC236}">
                      <a16:creationId xmlns:a16="http://schemas.microsoft.com/office/drawing/2014/main" id="{8980DC48-EC89-4587-8BD9-FEBC89555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3" name="Straight Connector 772">
                  <a:extLst>
                    <a:ext uri="{FF2B5EF4-FFF2-40B4-BE49-F238E27FC236}">
                      <a16:creationId xmlns:a16="http://schemas.microsoft.com/office/drawing/2014/main" id="{65B0CA38-068A-4FFC-ADD9-DF79CF6DB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4" name="Straight Connector 773">
                  <a:extLst>
                    <a:ext uri="{FF2B5EF4-FFF2-40B4-BE49-F238E27FC236}">
                      <a16:creationId xmlns:a16="http://schemas.microsoft.com/office/drawing/2014/main" id="{33D27A49-6A15-4ADB-9627-10EFCFDD7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5" name="Straight Connector 774">
                  <a:extLst>
                    <a:ext uri="{FF2B5EF4-FFF2-40B4-BE49-F238E27FC236}">
                      <a16:creationId xmlns:a16="http://schemas.microsoft.com/office/drawing/2014/main" id="{9AF616B5-63FC-4217-A2A9-F6E07EC93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6" name="Straight Connector 775">
                  <a:extLst>
                    <a:ext uri="{FF2B5EF4-FFF2-40B4-BE49-F238E27FC236}">
                      <a16:creationId xmlns:a16="http://schemas.microsoft.com/office/drawing/2014/main" id="{D78A09A6-AB29-4A83-9454-FD78CC25D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D70E59DE-6017-4F81-9507-16C898BED8E8}"/>
              </a:ext>
            </a:extLst>
          </p:cNvPr>
          <p:cNvCxnSpPr>
            <a:cxnSpLocks/>
            <a:endCxn id="779" idx="1"/>
          </p:cNvCxnSpPr>
          <p:nvPr/>
        </p:nvCxnSpPr>
        <p:spPr>
          <a:xfrm>
            <a:off x="2347003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A37FBA4F-F84A-4193-9EE5-098568855450}"/>
              </a:ext>
            </a:extLst>
          </p:cNvPr>
          <p:cNvGrpSpPr/>
          <p:nvPr/>
        </p:nvGrpSpPr>
        <p:grpSpPr>
          <a:xfrm rot="5400000">
            <a:off x="2164123" y="5349221"/>
            <a:ext cx="365760" cy="365760"/>
            <a:chOff x="8290550" y="2697480"/>
            <a:chExt cx="914400" cy="914400"/>
          </a:xfrm>
        </p:grpSpPr>
        <p:sp>
          <p:nvSpPr>
            <p:cNvPr id="779" name="Rectangle: Rounded Corners 778">
              <a:extLst>
                <a:ext uri="{FF2B5EF4-FFF2-40B4-BE49-F238E27FC236}">
                  <a16:creationId xmlns:a16="http://schemas.microsoft.com/office/drawing/2014/main" id="{3B4BE202-843F-4E97-984F-5E99E9485D12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43BD6CD9-3FD7-4D18-8E34-C132C9620F52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6E9E745-6A97-4E49-97F7-DB44C39F4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D2ADB647-EF27-406D-926F-A292485E6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83" name="Group 782">
                <a:extLst>
                  <a:ext uri="{FF2B5EF4-FFF2-40B4-BE49-F238E27FC236}">
                    <a16:creationId xmlns:a16="http://schemas.microsoft.com/office/drawing/2014/main" id="{5168B275-A3B5-452A-A5F3-5CEC78E8875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84" name="Straight Connector 783">
                  <a:extLst>
                    <a:ext uri="{FF2B5EF4-FFF2-40B4-BE49-F238E27FC236}">
                      <a16:creationId xmlns:a16="http://schemas.microsoft.com/office/drawing/2014/main" id="{56E6D97B-DD36-4640-9A10-ADE6B629E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5" name="Straight Connector 784">
                  <a:extLst>
                    <a:ext uri="{FF2B5EF4-FFF2-40B4-BE49-F238E27FC236}">
                      <a16:creationId xmlns:a16="http://schemas.microsoft.com/office/drawing/2014/main" id="{FFBABB44-4F35-4C19-8B0C-AF7CACC12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6" name="Straight Connector 785">
                  <a:extLst>
                    <a:ext uri="{FF2B5EF4-FFF2-40B4-BE49-F238E27FC236}">
                      <a16:creationId xmlns:a16="http://schemas.microsoft.com/office/drawing/2014/main" id="{246D7AF1-A7D0-4604-97F1-A7956F8E8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7" name="Straight Connector 786">
                  <a:extLst>
                    <a:ext uri="{FF2B5EF4-FFF2-40B4-BE49-F238E27FC236}">
                      <a16:creationId xmlns:a16="http://schemas.microsoft.com/office/drawing/2014/main" id="{E168C25B-F267-47EF-88EA-B08C42133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8" name="Straight Connector 787">
                  <a:extLst>
                    <a:ext uri="{FF2B5EF4-FFF2-40B4-BE49-F238E27FC236}">
                      <a16:creationId xmlns:a16="http://schemas.microsoft.com/office/drawing/2014/main" id="{166BDE44-7457-418D-839D-92712309A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89" name="Straight Connector 788">
                  <a:extLst>
                    <a:ext uri="{FF2B5EF4-FFF2-40B4-BE49-F238E27FC236}">
                      <a16:creationId xmlns:a16="http://schemas.microsoft.com/office/drawing/2014/main" id="{E0C4C4DC-5DFB-4B42-97DF-86DCE0529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0" name="Straight Connector 789">
                  <a:extLst>
                    <a:ext uri="{FF2B5EF4-FFF2-40B4-BE49-F238E27FC236}">
                      <a16:creationId xmlns:a16="http://schemas.microsoft.com/office/drawing/2014/main" id="{CF591C04-B415-45FA-A964-B7E0BA43E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4413E545-3936-4BCA-8914-DBA6EFB0AD0C}"/>
              </a:ext>
            </a:extLst>
          </p:cNvPr>
          <p:cNvCxnSpPr>
            <a:cxnSpLocks/>
            <a:endCxn id="793" idx="1"/>
          </p:cNvCxnSpPr>
          <p:nvPr/>
        </p:nvCxnSpPr>
        <p:spPr>
          <a:xfrm>
            <a:off x="2895637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F6B85150-E450-40EF-8AC8-82D7F9F1D56A}"/>
              </a:ext>
            </a:extLst>
          </p:cNvPr>
          <p:cNvGrpSpPr/>
          <p:nvPr/>
        </p:nvGrpSpPr>
        <p:grpSpPr>
          <a:xfrm rot="5400000">
            <a:off x="2712757" y="5349221"/>
            <a:ext cx="365760" cy="365760"/>
            <a:chOff x="8290550" y="2697480"/>
            <a:chExt cx="914400" cy="914400"/>
          </a:xfrm>
        </p:grpSpPr>
        <p:sp>
          <p:nvSpPr>
            <p:cNvPr id="793" name="Rectangle: Rounded Corners 792">
              <a:extLst>
                <a:ext uri="{FF2B5EF4-FFF2-40B4-BE49-F238E27FC236}">
                  <a16:creationId xmlns:a16="http://schemas.microsoft.com/office/drawing/2014/main" id="{8F2361CC-F0F9-4BF6-8D85-98FE320B50DC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830F98D5-DE3C-452E-86D5-EA63C82A905F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345B8281-DCFC-4163-843A-682D0442C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622EB7A2-0D11-443E-91F2-38C46FA5E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3A808E5E-996F-4910-B2AC-7C1F4B9E11F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798" name="Straight Connector 797">
                  <a:extLst>
                    <a:ext uri="{FF2B5EF4-FFF2-40B4-BE49-F238E27FC236}">
                      <a16:creationId xmlns:a16="http://schemas.microsoft.com/office/drawing/2014/main" id="{6068BED6-7DD0-4A24-AE01-CFB8D9086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9" name="Straight Connector 798">
                  <a:extLst>
                    <a:ext uri="{FF2B5EF4-FFF2-40B4-BE49-F238E27FC236}">
                      <a16:creationId xmlns:a16="http://schemas.microsoft.com/office/drawing/2014/main" id="{657EFE60-2AE5-445F-B528-6185CC888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0" name="Straight Connector 799">
                  <a:extLst>
                    <a:ext uri="{FF2B5EF4-FFF2-40B4-BE49-F238E27FC236}">
                      <a16:creationId xmlns:a16="http://schemas.microsoft.com/office/drawing/2014/main" id="{90530022-2E82-4E6A-87BB-9D6EBF679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1" name="Straight Connector 800">
                  <a:extLst>
                    <a:ext uri="{FF2B5EF4-FFF2-40B4-BE49-F238E27FC236}">
                      <a16:creationId xmlns:a16="http://schemas.microsoft.com/office/drawing/2014/main" id="{50A02BF8-D38A-448E-8882-81D393A27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2" name="Straight Connector 801">
                  <a:extLst>
                    <a:ext uri="{FF2B5EF4-FFF2-40B4-BE49-F238E27FC236}">
                      <a16:creationId xmlns:a16="http://schemas.microsoft.com/office/drawing/2014/main" id="{7D38D4AF-CAB3-482A-9BB3-09622A1803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3" name="Straight Connector 802">
                  <a:extLst>
                    <a:ext uri="{FF2B5EF4-FFF2-40B4-BE49-F238E27FC236}">
                      <a16:creationId xmlns:a16="http://schemas.microsoft.com/office/drawing/2014/main" id="{442A5381-53E5-4E07-9AC5-4A57BAE91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04" name="Straight Connector 803">
                  <a:extLst>
                    <a:ext uri="{FF2B5EF4-FFF2-40B4-BE49-F238E27FC236}">
                      <a16:creationId xmlns:a16="http://schemas.microsoft.com/office/drawing/2014/main" id="{BC017AD5-C2C1-438A-9324-EB678A3C3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cxnSp>
        <p:nvCxnSpPr>
          <p:cNvPr id="805" name="Straight Arrow Connector 804">
            <a:extLst>
              <a:ext uri="{FF2B5EF4-FFF2-40B4-BE49-F238E27FC236}">
                <a16:creationId xmlns:a16="http://schemas.microsoft.com/office/drawing/2014/main" id="{CF906094-E2F5-4288-A209-5327075AC1C9}"/>
              </a:ext>
            </a:extLst>
          </p:cNvPr>
          <p:cNvCxnSpPr>
            <a:cxnSpLocks/>
            <a:endCxn id="807" idx="1"/>
          </p:cNvCxnSpPr>
          <p:nvPr/>
        </p:nvCxnSpPr>
        <p:spPr>
          <a:xfrm>
            <a:off x="3444271" y="5074908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6BF662A8-354F-4B00-B638-F4482FED74D4}"/>
              </a:ext>
            </a:extLst>
          </p:cNvPr>
          <p:cNvGrpSpPr/>
          <p:nvPr/>
        </p:nvGrpSpPr>
        <p:grpSpPr>
          <a:xfrm rot="5400000">
            <a:off x="3261391" y="5349221"/>
            <a:ext cx="365760" cy="365760"/>
            <a:chOff x="8290550" y="2697480"/>
            <a:chExt cx="914400" cy="914400"/>
          </a:xfrm>
        </p:grpSpPr>
        <p:sp>
          <p:nvSpPr>
            <p:cNvPr id="807" name="Rectangle: Rounded Corners 806">
              <a:extLst>
                <a:ext uri="{FF2B5EF4-FFF2-40B4-BE49-F238E27FC236}">
                  <a16:creationId xmlns:a16="http://schemas.microsoft.com/office/drawing/2014/main" id="{5943451C-901D-4122-9A74-942589691F58}"/>
                </a:ext>
              </a:extLst>
            </p:cNvPr>
            <p:cNvSpPr/>
            <p:nvPr/>
          </p:nvSpPr>
          <p:spPr>
            <a:xfrm>
              <a:off x="8290550" y="2697480"/>
              <a:ext cx="914400" cy="914400"/>
            </a:xfrm>
            <a:prstGeom prst="roundRect">
              <a:avLst/>
            </a:prstGeom>
            <a:solidFill>
              <a:srgbClr val="DEEBF7"/>
            </a:solidFill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808" name="Group 807">
              <a:extLst>
                <a:ext uri="{FF2B5EF4-FFF2-40B4-BE49-F238E27FC236}">
                  <a16:creationId xmlns:a16="http://schemas.microsoft.com/office/drawing/2014/main" id="{9B0BF1E4-8199-44F6-B0E3-53994DD51525}"/>
                </a:ext>
              </a:extLst>
            </p:cNvPr>
            <p:cNvGrpSpPr/>
            <p:nvPr/>
          </p:nvGrpSpPr>
          <p:grpSpPr>
            <a:xfrm>
              <a:off x="8427720" y="3092847"/>
              <a:ext cx="640080" cy="123666"/>
              <a:chOff x="6233160" y="3870087"/>
              <a:chExt cx="640080" cy="123666"/>
            </a:xfrm>
          </p:grpSpPr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24B175F2-8F32-48F6-A2ED-D1A51357A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1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21E2CB61-3ECA-4D91-A98A-DAEC9697F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0360" y="3931920"/>
                <a:ext cx="182880" cy="0"/>
              </a:xfrm>
              <a:prstGeom prst="line">
                <a:avLst/>
              </a:prstGeom>
              <a:grpFill/>
              <a:ln w="9525" cap="sq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6768574C-F318-442E-9D8D-84D61464BB7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416035" y="3870087"/>
                <a:ext cx="274320" cy="123666"/>
                <a:chOff x="8017178" y="3749040"/>
                <a:chExt cx="547702" cy="185182"/>
              </a:xfrm>
            </p:grpSpPr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CCAF8F5D-7667-4A70-8CDD-4FC1251A1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7178" y="3843457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3" name="Straight Connector 812">
                  <a:extLst>
                    <a:ext uri="{FF2B5EF4-FFF2-40B4-BE49-F238E27FC236}">
                      <a16:creationId xmlns:a16="http://schemas.microsoft.com/office/drawing/2014/main" id="{F296B665-C9ED-45B0-BCA7-E113FAFB10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4" name="Straight Connector 813">
                  <a:extLst>
                    <a:ext uri="{FF2B5EF4-FFF2-40B4-BE49-F238E27FC236}">
                      <a16:creationId xmlns:a16="http://schemas.microsoft.com/office/drawing/2014/main" id="{DE8916DB-D5B5-47C0-9BDC-6F03B669AA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6196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5" name="Straight Connector 814">
                  <a:extLst>
                    <a:ext uri="{FF2B5EF4-FFF2-40B4-BE49-F238E27FC236}">
                      <a16:creationId xmlns:a16="http://schemas.microsoft.com/office/drawing/2014/main" id="{BE4B57F4-658D-470C-AD06-7A2831819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4484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6" name="Straight Connector 815">
                  <a:extLst>
                    <a:ext uri="{FF2B5EF4-FFF2-40B4-BE49-F238E27FC236}">
                      <a16:creationId xmlns:a16="http://schemas.microsoft.com/office/drawing/2014/main" id="{207B07BE-C5E6-4EC1-9CDA-6CEDCF93A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9160" y="3749040"/>
                  <a:ext cx="45720" cy="90765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7" name="Straight Connector 816">
                  <a:extLst>
                    <a:ext uri="{FF2B5EF4-FFF2-40B4-BE49-F238E27FC236}">
                      <a16:creationId xmlns:a16="http://schemas.microsoft.com/office/drawing/2014/main" id="{B229E5E8-8786-47E4-8F6E-E4D8587B2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3628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8" name="Straight Connector 817">
                  <a:extLst>
                    <a:ext uri="{FF2B5EF4-FFF2-40B4-BE49-F238E27FC236}">
                      <a16:creationId xmlns:a16="http://schemas.microsoft.com/office/drawing/2014/main" id="{624B16C9-CE65-4822-8856-A9DB0E1033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27720" y="3749040"/>
                  <a:ext cx="91440" cy="182880"/>
                </a:xfrm>
                <a:prstGeom prst="line">
                  <a:avLst/>
                </a:prstGeom>
                <a:grpFill/>
                <a:ln w="9525" cap="sq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819" name="TextBox 818">
            <a:extLst>
              <a:ext uri="{FF2B5EF4-FFF2-40B4-BE49-F238E27FC236}">
                <a16:creationId xmlns:a16="http://schemas.microsoft.com/office/drawing/2014/main" id="{54C30717-AB8A-44C8-BC03-0437594AD572}"/>
              </a:ext>
            </a:extLst>
          </p:cNvPr>
          <p:cNvSpPr txBox="1"/>
          <p:nvPr/>
        </p:nvSpPr>
        <p:spPr>
          <a:xfrm>
            <a:off x="1154122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7DEE4430-A485-4EE7-8550-2728F85E54C9}"/>
              </a:ext>
            </a:extLst>
          </p:cNvPr>
          <p:cNvSpPr txBox="1"/>
          <p:nvPr/>
        </p:nvSpPr>
        <p:spPr>
          <a:xfrm>
            <a:off x="2255554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7DF69208-0E9C-42A7-9689-7E3AD2725E6E}"/>
              </a:ext>
            </a:extLst>
          </p:cNvPr>
          <p:cNvSpPr txBox="1"/>
          <p:nvPr/>
        </p:nvSpPr>
        <p:spPr>
          <a:xfrm>
            <a:off x="3352826" y="3794758"/>
            <a:ext cx="365760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25’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2239CD28-8576-4FFC-8933-715BF122A058}"/>
              </a:ext>
            </a:extLst>
          </p:cNvPr>
          <p:cNvSpPr txBox="1"/>
          <p:nvPr/>
        </p:nvSpPr>
        <p:spPr>
          <a:xfrm>
            <a:off x="518221" y="5989292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Programmable DC Load Bank</a:t>
            </a:r>
          </a:p>
          <a:p>
            <a:r>
              <a:rPr lang="en-US" sz="1200" dirty="0">
                <a:solidFill>
                  <a:schemeClr val="tx1"/>
                </a:solidFill>
              </a:rPr>
              <a:t>BK Precision 8500B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82" name="Straight Arrow Connector 881">
            <a:extLst>
              <a:ext uri="{FF2B5EF4-FFF2-40B4-BE49-F238E27FC236}">
                <a16:creationId xmlns:a16="http://schemas.microsoft.com/office/drawing/2014/main" id="{CE99331D-1443-4E0A-9977-7B1EE297F42C}"/>
              </a:ext>
            </a:extLst>
          </p:cNvPr>
          <p:cNvCxnSpPr>
            <a:cxnSpLocks/>
          </p:cNvCxnSpPr>
          <p:nvPr/>
        </p:nvCxnSpPr>
        <p:spPr>
          <a:xfrm>
            <a:off x="6096006" y="1325897"/>
            <a:ext cx="0" cy="27431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2605BC46-EACF-46B4-8F75-B035603628F8}"/>
              </a:ext>
            </a:extLst>
          </p:cNvPr>
          <p:cNvCxnSpPr>
            <a:cxnSpLocks/>
            <a:endCxn id="1015" idx="2"/>
          </p:cNvCxnSpPr>
          <p:nvPr/>
        </p:nvCxnSpPr>
        <p:spPr>
          <a:xfrm>
            <a:off x="4171607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7D6CCF49-CD93-4CD8-933B-5C1D07368EA7}"/>
              </a:ext>
            </a:extLst>
          </p:cNvPr>
          <p:cNvCxnSpPr>
            <a:cxnSpLocks/>
          </p:cNvCxnSpPr>
          <p:nvPr/>
        </p:nvCxnSpPr>
        <p:spPr>
          <a:xfrm>
            <a:off x="4724413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728C3F2-3EA0-4FFD-AA74-B3A2FAFAB76B}"/>
              </a:ext>
            </a:extLst>
          </p:cNvPr>
          <p:cNvCxnSpPr>
            <a:cxnSpLocks/>
          </p:cNvCxnSpPr>
          <p:nvPr/>
        </p:nvCxnSpPr>
        <p:spPr>
          <a:xfrm>
            <a:off x="5273047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A053E8D9-1FF5-4DC4-B845-579C48A75A57}"/>
              </a:ext>
            </a:extLst>
          </p:cNvPr>
          <p:cNvCxnSpPr>
            <a:cxnSpLocks/>
          </p:cNvCxnSpPr>
          <p:nvPr/>
        </p:nvCxnSpPr>
        <p:spPr>
          <a:xfrm>
            <a:off x="5821683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9069ACC8-F18D-4AD4-BAB0-175FC6DB3B14}"/>
              </a:ext>
            </a:extLst>
          </p:cNvPr>
          <p:cNvCxnSpPr>
            <a:cxnSpLocks/>
          </p:cNvCxnSpPr>
          <p:nvPr/>
        </p:nvCxnSpPr>
        <p:spPr>
          <a:xfrm>
            <a:off x="6370315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D3B43DDA-2091-4755-9942-7AD456464F9B}"/>
              </a:ext>
            </a:extLst>
          </p:cNvPr>
          <p:cNvCxnSpPr>
            <a:cxnSpLocks/>
          </p:cNvCxnSpPr>
          <p:nvPr/>
        </p:nvCxnSpPr>
        <p:spPr>
          <a:xfrm>
            <a:off x="6918949" y="2880366"/>
            <a:ext cx="2" cy="914390"/>
          </a:xfrm>
          <a:prstGeom prst="straightConnector1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1068" name="Left Brace 1067">
            <a:extLst>
              <a:ext uri="{FF2B5EF4-FFF2-40B4-BE49-F238E27FC236}">
                <a16:creationId xmlns:a16="http://schemas.microsoft.com/office/drawing/2014/main" id="{AD47C4DE-1FBB-4EF9-80DB-0C96EC5423E8}"/>
              </a:ext>
            </a:extLst>
          </p:cNvPr>
          <p:cNvSpPr/>
          <p:nvPr/>
        </p:nvSpPr>
        <p:spPr>
          <a:xfrm rot="16200000">
            <a:off x="5455909" y="2788912"/>
            <a:ext cx="182880" cy="3108960"/>
          </a:xfrm>
          <a:prstGeom prst="leftBrace">
            <a:avLst>
              <a:gd name="adj1" fmla="val 2976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C009740E-1545-4B83-810E-AF607404A06F}"/>
              </a:ext>
            </a:extLst>
          </p:cNvPr>
          <p:cNvSpPr txBox="1"/>
          <p:nvPr/>
        </p:nvSpPr>
        <p:spPr>
          <a:xfrm>
            <a:off x="3992869" y="4434829"/>
            <a:ext cx="3108960" cy="457200"/>
          </a:xfrm>
          <a:prstGeom prst="rect">
            <a:avLst/>
          </a:prstGeom>
          <a:noFill/>
        </p:spPr>
        <p:txBody>
          <a:bodyPr wrap="square" lIns="45720" tIns="45720" rIns="45720" bIns="45720" rtlCol="0" anchor="t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r>
              <a:rPr lang="en-US" sz="1200" i="0" dirty="0">
                <a:solidFill>
                  <a:schemeClr val="tx1"/>
                </a:solidFill>
              </a:rPr>
              <a:t>(6) 2’ x 4’ AC LED Troffer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GO-LED-24-46-35-UNV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C5ECE91B-325C-43BD-B48F-9ED919422425}"/>
              </a:ext>
            </a:extLst>
          </p:cNvPr>
          <p:cNvSpPr txBox="1"/>
          <p:nvPr/>
        </p:nvSpPr>
        <p:spPr>
          <a:xfrm>
            <a:off x="7193249" y="2423165"/>
            <a:ext cx="1737360" cy="54864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(6) Integrated LED Driver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GO-LED-24-46-35-UNV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BC58497-11AD-4056-9644-9B615BE13AFB}"/>
              </a:ext>
            </a:extLst>
          </p:cNvPr>
          <p:cNvSpPr/>
          <p:nvPr/>
        </p:nvSpPr>
        <p:spPr>
          <a:xfrm>
            <a:off x="3695307" y="4883085"/>
            <a:ext cx="546755" cy="754144"/>
          </a:xfrm>
          <a:custGeom>
            <a:avLst/>
            <a:gdLst>
              <a:gd name="connsiteX0" fmla="*/ 0 w 763571"/>
              <a:gd name="connsiteY0" fmla="*/ 0 h 848412"/>
              <a:gd name="connsiteX1" fmla="*/ 386499 w 763571"/>
              <a:gd name="connsiteY1" fmla="*/ 188536 h 848412"/>
              <a:gd name="connsiteX2" fmla="*/ 452487 w 763571"/>
              <a:gd name="connsiteY2" fmla="*/ 622169 h 848412"/>
              <a:gd name="connsiteX3" fmla="*/ 669303 w 763571"/>
              <a:gd name="connsiteY3" fmla="*/ 791851 h 848412"/>
              <a:gd name="connsiteX4" fmla="*/ 763571 w 763571"/>
              <a:gd name="connsiteY4" fmla="*/ 848412 h 848412"/>
              <a:gd name="connsiteX0" fmla="*/ 0 w 763571"/>
              <a:gd name="connsiteY0" fmla="*/ 0 h 848412"/>
              <a:gd name="connsiteX1" fmla="*/ 386499 w 763571"/>
              <a:gd name="connsiteY1" fmla="*/ 188536 h 848412"/>
              <a:gd name="connsiteX2" fmla="*/ 452487 w 763571"/>
              <a:gd name="connsiteY2" fmla="*/ 622169 h 848412"/>
              <a:gd name="connsiteX3" fmla="*/ 763571 w 763571"/>
              <a:gd name="connsiteY3" fmla="*/ 848412 h 848412"/>
              <a:gd name="connsiteX0" fmla="*/ 0 w 763571"/>
              <a:gd name="connsiteY0" fmla="*/ 0 h 848412"/>
              <a:gd name="connsiteX1" fmla="*/ 452487 w 763571"/>
              <a:gd name="connsiteY1" fmla="*/ 622169 h 848412"/>
              <a:gd name="connsiteX2" fmla="*/ 763571 w 763571"/>
              <a:gd name="connsiteY2" fmla="*/ 848412 h 848412"/>
              <a:gd name="connsiteX0" fmla="*/ 0 w 763571"/>
              <a:gd name="connsiteY0" fmla="*/ 0 h 848412"/>
              <a:gd name="connsiteX1" fmla="*/ 273377 w 763571"/>
              <a:gd name="connsiteY1" fmla="*/ 367645 h 848412"/>
              <a:gd name="connsiteX2" fmla="*/ 763571 w 763571"/>
              <a:gd name="connsiteY2" fmla="*/ 848412 h 848412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273377 w 546755"/>
              <a:gd name="connsiteY1" fmla="*/ 367645 h 754144"/>
              <a:gd name="connsiteX2" fmla="*/ 546755 w 546755"/>
              <a:gd name="connsiteY2" fmla="*/ 754144 h 754144"/>
              <a:gd name="connsiteX0" fmla="*/ 0 w 546755"/>
              <a:gd name="connsiteY0" fmla="*/ 0 h 754144"/>
              <a:gd name="connsiteX1" fmla="*/ 546755 w 546755"/>
              <a:gd name="connsiteY1" fmla="*/ 754144 h 754144"/>
              <a:gd name="connsiteX0" fmla="*/ 0 w 546755"/>
              <a:gd name="connsiteY0" fmla="*/ 0 h 754144"/>
              <a:gd name="connsiteX1" fmla="*/ 546755 w 546755"/>
              <a:gd name="connsiteY1" fmla="*/ 754144 h 754144"/>
              <a:gd name="connsiteX0" fmla="*/ 0 w 546755"/>
              <a:gd name="connsiteY0" fmla="*/ 0 h 754144"/>
              <a:gd name="connsiteX1" fmla="*/ 546755 w 546755"/>
              <a:gd name="connsiteY1" fmla="*/ 754144 h 75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755" h="754144">
                <a:moveTo>
                  <a:pt x="0" y="0"/>
                </a:moveTo>
                <a:cubicBezTo>
                  <a:pt x="502763" y="100553"/>
                  <a:pt x="91126" y="597031"/>
                  <a:pt x="546755" y="75414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974C464B-F089-45F7-BBAE-0FFECECCE21E}"/>
              </a:ext>
            </a:extLst>
          </p:cNvPr>
          <p:cNvCxnSpPr>
            <a:cxnSpLocks/>
            <a:endCxn id="508" idx="0"/>
          </p:cNvCxnSpPr>
          <p:nvPr/>
        </p:nvCxnSpPr>
        <p:spPr>
          <a:xfrm>
            <a:off x="4175784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27547968-2E1A-41C7-83D9-28FCD246C695}"/>
              </a:ext>
            </a:extLst>
          </p:cNvPr>
          <p:cNvCxnSpPr>
            <a:cxnSpLocks/>
            <a:endCxn id="549" idx="0"/>
          </p:cNvCxnSpPr>
          <p:nvPr/>
        </p:nvCxnSpPr>
        <p:spPr>
          <a:xfrm>
            <a:off x="4724418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2823953C-241B-4FD0-B0AD-25C196C37E74}"/>
              </a:ext>
            </a:extLst>
          </p:cNvPr>
          <p:cNvCxnSpPr>
            <a:cxnSpLocks/>
            <a:endCxn id="554" idx="0"/>
          </p:cNvCxnSpPr>
          <p:nvPr/>
        </p:nvCxnSpPr>
        <p:spPr>
          <a:xfrm>
            <a:off x="5273056" y="1600214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5DDCD28A-2275-45C6-8329-5D0D18FFA8AA}"/>
              </a:ext>
            </a:extLst>
          </p:cNvPr>
          <p:cNvCxnSpPr>
            <a:cxnSpLocks/>
            <a:endCxn id="559" idx="0"/>
          </p:cNvCxnSpPr>
          <p:nvPr/>
        </p:nvCxnSpPr>
        <p:spPr>
          <a:xfrm>
            <a:off x="5821686" y="1600214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9F9844E9-B2FB-42BD-A77E-ACF1D7D8B2AA}"/>
              </a:ext>
            </a:extLst>
          </p:cNvPr>
          <p:cNvCxnSpPr>
            <a:cxnSpLocks/>
            <a:endCxn id="564" idx="0"/>
          </p:cNvCxnSpPr>
          <p:nvPr/>
        </p:nvCxnSpPr>
        <p:spPr>
          <a:xfrm>
            <a:off x="6370320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CFB63A4C-6DD6-4357-9776-666A49EA119B}"/>
              </a:ext>
            </a:extLst>
          </p:cNvPr>
          <p:cNvCxnSpPr>
            <a:cxnSpLocks/>
            <a:endCxn id="661" idx="0"/>
          </p:cNvCxnSpPr>
          <p:nvPr/>
        </p:nvCxnSpPr>
        <p:spPr>
          <a:xfrm>
            <a:off x="6918954" y="1600220"/>
            <a:ext cx="0" cy="27431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696" name="Straight Arrow Connector 695">
            <a:extLst>
              <a:ext uri="{FF2B5EF4-FFF2-40B4-BE49-F238E27FC236}">
                <a16:creationId xmlns:a16="http://schemas.microsoft.com/office/drawing/2014/main" id="{77CAB182-EE2C-40C9-B947-EDFFBB788BF2}"/>
              </a:ext>
            </a:extLst>
          </p:cNvPr>
          <p:cNvCxnSpPr>
            <a:cxnSpLocks/>
            <a:stCxn id="508" idx="2"/>
          </p:cNvCxnSpPr>
          <p:nvPr/>
        </p:nvCxnSpPr>
        <p:spPr>
          <a:xfrm flipH="1">
            <a:off x="4175778" y="2240293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10" name="Straight Arrow Connector 709">
            <a:extLst>
              <a:ext uri="{FF2B5EF4-FFF2-40B4-BE49-F238E27FC236}">
                <a16:creationId xmlns:a16="http://schemas.microsoft.com/office/drawing/2014/main" id="{9EA931AF-B072-41DC-886B-D64B01EB67EC}"/>
              </a:ext>
            </a:extLst>
          </p:cNvPr>
          <p:cNvCxnSpPr>
            <a:cxnSpLocks/>
            <a:stCxn id="549" idx="2"/>
          </p:cNvCxnSpPr>
          <p:nvPr/>
        </p:nvCxnSpPr>
        <p:spPr>
          <a:xfrm flipH="1">
            <a:off x="4724412" y="2240293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724" name="Straight Arrow Connector 723">
            <a:extLst>
              <a:ext uri="{FF2B5EF4-FFF2-40B4-BE49-F238E27FC236}">
                <a16:creationId xmlns:a16="http://schemas.microsoft.com/office/drawing/2014/main" id="{A43BFDD6-CB52-4664-BC7C-DEE35684773B}"/>
              </a:ext>
            </a:extLst>
          </p:cNvPr>
          <p:cNvCxnSpPr>
            <a:cxnSpLocks/>
            <a:stCxn id="554" idx="2"/>
          </p:cNvCxnSpPr>
          <p:nvPr/>
        </p:nvCxnSpPr>
        <p:spPr>
          <a:xfrm flipH="1">
            <a:off x="5273050" y="2240287"/>
            <a:ext cx="6" cy="27432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934" name="Straight Arrow Connector 933">
            <a:extLst>
              <a:ext uri="{FF2B5EF4-FFF2-40B4-BE49-F238E27FC236}">
                <a16:creationId xmlns:a16="http://schemas.microsoft.com/office/drawing/2014/main" id="{C7ADAB9E-4240-4025-9486-7C76163606EA}"/>
              </a:ext>
            </a:extLst>
          </p:cNvPr>
          <p:cNvCxnSpPr>
            <a:cxnSpLocks/>
            <a:stCxn id="559" idx="2"/>
          </p:cNvCxnSpPr>
          <p:nvPr/>
        </p:nvCxnSpPr>
        <p:spPr>
          <a:xfrm flipH="1">
            <a:off x="5821680" y="2240287"/>
            <a:ext cx="6" cy="27432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9E76E611-59CE-464C-B7E6-FDF0659A6C3B}"/>
              </a:ext>
            </a:extLst>
          </p:cNvPr>
          <p:cNvCxnSpPr>
            <a:cxnSpLocks/>
            <a:stCxn id="564" idx="2"/>
          </p:cNvCxnSpPr>
          <p:nvPr/>
        </p:nvCxnSpPr>
        <p:spPr>
          <a:xfrm flipH="1">
            <a:off x="6370314" y="2240293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BEDE13BF-50D1-4766-917B-9694FC4DD302}"/>
              </a:ext>
            </a:extLst>
          </p:cNvPr>
          <p:cNvCxnSpPr>
            <a:cxnSpLocks/>
            <a:stCxn id="661" idx="2"/>
          </p:cNvCxnSpPr>
          <p:nvPr/>
        </p:nvCxnSpPr>
        <p:spPr>
          <a:xfrm flipH="1">
            <a:off x="6918948" y="2240293"/>
            <a:ext cx="6" cy="27432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  <a:headEnd type="none" w="sm" len="sm"/>
            <a:tailEnd type="triangle" w="sm" len="sm"/>
          </a:ln>
          <a:effectLst/>
        </p:spPr>
      </p:cxnSp>
      <p:sp>
        <p:nvSpPr>
          <p:cNvPr id="1094" name="TextBox 1093">
            <a:extLst>
              <a:ext uri="{FF2B5EF4-FFF2-40B4-BE49-F238E27FC236}">
                <a16:creationId xmlns:a16="http://schemas.microsoft.com/office/drawing/2014/main" id="{D7EC78E3-BEDF-4759-A6D0-DF6322B0420D}"/>
              </a:ext>
            </a:extLst>
          </p:cNvPr>
          <p:cNvSpPr txBox="1"/>
          <p:nvPr/>
        </p:nvSpPr>
        <p:spPr>
          <a:xfrm>
            <a:off x="7174995" y="1874533"/>
            <a:ext cx="841224" cy="365760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noAutofit/>
          </a:bodyPr>
          <a:lstStyle>
            <a:defPPr>
              <a:defRPr lang="en-US"/>
            </a:defPPr>
            <a:lvl1pPr algn="ctr" defTabSz="914400">
              <a:defRPr sz="800" i="1" kern="0">
                <a:solidFill>
                  <a:srgbClr val="44546A"/>
                </a:solidFill>
              </a:defRPr>
            </a:lvl1pPr>
          </a:lstStyle>
          <a:p>
            <a:pPr algn="l"/>
            <a:r>
              <a:rPr lang="en-US" sz="1200" i="0" dirty="0">
                <a:solidFill>
                  <a:schemeClr val="tx1"/>
                </a:solidFill>
              </a:rPr>
              <a:t>10’ (typ.)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122AE8C4-9A24-490B-8043-4A60711ADCF5}"/>
              </a:ext>
            </a:extLst>
          </p:cNvPr>
          <p:cNvSpPr/>
          <p:nvPr/>
        </p:nvSpPr>
        <p:spPr>
          <a:xfrm>
            <a:off x="152401" y="3703284"/>
            <a:ext cx="11887046" cy="3017520"/>
          </a:xfrm>
          <a:prstGeom prst="rect">
            <a:avLst/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6D37BD43-B372-49ED-B449-28F2E40F4CEB}"/>
              </a:ext>
            </a:extLst>
          </p:cNvPr>
          <p:cNvGrpSpPr/>
          <p:nvPr/>
        </p:nvGrpSpPr>
        <p:grpSpPr>
          <a:xfrm rot="10800000">
            <a:off x="3988729" y="3794756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15" name="Rectangle: Rounded Corners 1014">
              <a:extLst>
                <a:ext uri="{FF2B5EF4-FFF2-40B4-BE49-F238E27FC236}">
                  <a16:creationId xmlns:a16="http://schemas.microsoft.com/office/drawing/2014/main" id="{E32FB73F-29F0-410F-82ED-2FA3910B6C37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6" name="Isosceles Triangle 1015">
              <a:extLst>
                <a:ext uri="{FF2B5EF4-FFF2-40B4-BE49-F238E27FC236}">
                  <a16:creationId xmlns:a16="http://schemas.microsoft.com/office/drawing/2014/main" id="{827CCD24-F25A-4520-A0CE-0A9F703CB806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17" name="Straight Connector 1016">
              <a:extLst>
                <a:ext uri="{FF2B5EF4-FFF2-40B4-BE49-F238E27FC236}">
                  <a16:creationId xmlns:a16="http://schemas.microsoft.com/office/drawing/2014/main" id="{6DF9A0D1-5523-4E15-BCC0-7C73320393DB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8" name="Straight Connector 1017">
              <a:extLst>
                <a:ext uri="{FF2B5EF4-FFF2-40B4-BE49-F238E27FC236}">
                  <a16:creationId xmlns:a16="http://schemas.microsoft.com/office/drawing/2014/main" id="{8A5B0C5B-DED7-4E9F-BC77-45FB02872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9" name="Straight Connector 1018">
              <a:extLst>
                <a:ext uri="{FF2B5EF4-FFF2-40B4-BE49-F238E27FC236}">
                  <a16:creationId xmlns:a16="http://schemas.microsoft.com/office/drawing/2014/main" id="{4656E736-DDFE-477E-A5BD-08909B4FD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0" name="Straight Connector 1019">
              <a:extLst>
                <a:ext uri="{FF2B5EF4-FFF2-40B4-BE49-F238E27FC236}">
                  <a16:creationId xmlns:a16="http://schemas.microsoft.com/office/drawing/2014/main" id="{D468D4B7-A869-4FA7-B122-6EB64F0B21A2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1" name="Straight Connector 1020">
              <a:extLst>
                <a:ext uri="{FF2B5EF4-FFF2-40B4-BE49-F238E27FC236}">
                  <a16:creationId xmlns:a16="http://schemas.microsoft.com/office/drawing/2014/main" id="{AE911FEF-0D06-4B45-8797-BF439D9AC927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5D0A9DB1-B1A1-4D8B-AA60-3966706D6D4B}"/>
              </a:ext>
            </a:extLst>
          </p:cNvPr>
          <p:cNvGrpSpPr/>
          <p:nvPr/>
        </p:nvGrpSpPr>
        <p:grpSpPr>
          <a:xfrm rot="10800000">
            <a:off x="4541533" y="3794756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23" name="Rectangle: Rounded Corners 1022">
              <a:extLst>
                <a:ext uri="{FF2B5EF4-FFF2-40B4-BE49-F238E27FC236}">
                  <a16:creationId xmlns:a16="http://schemas.microsoft.com/office/drawing/2014/main" id="{80EC254D-9D2E-4BA2-B2BF-A53995CC7D11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24" name="Isosceles Triangle 1023">
              <a:extLst>
                <a:ext uri="{FF2B5EF4-FFF2-40B4-BE49-F238E27FC236}">
                  <a16:creationId xmlns:a16="http://schemas.microsoft.com/office/drawing/2014/main" id="{98AFB95A-96EB-4B72-AB82-40FE3A4351A8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7C42131-46D3-4190-BADF-F4E2AC9F0781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ACA66635-DAF4-4BD1-A9CC-99583F5C9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A097CE02-718C-448D-BF84-5AF30FF68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389DA1B-4573-45F4-91AB-9080E8B23DEC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AC72FE8-7CD9-4C42-83D2-4115D017ECC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B45D4C7C-1DBA-4ABA-BC14-EDF0AFAB627E}"/>
              </a:ext>
            </a:extLst>
          </p:cNvPr>
          <p:cNvGrpSpPr/>
          <p:nvPr/>
        </p:nvGrpSpPr>
        <p:grpSpPr>
          <a:xfrm rot="10800000">
            <a:off x="5090167" y="3794751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1317CF1B-00BD-47D3-A79D-A0CC059F9080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32" name="Isosceles Triangle 1031">
              <a:extLst>
                <a:ext uri="{FF2B5EF4-FFF2-40B4-BE49-F238E27FC236}">
                  <a16:creationId xmlns:a16="http://schemas.microsoft.com/office/drawing/2014/main" id="{A8E9DB7E-FF2E-4133-8341-87DB8DE4AFA5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92F8CFCE-323C-4A98-A611-02B59DD11CA3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4DEC5427-C2AE-4C14-963B-D1BAC009E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CFCC9AB6-D06C-42F6-A0F8-44DB73D4B1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3515277A-504C-4F7F-A02B-B4D27A4C2D14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3E014888-2062-4BFA-8689-DD746183E31C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DF9AD11F-0054-49E0-9699-2E8D3594AAFD}"/>
              </a:ext>
            </a:extLst>
          </p:cNvPr>
          <p:cNvGrpSpPr/>
          <p:nvPr/>
        </p:nvGrpSpPr>
        <p:grpSpPr>
          <a:xfrm rot="10800000">
            <a:off x="5638801" y="3794761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39" name="Rectangle: Rounded Corners 1038">
              <a:extLst>
                <a:ext uri="{FF2B5EF4-FFF2-40B4-BE49-F238E27FC236}">
                  <a16:creationId xmlns:a16="http://schemas.microsoft.com/office/drawing/2014/main" id="{98DC6461-402D-4493-A6B5-31E982DDC87F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3369AFB2-5980-454F-B6B1-A878A1F9181C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5E9DF0B3-95FC-46A5-ACE3-26DA8FAC1A0E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9DBE26B3-A178-4EBA-9F11-F7C4B344A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9B02F3B2-653A-4BF2-97D7-87BAE9DCD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5114570D-7F60-4155-867B-2AA451837955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28C556F2-0720-4035-8DC8-83E5777DB7FA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264759B0-59B2-4B8A-8973-F7FCD8946AE5}"/>
              </a:ext>
            </a:extLst>
          </p:cNvPr>
          <p:cNvGrpSpPr/>
          <p:nvPr/>
        </p:nvGrpSpPr>
        <p:grpSpPr>
          <a:xfrm rot="10800000">
            <a:off x="6187435" y="3794761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47" name="Rectangle: Rounded Corners 1046">
              <a:extLst>
                <a:ext uri="{FF2B5EF4-FFF2-40B4-BE49-F238E27FC236}">
                  <a16:creationId xmlns:a16="http://schemas.microsoft.com/office/drawing/2014/main" id="{159CCA65-AE03-458B-B06D-0915E6F98F30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8" name="Isosceles Triangle 1047">
              <a:extLst>
                <a:ext uri="{FF2B5EF4-FFF2-40B4-BE49-F238E27FC236}">
                  <a16:creationId xmlns:a16="http://schemas.microsoft.com/office/drawing/2014/main" id="{59DF864A-9CF0-463A-AF53-DCD9411230C7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112FF3F8-7507-494C-93D9-9E9EEAF17C3D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44132CE-EE0F-4F60-A158-FEFE3B308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835F8FAA-0E6A-4A3D-BA37-2B266B5AA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FF3E075C-7B71-4FAB-893D-7D7A5B6E9080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E0095A17-DB4B-4FD3-91C7-27CF397E384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48C6B58A-C1CE-49E4-A657-CF09C5689A53}"/>
              </a:ext>
            </a:extLst>
          </p:cNvPr>
          <p:cNvGrpSpPr/>
          <p:nvPr/>
        </p:nvGrpSpPr>
        <p:grpSpPr>
          <a:xfrm rot="10800000">
            <a:off x="6736069" y="3794756"/>
            <a:ext cx="365760" cy="365760"/>
            <a:chOff x="9387835" y="2697480"/>
            <a:chExt cx="914400" cy="914400"/>
          </a:xfrm>
          <a:solidFill>
            <a:srgbClr val="DEEBF7"/>
          </a:solidFill>
        </p:grpSpPr>
        <p:sp>
          <p:nvSpPr>
            <p:cNvPr id="1055" name="Rectangle: Rounded Corners 1054">
              <a:extLst>
                <a:ext uri="{FF2B5EF4-FFF2-40B4-BE49-F238E27FC236}">
                  <a16:creationId xmlns:a16="http://schemas.microsoft.com/office/drawing/2014/main" id="{5DF6ECF1-F201-4195-B313-20A8C4B8972E}"/>
                </a:ext>
              </a:extLst>
            </p:cNvPr>
            <p:cNvSpPr/>
            <p:nvPr/>
          </p:nvSpPr>
          <p:spPr>
            <a:xfrm>
              <a:off x="938783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56" name="Isosceles Triangle 1055">
              <a:extLst>
                <a:ext uri="{FF2B5EF4-FFF2-40B4-BE49-F238E27FC236}">
                  <a16:creationId xmlns:a16="http://schemas.microsoft.com/office/drawing/2014/main" id="{51F74B47-DD9C-48F9-A550-9C7A3E342C62}"/>
                </a:ext>
              </a:extLst>
            </p:cNvPr>
            <p:cNvSpPr/>
            <p:nvPr/>
          </p:nvSpPr>
          <p:spPr>
            <a:xfrm>
              <a:off x="9707880" y="3036069"/>
              <a:ext cx="274320" cy="236176"/>
            </a:xfrm>
            <a:prstGeom prst="triangl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9B9F2999-5279-4774-A3B7-FA2900E7528A}"/>
                </a:ext>
              </a:extLst>
            </p:cNvPr>
            <p:cNvCxnSpPr>
              <a:cxnSpLocks/>
            </p:cNvCxnSpPr>
            <p:nvPr/>
          </p:nvCxnSpPr>
          <p:spPr>
            <a:xfrm>
              <a:off x="9707880" y="3036069"/>
              <a:ext cx="274320" cy="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5AE06929-FF71-4001-92A0-E56E9A3BB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2880360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28D00BB9-626A-4159-8123-D1FA31FAA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040" y="3272246"/>
              <a:ext cx="0" cy="156754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6F568534-0FAD-4637-B087-8FF869619568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37232" y="2990068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81929339-F203-4508-B785-C8EFF9A702C3}"/>
                </a:ext>
              </a:extLst>
            </p:cNvPr>
            <p:cNvCxnSpPr>
              <a:cxnSpLocks/>
            </p:cNvCxnSpPr>
            <p:nvPr/>
          </p:nvCxnSpPr>
          <p:spPr>
            <a:xfrm rot="3600000" flipH="1">
              <a:off x="10085495" y="3073662"/>
              <a:ext cx="0" cy="181066"/>
            </a:xfrm>
            <a:prstGeom prst="line">
              <a:avLst/>
            </a:prstGeom>
            <a:grpFill/>
            <a:ln w="9525" cap="sq">
              <a:headEnd type="triangle" w="sm" len="sm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B78B0601-2D64-40F6-A164-B2B957E0DA50}"/>
              </a:ext>
            </a:extLst>
          </p:cNvPr>
          <p:cNvGrpSpPr/>
          <p:nvPr/>
        </p:nvGrpSpPr>
        <p:grpSpPr>
          <a:xfrm>
            <a:off x="3992904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08" name="Rectangle: Rounded Corners 507">
              <a:extLst>
                <a:ext uri="{FF2B5EF4-FFF2-40B4-BE49-F238E27FC236}">
                  <a16:creationId xmlns:a16="http://schemas.microsoft.com/office/drawing/2014/main" id="{745B17DE-3C39-442C-834B-224BA4E8F571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1CD66524-8C7C-407E-B637-ACC461D5AEBA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68058A23-8E9E-4A6D-A991-2572FE494254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DFC1B816-78FF-4B8F-94B5-4EF67E91F729}"/>
              </a:ext>
            </a:extLst>
          </p:cNvPr>
          <p:cNvGrpSpPr/>
          <p:nvPr/>
        </p:nvGrpSpPr>
        <p:grpSpPr>
          <a:xfrm>
            <a:off x="4541538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6DD935E8-0A40-4EC0-B7C3-8C11DA5336A7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D69216DD-5875-4C6E-910F-E20D2D105E1C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0125E7E-E632-4B40-BB24-709DFB10D86D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10A9C4F5-D410-4E19-BDE4-DDC3F2B3EE67}"/>
              </a:ext>
            </a:extLst>
          </p:cNvPr>
          <p:cNvGrpSpPr/>
          <p:nvPr/>
        </p:nvGrpSpPr>
        <p:grpSpPr>
          <a:xfrm>
            <a:off x="5090176" y="1874527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54" name="Rectangle: Rounded Corners 553">
              <a:extLst>
                <a:ext uri="{FF2B5EF4-FFF2-40B4-BE49-F238E27FC236}">
                  <a16:creationId xmlns:a16="http://schemas.microsoft.com/office/drawing/2014/main" id="{E94C37FC-A024-42A0-9A01-C24CB21CCC92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983A61F3-0193-41DF-A836-5DC830AFF749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2EE26450-F9BB-47D1-B0D8-20455492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841FB928-FD16-436D-AD00-8FCFC9200D46}"/>
              </a:ext>
            </a:extLst>
          </p:cNvPr>
          <p:cNvGrpSpPr/>
          <p:nvPr/>
        </p:nvGrpSpPr>
        <p:grpSpPr>
          <a:xfrm>
            <a:off x="5638806" y="1874527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59" name="Rectangle: Rounded Corners 558">
              <a:extLst>
                <a:ext uri="{FF2B5EF4-FFF2-40B4-BE49-F238E27FC236}">
                  <a16:creationId xmlns:a16="http://schemas.microsoft.com/office/drawing/2014/main" id="{5A00083D-88B5-4E61-B14C-18D41E3E1C07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C5D0E554-3D7B-45A6-A3E6-AEEBDD948086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78CA7AF7-1FE5-4400-BCBA-54C401C1DA70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6CB0ABE-6357-4224-8C5D-D65807735514}"/>
              </a:ext>
            </a:extLst>
          </p:cNvPr>
          <p:cNvGrpSpPr/>
          <p:nvPr/>
        </p:nvGrpSpPr>
        <p:grpSpPr>
          <a:xfrm>
            <a:off x="6187440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564" name="Rectangle: Rounded Corners 563">
              <a:extLst>
                <a:ext uri="{FF2B5EF4-FFF2-40B4-BE49-F238E27FC236}">
                  <a16:creationId xmlns:a16="http://schemas.microsoft.com/office/drawing/2014/main" id="{5617BE18-0C4C-4D8C-8DAA-099539639596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72A720D2-9204-4BED-B9D4-261F07E80390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8B3E9F67-2EDA-4C20-B18C-E32A3C88ECB7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A76EE059-ACC8-48BD-840C-E88CB33CB2C8}"/>
              </a:ext>
            </a:extLst>
          </p:cNvPr>
          <p:cNvGrpSpPr/>
          <p:nvPr/>
        </p:nvGrpSpPr>
        <p:grpSpPr>
          <a:xfrm>
            <a:off x="6736074" y="1874533"/>
            <a:ext cx="365760" cy="365760"/>
            <a:chOff x="6095995" y="2697480"/>
            <a:chExt cx="914400" cy="914400"/>
          </a:xfrm>
          <a:solidFill>
            <a:srgbClr val="FFA7A7"/>
          </a:solidFill>
        </p:grpSpPr>
        <p:sp>
          <p:nvSpPr>
            <p:cNvPr id="661" name="Rectangle: Rounded Corners 660">
              <a:extLst>
                <a:ext uri="{FF2B5EF4-FFF2-40B4-BE49-F238E27FC236}">
                  <a16:creationId xmlns:a16="http://schemas.microsoft.com/office/drawing/2014/main" id="{4B490C40-B23C-4DA4-A97D-ECC07F401D4E}"/>
                </a:ext>
              </a:extLst>
            </p:cNvPr>
            <p:cNvSpPr/>
            <p:nvPr/>
          </p:nvSpPr>
          <p:spPr>
            <a:xfrm>
              <a:off x="6095995" y="2697480"/>
              <a:ext cx="914400" cy="914400"/>
            </a:xfrm>
            <a:prstGeom prst="round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2FB393D3-52DB-46B1-8B98-E06C0FE651D7}"/>
                </a:ext>
              </a:extLst>
            </p:cNvPr>
            <p:cNvSpPr/>
            <p:nvPr/>
          </p:nvSpPr>
          <p:spPr>
            <a:xfrm>
              <a:off x="6461755" y="2926080"/>
              <a:ext cx="182880" cy="457200"/>
            </a:xfrm>
            <a:prstGeom prst="rect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BB323FED-A6D7-4C96-9419-24C189649057}"/>
                </a:ext>
              </a:extLst>
            </p:cNvPr>
            <p:cNvCxnSpPr>
              <a:cxnSpLocks/>
            </p:cNvCxnSpPr>
            <p:nvPr/>
          </p:nvCxnSpPr>
          <p:spPr>
            <a:xfrm>
              <a:off x="6553195" y="2834640"/>
              <a:ext cx="0" cy="640080"/>
            </a:xfrm>
            <a:prstGeom prst="line">
              <a:avLst/>
            </a:prstGeom>
            <a:grpFill/>
            <a:ln w="9525" cap="sq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6DC3BFC5-74FF-42D0-8155-576417A324A3}"/>
              </a:ext>
            </a:extLst>
          </p:cNvPr>
          <p:cNvGrpSpPr/>
          <p:nvPr/>
        </p:nvGrpSpPr>
        <p:grpSpPr>
          <a:xfrm>
            <a:off x="3992899" y="2514606"/>
            <a:ext cx="365760" cy="365760"/>
            <a:chOff x="7193281" y="5257801"/>
            <a:chExt cx="914399" cy="914398"/>
          </a:xfrm>
        </p:grpSpPr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6B3EFC2F-FA13-4144-81A2-9ED67D43FEAB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C3D6BBE6-BB1D-4719-8970-F3EC3742A0EA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685" name="Group 684">
              <a:extLst>
                <a:ext uri="{FF2B5EF4-FFF2-40B4-BE49-F238E27FC236}">
                  <a16:creationId xmlns:a16="http://schemas.microsoft.com/office/drawing/2014/main" id="{1107509C-3A06-4E82-BD16-644A0D067F00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B1E71D0B-A2AF-487E-BD1B-20E9DE348F16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46422AA6-3215-47F6-8124-3DB1B2BF0A48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88" name="Group 687">
              <a:extLst>
                <a:ext uri="{FF2B5EF4-FFF2-40B4-BE49-F238E27FC236}">
                  <a16:creationId xmlns:a16="http://schemas.microsoft.com/office/drawing/2014/main" id="{A27C1659-49D8-40EA-96DF-F29CC83B1FFF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E61BC26-EDFF-4A83-8297-8F7FCD81F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D19B6BD5-B813-497B-B62F-6BEFC9771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5B5FC4A1-30C9-4BDF-BB10-DA6B8594E770}"/>
              </a:ext>
            </a:extLst>
          </p:cNvPr>
          <p:cNvGrpSpPr/>
          <p:nvPr/>
        </p:nvGrpSpPr>
        <p:grpSpPr>
          <a:xfrm>
            <a:off x="4541533" y="2514606"/>
            <a:ext cx="365760" cy="365760"/>
            <a:chOff x="7193281" y="5257801"/>
            <a:chExt cx="914399" cy="914398"/>
          </a:xfrm>
        </p:grpSpPr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9270155-545E-4A1E-878E-470CF1A628C4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7AAAD486-2015-4EBB-83B3-CB75975EA920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703" name="Group 702">
              <a:extLst>
                <a:ext uri="{FF2B5EF4-FFF2-40B4-BE49-F238E27FC236}">
                  <a16:creationId xmlns:a16="http://schemas.microsoft.com/office/drawing/2014/main" id="{92BE8BB8-4993-4354-A192-AFCFA8BEDA7B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FD2EB73D-B0DF-4361-8F91-A5C7609B9B97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527C2902-03C3-49A8-90AD-E2ADD512CDA3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B9FBC2B8-BACC-4CF6-AFA6-A75A88D8064F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706" name="Straight Connector 705">
                <a:extLst>
                  <a:ext uri="{FF2B5EF4-FFF2-40B4-BE49-F238E27FC236}">
                    <a16:creationId xmlns:a16="http://schemas.microsoft.com/office/drawing/2014/main" id="{36A96B6C-247A-4650-B113-6E2696CD31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707" name="Straight Connector 706">
                <a:extLst>
                  <a:ext uri="{FF2B5EF4-FFF2-40B4-BE49-F238E27FC236}">
                    <a16:creationId xmlns:a16="http://schemas.microsoft.com/office/drawing/2014/main" id="{EE9F92BB-F418-4590-BBE4-642AA997C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712" name="Group 711">
            <a:extLst>
              <a:ext uri="{FF2B5EF4-FFF2-40B4-BE49-F238E27FC236}">
                <a16:creationId xmlns:a16="http://schemas.microsoft.com/office/drawing/2014/main" id="{AE3712F5-8E60-48C6-A128-32F29CF10965}"/>
              </a:ext>
            </a:extLst>
          </p:cNvPr>
          <p:cNvGrpSpPr/>
          <p:nvPr/>
        </p:nvGrpSpPr>
        <p:grpSpPr>
          <a:xfrm>
            <a:off x="5090171" y="2514606"/>
            <a:ext cx="365760" cy="365760"/>
            <a:chOff x="7193281" y="5257801"/>
            <a:chExt cx="914399" cy="914398"/>
          </a:xfrm>
        </p:grpSpPr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E3D5D2C1-007F-4216-9725-8FD3143376C0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2A8A72B2-20F0-4DA5-AE98-F505D6510105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718" name="Group 717">
              <a:extLst>
                <a:ext uri="{FF2B5EF4-FFF2-40B4-BE49-F238E27FC236}">
                  <a16:creationId xmlns:a16="http://schemas.microsoft.com/office/drawing/2014/main" id="{CB378AFE-292C-4D39-8658-C60B8588BA90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70A4150A-3F2B-4062-9C2D-2B9F4790B133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7892EB96-E2CB-4F6A-A3B2-D9FD50748C77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9" name="Group 718">
              <a:extLst>
                <a:ext uri="{FF2B5EF4-FFF2-40B4-BE49-F238E27FC236}">
                  <a16:creationId xmlns:a16="http://schemas.microsoft.com/office/drawing/2014/main" id="{3F5DAE99-5022-4F11-9F92-C0C85B28048D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C92B9C27-C4AB-4247-82AC-2A824F69FA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CF956208-8BA7-4FB7-A310-E03CB4C46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6A648F68-75F4-47F1-BF72-E13140D4B343}"/>
              </a:ext>
            </a:extLst>
          </p:cNvPr>
          <p:cNvGrpSpPr/>
          <p:nvPr/>
        </p:nvGrpSpPr>
        <p:grpSpPr>
          <a:xfrm>
            <a:off x="5638801" y="2514606"/>
            <a:ext cx="365760" cy="365760"/>
            <a:chOff x="7193281" y="5257801"/>
            <a:chExt cx="914399" cy="914398"/>
          </a:xfrm>
        </p:grpSpPr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F15E46FB-4ADF-4DF5-86A0-8F86E92DC530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740045F-5A1F-411B-AFF5-2D58BF1B2317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769" name="Group 768">
              <a:extLst>
                <a:ext uri="{FF2B5EF4-FFF2-40B4-BE49-F238E27FC236}">
                  <a16:creationId xmlns:a16="http://schemas.microsoft.com/office/drawing/2014/main" id="{E1C91787-B9CC-4443-AB26-8A386F0C33E4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932" name="Freeform: Shape 931">
                <a:extLst>
                  <a:ext uri="{FF2B5EF4-FFF2-40B4-BE49-F238E27FC236}">
                    <a16:creationId xmlns:a16="http://schemas.microsoft.com/office/drawing/2014/main" id="{41749445-C48A-4C06-AAC3-DEC8C3E81687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3B54CF50-0CB5-433E-8564-60FF76260E85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0" name="Group 769">
              <a:extLst>
                <a:ext uri="{FF2B5EF4-FFF2-40B4-BE49-F238E27FC236}">
                  <a16:creationId xmlns:a16="http://schemas.microsoft.com/office/drawing/2014/main" id="{828D973F-AFCC-424F-9299-D587577B6D18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930" name="Straight Connector 929">
                <a:extLst>
                  <a:ext uri="{FF2B5EF4-FFF2-40B4-BE49-F238E27FC236}">
                    <a16:creationId xmlns:a16="http://schemas.microsoft.com/office/drawing/2014/main" id="{071C56B3-E480-4B2A-B05E-98FD9534E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931" name="Straight Connector 930">
                <a:extLst>
                  <a:ext uri="{FF2B5EF4-FFF2-40B4-BE49-F238E27FC236}">
                    <a16:creationId xmlns:a16="http://schemas.microsoft.com/office/drawing/2014/main" id="{428D414D-0B08-43B5-9EA9-35D689B0B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D677D0B-C82E-4C19-A3B0-AE29E2A2301A}"/>
              </a:ext>
            </a:extLst>
          </p:cNvPr>
          <p:cNvGrpSpPr/>
          <p:nvPr/>
        </p:nvGrpSpPr>
        <p:grpSpPr>
          <a:xfrm>
            <a:off x="6187435" y="2514606"/>
            <a:ext cx="365760" cy="365760"/>
            <a:chOff x="7193281" y="5257801"/>
            <a:chExt cx="914399" cy="914398"/>
          </a:xfrm>
        </p:grpSpPr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3F0F8B93-C1D7-45CA-9274-590110937E4C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BA89BD0F-4347-44EA-87D8-F8E620478E45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1077" name="Group 1076">
              <a:extLst>
                <a:ext uri="{FF2B5EF4-FFF2-40B4-BE49-F238E27FC236}">
                  <a16:creationId xmlns:a16="http://schemas.microsoft.com/office/drawing/2014/main" id="{125A619A-B572-4170-8F43-24018D1E8481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1081" name="Freeform: Shape 1080">
                <a:extLst>
                  <a:ext uri="{FF2B5EF4-FFF2-40B4-BE49-F238E27FC236}">
                    <a16:creationId xmlns:a16="http://schemas.microsoft.com/office/drawing/2014/main" id="{7EB97829-D688-4B12-BBBF-6444CDD81DBA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82" name="Freeform: Shape 1081">
                <a:extLst>
                  <a:ext uri="{FF2B5EF4-FFF2-40B4-BE49-F238E27FC236}">
                    <a16:creationId xmlns:a16="http://schemas.microsoft.com/office/drawing/2014/main" id="{94A6205A-4E70-4548-A24C-74CA26D8468C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78" name="Group 1077">
              <a:extLst>
                <a:ext uri="{FF2B5EF4-FFF2-40B4-BE49-F238E27FC236}">
                  <a16:creationId xmlns:a16="http://schemas.microsoft.com/office/drawing/2014/main" id="{F1AA516C-87A4-482A-9D4D-F04530A5A2AB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1079" name="Straight Connector 1078">
                <a:extLst>
                  <a:ext uri="{FF2B5EF4-FFF2-40B4-BE49-F238E27FC236}">
                    <a16:creationId xmlns:a16="http://schemas.microsoft.com/office/drawing/2014/main" id="{FF483514-D9FB-4008-B822-4B92B7C1F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080" name="Straight Connector 1079">
                <a:extLst>
                  <a:ext uri="{FF2B5EF4-FFF2-40B4-BE49-F238E27FC236}">
                    <a16:creationId xmlns:a16="http://schemas.microsoft.com/office/drawing/2014/main" id="{34B3BFD5-B289-4DCC-A73E-EF71CA5A6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7BDFBF42-6826-4114-952D-C933543EFE2E}"/>
              </a:ext>
            </a:extLst>
          </p:cNvPr>
          <p:cNvGrpSpPr/>
          <p:nvPr/>
        </p:nvGrpSpPr>
        <p:grpSpPr>
          <a:xfrm>
            <a:off x="6736069" y="2514606"/>
            <a:ext cx="365760" cy="365760"/>
            <a:chOff x="7193281" y="5257801"/>
            <a:chExt cx="914399" cy="914398"/>
          </a:xfrm>
        </p:grpSpPr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70327064-C9FB-45A1-84CD-06F9A6BBD155}"/>
                </a:ext>
              </a:extLst>
            </p:cNvPr>
            <p:cNvSpPr/>
            <p:nvPr/>
          </p:nvSpPr>
          <p:spPr>
            <a:xfrm>
              <a:off x="7193281" y="5257801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FFA7A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746BC0C4-27DC-4C57-BAFD-11E433BE2FB3}"/>
                </a:ext>
              </a:extLst>
            </p:cNvPr>
            <p:cNvSpPr/>
            <p:nvPr/>
          </p:nvSpPr>
          <p:spPr>
            <a:xfrm rot="10800000">
              <a:off x="7237917" y="5302436"/>
              <a:ext cx="869763" cy="869763"/>
            </a:xfrm>
            <a:custGeom>
              <a:avLst/>
              <a:gdLst>
                <a:gd name="connsiteX0" fmla="*/ 152403 w 869763"/>
                <a:gd name="connsiteY0" fmla="*/ 0 h 869763"/>
                <a:gd name="connsiteX1" fmla="*/ 761997 w 869763"/>
                <a:gd name="connsiteY1" fmla="*/ 0 h 869763"/>
                <a:gd name="connsiteX2" fmla="*/ 869762 w 869763"/>
                <a:gd name="connsiteY2" fmla="*/ 44638 h 869763"/>
                <a:gd name="connsiteX3" fmla="*/ 869763 w 869763"/>
                <a:gd name="connsiteY3" fmla="*/ 44639 h 869763"/>
                <a:gd name="connsiteX4" fmla="*/ 44639 w 869763"/>
                <a:gd name="connsiteY4" fmla="*/ 869763 h 869763"/>
                <a:gd name="connsiteX5" fmla="*/ 44638 w 869763"/>
                <a:gd name="connsiteY5" fmla="*/ 869762 h 869763"/>
                <a:gd name="connsiteX6" fmla="*/ 0 w 869763"/>
                <a:gd name="connsiteY6" fmla="*/ 761997 h 869763"/>
                <a:gd name="connsiteX7" fmla="*/ 0 w 869763"/>
                <a:gd name="connsiteY7" fmla="*/ 152403 h 869763"/>
                <a:gd name="connsiteX8" fmla="*/ 152403 w 869763"/>
                <a:gd name="connsiteY8" fmla="*/ 0 h 86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9763" h="869763">
                  <a:moveTo>
                    <a:pt x="152403" y="0"/>
                  </a:moveTo>
                  <a:lnTo>
                    <a:pt x="761997" y="0"/>
                  </a:lnTo>
                  <a:cubicBezTo>
                    <a:pt x="804082" y="0"/>
                    <a:pt x="842183" y="17058"/>
                    <a:pt x="869762" y="44638"/>
                  </a:cubicBezTo>
                  <a:lnTo>
                    <a:pt x="869763" y="44639"/>
                  </a:lnTo>
                  <a:lnTo>
                    <a:pt x="44639" y="869763"/>
                  </a:lnTo>
                  <a:lnTo>
                    <a:pt x="44638" y="869762"/>
                  </a:lnTo>
                  <a:cubicBezTo>
                    <a:pt x="17058" y="842183"/>
                    <a:pt x="0" y="804082"/>
                    <a:pt x="0" y="761997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solidFill>
              <a:srgbClr val="DEEBF7"/>
            </a:solidFill>
            <a:ln w="9525" cap="sq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1">
                <a:defRPr/>
              </a:pPr>
              <a:endParaRPr lang="en-US" sz="1200" kern="0">
                <a:solidFill>
                  <a:prstClr val="black"/>
                </a:solidFill>
              </a:endParaRPr>
            </a:p>
          </p:txBody>
        </p:sp>
        <p:grpSp>
          <p:nvGrpSpPr>
            <p:cNvPr id="1087" name="Group 1086">
              <a:extLst>
                <a:ext uri="{FF2B5EF4-FFF2-40B4-BE49-F238E27FC236}">
                  <a16:creationId xmlns:a16="http://schemas.microsoft.com/office/drawing/2014/main" id="{3155516D-DF0A-4A9D-B395-8C8D96A8B8DB}"/>
                </a:ext>
              </a:extLst>
            </p:cNvPr>
            <p:cNvGrpSpPr/>
            <p:nvPr/>
          </p:nvGrpSpPr>
          <p:grpSpPr>
            <a:xfrm>
              <a:off x="7339942" y="5403154"/>
              <a:ext cx="274320" cy="146304"/>
              <a:chOff x="1859328" y="1935498"/>
              <a:chExt cx="731516" cy="730099"/>
            </a:xfrm>
            <a:noFill/>
          </p:grpSpPr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FCAFD49D-7DB3-4D7F-8AD0-D2DC6A533562}"/>
                  </a:ext>
                </a:extLst>
              </p:cNvPr>
              <p:cNvSpPr/>
              <p:nvPr/>
            </p:nvSpPr>
            <p:spPr>
              <a:xfrm>
                <a:off x="1859328" y="1935498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C7222765-4FAE-4F39-B93C-015663544341}"/>
                  </a:ext>
                </a:extLst>
              </p:cNvPr>
              <p:cNvSpPr/>
              <p:nvPr/>
            </p:nvSpPr>
            <p:spPr>
              <a:xfrm flipV="1">
                <a:off x="2225084" y="2301266"/>
                <a:ext cx="365760" cy="364331"/>
              </a:xfrm>
              <a:custGeom>
                <a:avLst/>
                <a:gdLst>
                  <a:gd name="connsiteX0" fmla="*/ 33337 w 322743"/>
                  <a:gd name="connsiteY0" fmla="*/ 0 h 302804"/>
                  <a:gd name="connsiteX1" fmla="*/ 321468 w 322743"/>
                  <a:gd name="connsiteY1" fmla="*/ 190500 h 302804"/>
                  <a:gd name="connsiteX2" fmla="*/ 133350 w 322743"/>
                  <a:gd name="connsiteY2" fmla="*/ 290513 h 302804"/>
                  <a:gd name="connsiteX3" fmla="*/ 0 w 322743"/>
                  <a:gd name="connsiteY3" fmla="*/ 297657 h 302804"/>
                  <a:gd name="connsiteX0" fmla="*/ 0 w 289406"/>
                  <a:gd name="connsiteY0" fmla="*/ 0 h 290513"/>
                  <a:gd name="connsiteX1" fmla="*/ 288131 w 289406"/>
                  <a:gd name="connsiteY1" fmla="*/ 190500 h 290513"/>
                  <a:gd name="connsiteX2" fmla="*/ 100013 w 289406"/>
                  <a:gd name="connsiteY2" fmla="*/ 290513 h 290513"/>
                  <a:gd name="connsiteX0" fmla="*/ 0 w 255395"/>
                  <a:gd name="connsiteY0" fmla="*/ 0 h 254794"/>
                  <a:gd name="connsiteX1" fmla="*/ 254793 w 255395"/>
                  <a:gd name="connsiteY1" fmla="*/ 154781 h 254794"/>
                  <a:gd name="connsiteX2" fmla="*/ 66675 w 255395"/>
                  <a:gd name="connsiteY2" fmla="*/ 254794 h 254794"/>
                  <a:gd name="connsiteX0" fmla="*/ 0 w 379348"/>
                  <a:gd name="connsiteY0" fmla="*/ 1295 h 156076"/>
                  <a:gd name="connsiteX1" fmla="*/ 254793 w 379348"/>
                  <a:gd name="connsiteY1" fmla="*/ 156076 h 156076"/>
                  <a:gd name="connsiteX2" fmla="*/ 364332 w 379348"/>
                  <a:gd name="connsiteY2" fmla="*/ 1295 h 156076"/>
                  <a:gd name="connsiteX0" fmla="*/ 0 w 374228"/>
                  <a:gd name="connsiteY0" fmla="*/ 364331 h 372166"/>
                  <a:gd name="connsiteX1" fmla="*/ 178593 w 374228"/>
                  <a:gd name="connsiteY1" fmla="*/ 0 h 372166"/>
                  <a:gd name="connsiteX2" fmla="*/ 364332 w 374228"/>
                  <a:gd name="connsiteY2" fmla="*/ 364331 h 372166"/>
                  <a:gd name="connsiteX0" fmla="*/ 0 w 374228"/>
                  <a:gd name="connsiteY0" fmla="*/ 364331 h 364331"/>
                  <a:gd name="connsiteX1" fmla="*/ 178593 w 374228"/>
                  <a:gd name="connsiteY1" fmla="*/ 0 h 364331"/>
                  <a:gd name="connsiteX2" fmla="*/ 364332 w 374228"/>
                  <a:gd name="connsiteY2" fmla="*/ 364331 h 364331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  <a:gd name="connsiteX0" fmla="*/ 0 w 364332"/>
                  <a:gd name="connsiteY0" fmla="*/ 364620 h 364620"/>
                  <a:gd name="connsiteX1" fmla="*/ 178593 w 364332"/>
                  <a:gd name="connsiteY1" fmla="*/ 289 h 364620"/>
                  <a:gd name="connsiteX2" fmla="*/ 364332 w 364332"/>
                  <a:gd name="connsiteY2" fmla="*/ 364620 h 364620"/>
                  <a:gd name="connsiteX0" fmla="*/ 0 w 364332"/>
                  <a:gd name="connsiteY0" fmla="*/ 364331 h 364331"/>
                  <a:gd name="connsiteX1" fmla="*/ 178593 w 364332"/>
                  <a:gd name="connsiteY1" fmla="*/ 0 h 364331"/>
                  <a:gd name="connsiteX2" fmla="*/ 364332 w 364332"/>
                  <a:gd name="connsiteY2" fmla="*/ 364331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332" h="364331">
                    <a:moveTo>
                      <a:pt x="0" y="364331"/>
                    </a:moveTo>
                    <a:cubicBezTo>
                      <a:pt x="42863" y="218678"/>
                      <a:pt x="103582" y="0"/>
                      <a:pt x="178593" y="0"/>
                    </a:cubicBezTo>
                    <a:cubicBezTo>
                      <a:pt x="253604" y="0"/>
                      <a:pt x="315516" y="217884"/>
                      <a:pt x="364332" y="364331"/>
                    </a:cubicBezTo>
                  </a:path>
                </a:pathLst>
              </a:cu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31">
                  <a:defRPr/>
                </a:pPr>
                <a:endParaRPr lang="en-US" sz="1200" kern="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8" name="Group 1087">
              <a:extLst>
                <a:ext uri="{FF2B5EF4-FFF2-40B4-BE49-F238E27FC236}">
                  <a16:creationId xmlns:a16="http://schemas.microsoft.com/office/drawing/2014/main" id="{04619AE8-819C-4BBA-85A0-09B8ED73736A}"/>
                </a:ext>
              </a:extLst>
            </p:cNvPr>
            <p:cNvGrpSpPr/>
            <p:nvPr/>
          </p:nvGrpSpPr>
          <p:grpSpPr>
            <a:xfrm>
              <a:off x="7696326" y="5897912"/>
              <a:ext cx="274320" cy="143126"/>
              <a:chOff x="3033495" y="1838578"/>
              <a:chExt cx="137160" cy="71563"/>
            </a:xfrm>
            <a:noFill/>
          </p:grpSpPr>
          <p:cxnSp>
            <p:nvCxnSpPr>
              <p:cNvPr id="1089" name="Straight Connector 1088">
                <a:extLst>
                  <a:ext uri="{FF2B5EF4-FFF2-40B4-BE49-F238E27FC236}">
                    <a16:creationId xmlns:a16="http://schemas.microsoft.com/office/drawing/2014/main" id="{985D1228-C5D6-41D6-BE28-9A7CE39A4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910141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0F7557D3-5F29-41E9-B25D-2F2C06A4D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3495" y="1838578"/>
                <a:ext cx="137160" cy="0"/>
              </a:xfrm>
              <a:prstGeom prst="line">
                <a:avLst/>
              </a:prstGeom>
              <a:grpFill/>
              <a:ln w="9525" cap="sq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07524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7AB52-0EC8-4BBC-9F15-EE8B95F5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Experiment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4E0CD-CA97-4A78-8FFE-A920D0733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One-Line | Keynotes | BEEAM Model</a:t>
            </a:r>
          </a:p>
        </p:txBody>
      </p:sp>
    </p:spTree>
    <p:extLst>
      <p:ext uri="{BB962C8B-B14F-4D97-AF65-F5344CB8AC3E}">
        <p14:creationId xmlns:p14="http://schemas.microsoft.com/office/powerpoint/2010/main" val="183364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668</Words>
  <Application>Microsoft Office PowerPoint</Application>
  <PresentationFormat>Widescreen</PresentationFormat>
  <Paragraphs>169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One-Line Diagrams</vt:lpstr>
      <vt:lpstr>Calibration Experiments</vt:lpstr>
      <vt:lpstr>Calibration Experiments One-Line</vt:lpstr>
      <vt:lpstr>Calibration Experiments Keynotes</vt:lpstr>
      <vt:lpstr>AC Experiment</vt:lpstr>
      <vt:lpstr>AC Experiment One-Line</vt:lpstr>
      <vt:lpstr>AC Experiment Keynotes</vt:lpstr>
      <vt:lpstr>AC Experiment  Components Modeled in BEEAM</vt:lpstr>
      <vt:lpstr>DC Experiment</vt:lpstr>
      <vt:lpstr>DC Experiment One-Line</vt:lpstr>
      <vt:lpstr>DC Experiment Keynotes</vt:lpstr>
      <vt:lpstr>DC Experiment Components Modeled in BEEAM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Diagrams</dc:title>
  <dc:creator>Frank, Stephen</dc:creator>
  <cp:lastModifiedBy>Frank, Stephen</cp:lastModifiedBy>
  <cp:revision>3</cp:revision>
  <dcterms:created xsi:type="dcterms:W3CDTF">2021-12-09T04:27:47Z</dcterms:created>
  <dcterms:modified xsi:type="dcterms:W3CDTF">2021-12-10T04:26:56Z</dcterms:modified>
</cp:coreProperties>
</file>