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717" r:id="rId2"/>
  </p:sldMasterIdLst>
  <p:notesMasterIdLst>
    <p:notesMasterId r:id="rId16"/>
  </p:notesMasterIdLst>
  <p:handoutMasterIdLst>
    <p:handoutMasterId r:id="rId17"/>
  </p:handoutMasterIdLst>
  <p:sldIdLst>
    <p:sldId id="505" r:id="rId3"/>
    <p:sldId id="714" r:id="rId4"/>
    <p:sldId id="715" r:id="rId5"/>
    <p:sldId id="716" r:id="rId6"/>
    <p:sldId id="717" r:id="rId7"/>
    <p:sldId id="719" r:id="rId8"/>
    <p:sldId id="718" r:id="rId9"/>
    <p:sldId id="720" r:id="rId10"/>
    <p:sldId id="721" r:id="rId11"/>
    <p:sldId id="722" r:id="rId12"/>
    <p:sldId id="723" r:id="rId13"/>
    <p:sldId id="724" r:id="rId14"/>
    <p:sldId id="725" r:id="rId15"/>
  </p:sldIdLst>
  <p:sldSz cx="12192000" cy="6858000"/>
  <p:notesSz cx="6400800" cy="117284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6000BCF-BCBC-45F0-86C4-99C476EDD61A}">
          <p14:sldIdLst>
            <p14:sldId id="505"/>
            <p14:sldId id="714"/>
            <p14:sldId id="715"/>
            <p14:sldId id="716"/>
            <p14:sldId id="717"/>
            <p14:sldId id="719"/>
            <p14:sldId id="718"/>
            <p14:sldId id="720"/>
            <p14:sldId id="721"/>
            <p14:sldId id="722"/>
            <p14:sldId id="723"/>
            <p14:sldId id="724"/>
            <p14:sldId id="7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694" userDrawn="1">
          <p15:clr>
            <a:srgbClr val="A4A3A4"/>
          </p15:clr>
        </p15:guide>
        <p15:guide id="2" pos="201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ndhauer,Todd" initials="B" lastIdx="9" clrIdx="0"/>
  <p:cmAuthor id="2" name="Paudel,Achyut" initials="P" lastIdx="2" clrIdx="1"/>
  <p:cmAuthor id="3" name="Caleb Anderson" initials="CA" lastIdx="1" clrIdx="2">
    <p:extLst>
      <p:ext uri="{19B8F6BF-5375-455C-9EA6-DF929625EA0E}">
        <p15:presenceInfo xmlns:p15="http://schemas.microsoft.com/office/powerpoint/2012/main" userId="Caleb Ander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5C"/>
    <a:srgbClr val="00B050"/>
    <a:srgbClr val="00B0F0"/>
    <a:srgbClr val="009900"/>
    <a:srgbClr val="FFE699"/>
    <a:srgbClr val="CC66FF"/>
    <a:srgbClr val="0D4000"/>
    <a:srgbClr val="8DC63F"/>
    <a:srgbClr val="7E00FF"/>
    <a:srgbClr val="8BC6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88755" autoAdjust="0"/>
  </p:normalViewPr>
  <p:slideViewPr>
    <p:cSldViewPr snapToGrid="0">
      <p:cViewPr varScale="1">
        <p:scale>
          <a:sx n="81" d="100"/>
          <a:sy n="81" d="100"/>
        </p:scale>
        <p:origin x="451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30" y="90"/>
      </p:cViewPr>
      <p:guideLst>
        <p:guide orient="horz" pos="3694"/>
        <p:guide pos="201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sh, Michael C CIV USARMY DEVCOM ARL (USA)" userId="de032ee5-7f99-4655-8126-ee8e856102b7" providerId="ADAL" clId="{C52E9D11-7822-4477-85D2-145D3DD09F01}"/>
    <pc:docChg chg="modSld">
      <pc:chgData name="Fish, Michael C CIV USARMY DEVCOM ARL (USA)" userId="de032ee5-7f99-4655-8126-ee8e856102b7" providerId="ADAL" clId="{C52E9D11-7822-4477-85D2-145D3DD09F01}" dt="2023-07-11T13:52:39.208" v="56" actId="20577"/>
      <pc:docMkLst>
        <pc:docMk/>
      </pc:docMkLst>
      <pc:sldChg chg="modSp mod">
        <pc:chgData name="Fish, Michael C CIV USARMY DEVCOM ARL (USA)" userId="de032ee5-7f99-4655-8126-ee8e856102b7" providerId="ADAL" clId="{C52E9D11-7822-4477-85D2-145D3DD09F01}" dt="2023-07-11T13:50:51.814" v="16" actId="20577"/>
        <pc:sldMkLst>
          <pc:docMk/>
          <pc:sldMk cId="354270444" sldId="714"/>
        </pc:sldMkLst>
        <pc:spChg chg="mod">
          <ac:chgData name="Fish, Michael C CIV USARMY DEVCOM ARL (USA)" userId="de032ee5-7f99-4655-8126-ee8e856102b7" providerId="ADAL" clId="{C52E9D11-7822-4477-85D2-145D3DD09F01}" dt="2023-07-11T13:50:51.814" v="16" actId="20577"/>
          <ac:spMkLst>
            <pc:docMk/>
            <pc:sldMk cId="354270444" sldId="714"/>
            <ac:spMk id="548" creationId="{7A1DA614-0BFD-49FE-BFD2-264C6A27E20A}"/>
          </ac:spMkLst>
        </pc:spChg>
      </pc:sldChg>
      <pc:sldChg chg="modSp mod">
        <pc:chgData name="Fish, Michael C CIV USARMY DEVCOM ARL (USA)" userId="de032ee5-7f99-4655-8126-ee8e856102b7" providerId="ADAL" clId="{C52E9D11-7822-4477-85D2-145D3DD09F01}" dt="2023-07-11T13:52:39.208" v="56" actId="20577"/>
        <pc:sldMkLst>
          <pc:docMk/>
          <pc:sldMk cId="1907579623" sldId="719"/>
        </pc:sldMkLst>
        <pc:spChg chg="mod">
          <ac:chgData name="Fish, Michael C CIV USARMY DEVCOM ARL (USA)" userId="de032ee5-7f99-4655-8126-ee8e856102b7" providerId="ADAL" clId="{C52E9D11-7822-4477-85D2-145D3DD09F01}" dt="2023-07-11T13:52:39.208" v="56" actId="20577"/>
          <ac:spMkLst>
            <pc:docMk/>
            <pc:sldMk cId="1907579623" sldId="719"/>
            <ac:spMk id="2" creationId="{41D0F58B-D1E5-47CC-9965-1A0035F5776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680" cy="586423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625639" y="0"/>
            <a:ext cx="2773680" cy="586423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8E9859B-2665-4448-A631-507DA07DBAA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1139992"/>
            <a:ext cx="2773680" cy="586423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625639" y="11139992"/>
            <a:ext cx="2773680" cy="586423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1B126CD-BA74-43DC-B73B-F31C33FE8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8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773680" cy="588459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25639" y="1"/>
            <a:ext cx="2773680" cy="588459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34F4F95-149B-4878-BCA7-5395514B14E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17500" y="1465263"/>
            <a:ext cx="7035800" cy="3959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40080" y="5644316"/>
            <a:ext cx="5120640" cy="4618078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139992"/>
            <a:ext cx="2773680" cy="588458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25639" y="11139992"/>
            <a:ext cx="2773680" cy="588458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0432276-0D24-4E0C-9E51-576A5CC84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68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23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22.jpe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1296" y="586375"/>
            <a:ext cx="9144000" cy="1858963"/>
          </a:xfrm>
        </p:spPr>
        <p:txBody>
          <a:bodyPr anchor="b">
            <a:normAutofit/>
          </a:bodyPr>
          <a:lstStyle>
            <a:lvl1pPr algn="ctr">
              <a:defRPr sz="4400" b="1" baseline="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296" y="2719169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="1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9695" cy="853514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06" y="4844890"/>
            <a:ext cx="1622425" cy="162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5"/>
          <a:stretch/>
        </p:blipFill>
        <p:spPr>
          <a:xfrm>
            <a:off x="3838956" y="4694788"/>
            <a:ext cx="4225532" cy="795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0" t="17707" r="23542" b="16042"/>
          <a:stretch/>
        </p:blipFill>
        <p:spPr>
          <a:xfrm>
            <a:off x="10143213" y="4574783"/>
            <a:ext cx="1720220" cy="2162175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9879" y="6605705"/>
            <a:ext cx="9966960" cy="262506"/>
          </a:xfrm>
          <a:prstGeom prst="rect">
            <a:avLst/>
          </a:prstGeom>
        </p:spPr>
      </p:pic>
      <p:pic>
        <p:nvPicPr>
          <p:cNvPr id="9" name="Picture 2" descr="http://upload.wikimedia.org/wikipedia/de/thumb/5/58/Keysight_Logo.svg/2000px-Keysight_Logo.sv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922" y="5490318"/>
            <a:ext cx="3657600" cy="9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4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694" y="124382"/>
            <a:ext cx="11382398" cy="785813"/>
          </a:xfrm>
        </p:spPr>
        <p:txBody>
          <a:bodyPr>
            <a:normAutofit/>
          </a:bodyPr>
          <a:lstStyle>
            <a:lvl1pPr algn="l"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693" y="943592"/>
            <a:ext cx="11382399" cy="534201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9695" cy="853514"/>
          </a:xfrm>
          <a:prstGeom prst="rect">
            <a:avLst/>
          </a:prstGeom>
        </p:spPr>
      </p:pic>
      <p:pic>
        <p:nvPicPr>
          <p:cNvPr id="15" name="Picture 14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9879" y="6605705"/>
            <a:ext cx="9966960" cy="26250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2093" y="6505902"/>
            <a:ext cx="41610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8524F8-A3CE-4410-901F-E73727A2B57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467" y="6731461"/>
            <a:ext cx="991341" cy="1035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4" t="19635" r="30991" b="42136"/>
          <a:stretch/>
        </p:blipFill>
        <p:spPr>
          <a:xfrm>
            <a:off x="9969757" y="6285604"/>
            <a:ext cx="521539" cy="5331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3" t="59218" r="24482" b="19845"/>
          <a:stretch/>
        </p:blipFill>
        <p:spPr>
          <a:xfrm>
            <a:off x="10532467" y="6285604"/>
            <a:ext cx="1059530" cy="43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7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rot="10800000">
            <a:off x="-1" y="6598685"/>
            <a:ext cx="10376065" cy="264960"/>
          </a:xfrm>
          <a:prstGeom prst="rect">
            <a:avLst/>
          </a:prstGeom>
          <a:solidFill>
            <a:srgbClr val="0D4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7500" y="72202"/>
            <a:ext cx="11923136" cy="660109"/>
          </a:xfrm>
        </p:spPr>
        <p:txBody>
          <a:bodyPr anchor="t">
            <a:normAutofit/>
          </a:bodyPr>
          <a:lstStyle>
            <a:lvl1pPr>
              <a:defRPr sz="4400" b="1" cap="sm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15113" y="975146"/>
            <a:ext cx="11915523" cy="5335134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Arial" panose="020B0604020202020204" pitchFamily="34" charset="0"/>
              <a:buChar char="•"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29710" y="6565916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cap="small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Kevin Westhoff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4504829" y="6565916"/>
            <a:ext cx="1802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cap="small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Thesis Defense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13561" y="6537241"/>
            <a:ext cx="543651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0BDB825-D857-49DC-98B9-8DADCAA76C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ight Triangle 20"/>
          <p:cNvSpPr/>
          <p:nvPr userDrawn="1"/>
        </p:nvSpPr>
        <p:spPr>
          <a:xfrm rot="10800000">
            <a:off x="10111142" y="6505687"/>
            <a:ext cx="274320" cy="36576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 rot="10800000">
            <a:off x="3048" y="710168"/>
            <a:ext cx="12188952" cy="137160"/>
          </a:xfrm>
          <a:prstGeom prst="rect">
            <a:avLst/>
          </a:prstGeom>
          <a:solidFill>
            <a:srgbClr val="0D4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486563" y="6343973"/>
            <a:ext cx="1544073" cy="506225"/>
            <a:chOff x="7556037" y="6343973"/>
            <a:chExt cx="1544073" cy="506225"/>
          </a:xfrm>
        </p:grpSpPr>
        <p:pic>
          <p:nvPicPr>
            <p:cNvPr id="20" name="Picture 19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10" t="19598" r="29808" b="42131"/>
            <a:stretch/>
          </p:blipFill>
          <p:spPr>
            <a:xfrm>
              <a:off x="7556037" y="6343973"/>
              <a:ext cx="457200" cy="435470"/>
            </a:xfrm>
            <a:prstGeom prst="rect">
              <a:avLst/>
            </a:prstGeom>
          </p:spPr>
        </p:pic>
        <p:grpSp>
          <p:nvGrpSpPr>
            <p:cNvPr id="23" name="Group 2"/>
            <p:cNvGrpSpPr>
              <a:grpSpLocks noChangeAspect="1"/>
            </p:cNvGrpSpPr>
            <p:nvPr userDrawn="1"/>
          </p:nvGrpSpPr>
          <p:grpSpPr bwMode="auto">
            <a:xfrm>
              <a:off x="8002830" y="6735898"/>
              <a:ext cx="1097280" cy="114300"/>
              <a:chOff x="900" y="9000"/>
              <a:chExt cx="8640" cy="899"/>
            </a:xfrm>
          </p:grpSpPr>
          <p:sp>
            <p:nvSpPr>
              <p:cNvPr id="24" name="Freeform 3"/>
              <p:cNvSpPr>
                <a:spLocks/>
              </p:cNvSpPr>
              <p:nvPr/>
            </p:nvSpPr>
            <p:spPr bwMode="auto">
              <a:xfrm>
                <a:off x="2419" y="9223"/>
                <a:ext cx="385" cy="401"/>
              </a:xfrm>
              <a:custGeom>
                <a:avLst/>
                <a:gdLst>
                  <a:gd name="T0" fmla="*/ 0 w 210"/>
                  <a:gd name="T1" fmla="*/ 6 h 218"/>
                  <a:gd name="T2" fmla="*/ 102 w 210"/>
                  <a:gd name="T3" fmla="*/ 6 h 218"/>
                  <a:gd name="T4" fmla="*/ 102 w 210"/>
                  <a:gd name="T5" fmla="*/ 60 h 218"/>
                  <a:gd name="T6" fmla="*/ 146 w 210"/>
                  <a:gd name="T7" fmla="*/ 10 h 218"/>
                  <a:gd name="T8" fmla="*/ 146 w 210"/>
                  <a:gd name="T9" fmla="*/ 10 h 218"/>
                  <a:gd name="T10" fmla="*/ 150 w 210"/>
                  <a:gd name="T11" fmla="*/ 6 h 218"/>
                  <a:gd name="T12" fmla="*/ 156 w 210"/>
                  <a:gd name="T13" fmla="*/ 2 h 218"/>
                  <a:gd name="T14" fmla="*/ 164 w 210"/>
                  <a:gd name="T15" fmla="*/ 0 h 218"/>
                  <a:gd name="T16" fmla="*/ 172 w 210"/>
                  <a:gd name="T17" fmla="*/ 0 h 218"/>
                  <a:gd name="T18" fmla="*/ 180 w 210"/>
                  <a:gd name="T19" fmla="*/ 2 h 218"/>
                  <a:gd name="T20" fmla="*/ 190 w 210"/>
                  <a:gd name="T21" fmla="*/ 4 h 218"/>
                  <a:gd name="T22" fmla="*/ 198 w 210"/>
                  <a:gd name="T23" fmla="*/ 10 h 218"/>
                  <a:gd name="T24" fmla="*/ 210 w 210"/>
                  <a:gd name="T25" fmla="*/ 16 h 218"/>
                  <a:gd name="T26" fmla="*/ 194 w 210"/>
                  <a:gd name="T27" fmla="*/ 96 h 218"/>
                  <a:gd name="T28" fmla="*/ 194 w 210"/>
                  <a:gd name="T29" fmla="*/ 96 h 218"/>
                  <a:gd name="T30" fmla="*/ 182 w 210"/>
                  <a:gd name="T31" fmla="*/ 82 h 218"/>
                  <a:gd name="T32" fmla="*/ 168 w 210"/>
                  <a:gd name="T33" fmla="*/ 70 h 218"/>
                  <a:gd name="T34" fmla="*/ 154 w 210"/>
                  <a:gd name="T35" fmla="*/ 64 h 218"/>
                  <a:gd name="T36" fmla="*/ 146 w 210"/>
                  <a:gd name="T37" fmla="*/ 62 h 218"/>
                  <a:gd name="T38" fmla="*/ 138 w 210"/>
                  <a:gd name="T39" fmla="*/ 62 h 218"/>
                  <a:gd name="T40" fmla="*/ 138 w 210"/>
                  <a:gd name="T41" fmla="*/ 62 h 218"/>
                  <a:gd name="T42" fmla="*/ 132 w 210"/>
                  <a:gd name="T43" fmla="*/ 62 h 218"/>
                  <a:gd name="T44" fmla="*/ 126 w 210"/>
                  <a:gd name="T45" fmla="*/ 64 h 218"/>
                  <a:gd name="T46" fmla="*/ 120 w 210"/>
                  <a:gd name="T47" fmla="*/ 66 h 218"/>
                  <a:gd name="T48" fmla="*/ 114 w 210"/>
                  <a:gd name="T49" fmla="*/ 70 h 218"/>
                  <a:gd name="T50" fmla="*/ 110 w 210"/>
                  <a:gd name="T51" fmla="*/ 76 h 218"/>
                  <a:gd name="T52" fmla="*/ 106 w 210"/>
                  <a:gd name="T53" fmla="*/ 84 h 218"/>
                  <a:gd name="T54" fmla="*/ 104 w 210"/>
                  <a:gd name="T55" fmla="*/ 92 h 218"/>
                  <a:gd name="T56" fmla="*/ 102 w 210"/>
                  <a:gd name="T57" fmla="*/ 102 h 218"/>
                  <a:gd name="T58" fmla="*/ 102 w 210"/>
                  <a:gd name="T59" fmla="*/ 174 h 218"/>
                  <a:gd name="T60" fmla="*/ 102 w 210"/>
                  <a:gd name="T61" fmla="*/ 174 h 218"/>
                  <a:gd name="T62" fmla="*/ 104 w 210"/>
                  <a:gd name="T63" fmla="*/ 190 h 218"/>
                  <a:gd name="T64" fmla="*/ 106 w 210"/>
                  <a:gd name="T65" fmla="*/ 196 h 218"/>
                  <a:gd name="T66" fmla="*/ 110 w 210"/>
                  <a:gd name="T67" fmla="*/ 200 h 218"/>
                  <a:gd name="T68" fmla="*/ 114 w 210"/>
                  <a:gd name="T69" fmla="*/ 204 h 218"/>
                  <a:gd name="T70" fmla="*/ 120 w 210"/>
                  <a:gd name="T71" fmla="*/ 206 h 218"/>
                  <a:gd name="T72" fmla="*/ 138 w 210"/>
                  <a:gd name="T73" fmla="*/ 210 h 218"/>
                  <a:gd name="T74" fmla="*/ 138 w 210"/>
                  <a:gd name="T75" fmla="*/ 218 h 218"/>
                  <a:gd name="T76" fmla="*/ 2 w 210"/>
                  <a:gd name="T77" fmla="*/ 218 h 218"/>
                  <a:gd name="T78" fmla="*/ 2 w 210"/>
                  <a:gd name="T79" fmla="*/ 208 h 218"/>
                  <a:gd name="T80" fmla="*/ 2 w 210"/>
                  <a:gd name="T81" fmla="*/ 208 h 218"/>
                  <a:gd name="T82" fmla="*/ 18 w 210"/>
                  <a:gd name="T83" fmla="*/ 206 h 218"/>
                  <a:gd name="T84" fmla="*/ 24 w 210"/>
                  <a:gd name="T85" fmla="*/ 204 h 218"/>
                  <a:gd name="T86" fmla="*/ 28 w 210"/>
                  <a:gd name="T87" fmla="*/ 200 h 218"/>
                  <a:gd name="T88" fmla="*/ 32 w 210"/>
                  <a:gd name="T89" fmla="*/ 196 h 218"/>
                  <a:gd name="T90" fmla="*/ 34 w 210"/>
                  <a:gd name="T91" fmla="*/ 190 h 218"/>
                  <a:gd name="T92" fmla="*/ 36 w 210"/>
                  <a:gd name="T93" fmla="*/ 174 h 218"/>
                  <a:gd name="T94" fmla="*/ 36 w 210"/>
                  <a:gd name="T95" fmla="*/ 44 h 218"/>
                  <a:gd name="T96" fmla="*/ 36 w 210"/>
                  <a:gd name="T97" fmla="*/ 44 h 218"/>
                  <a:gd name="T98" fmla="*/ 34 w 210"/>
                  <a:gd name="T99" fmla="*/ 30 h 218"/>
                  <a:gd name="T100" fmla="*/ 32 w 210"/>
                  <a:gd name="T101" fmla="*/ 24 h 218"/>
                  <a:gd name="T102" fmla="*/ 28 w 210"/>
                  <a:gd name="T103" fmla="*/ 20 h 218"/>
                  <a:gd name="T104" fmla="*/ 24 w 210"/>
                  <a:gd name="T105" fmla="*/ 18 h 218"/>
                  <a:gd name="T106" fmla="*/ 16 w 210"/>
                  <a:gd name="T107" fmla="*/ 16 h 218"/>
                  <a:gd name="T108" fmla="*/ 0 w 210"/>
                  <a:gd name="T109" fmla="*/ 14 h 218"/>
                  <a:gd name="T110" fmla="*/ 0 w 210"/>
                  <a:gd name="T111" fmla="*/ 6 h 218"/>
                  <a:gd name="T112" fmla="*/ 0 w 210"/>
                  <a:gd name="T113" fmla="*/ 6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10" h="218">
                    <a:moveTo>
                      <a:pt x="0" y="6"/>
                    </a:moveTo>
                    <a:lnTo>
                      <a:pt x="102" y="6"/>
                    </a:lnTo>
                    <a:lnTo>
                      <a:pt x="102" y="60"/>
                    </a:lnTo>
                    <a:lnTo>
                      <a:pt x="146" y="10"/>
                    </a:lnTo>
                    <a:lnTo>
                      <a:pt x="146" y="10"/>
                    </a:lnTo>
                    <a:lnTo>
                      <a:pt x="150" y="6"/>
                    </a:lnTo>
                    <a:lnTo>
                      <a:pt x="156" y="2"/>
                    </a:lnTo>
                    <a:lnTo>
                      <a:pt x="164" y="0"/>
                    </a:lnTo>
                    <a:lnTo>
                      <a:pt x="172" y="0"/>
                    </a:lnTo>
                    <a:lnTo>
                      <a:pt x="180" y="2"/>
                    </a:lnTo>
                    <a:lnTo>
                      <a:pt x="190" y="4"/>
                    </a:lnTo>
                    <a:lnTo>
                      <a:pt x="198" y="10"/>
                    </a:lnTo>
                    <a:lnTo>
                      <a:pt x="210" y="16"/>
                    </a:lnTo>
                    <a:lnTo>
                      <a:pt x="194" y="96"/>
                    </a:lnTo>
                    <a:lnTo>
                      <a:pt x="194" y="96"/>
                    </a:lnTo>
                    <a:lnTo>
                      <a:pt x="182" y="82"/>
                    </a:lnTo>
                    <a:lnTo>
                      <a:pt x="168" y="70"/>
                    </a:lnTo>
                    <a:lnTo>
                      <a:pt x="154" y="64"/>
                    </a:lnTo>
                    <a:lnTo>
                      <a:pt x="146" y="62"/>
                    </a:lnTo>
                    <a:lnTo>
                      <a:pt x="138" y="62"/>
                    </a:lnTo>
                    <a:lnTo>
                      <a:pt x="138" y="62"/>
                    </a:lnTo>
                    <a:lnTo>
                      <a:pt x="132" y="62"/>
                    </a:lnTo>
                    <a:lnTo>
                      <a:pt x="126" y="64"/>
                    </a:lnTo>
                    <a:lnTo>
                      <a:pt x="120" y="66"/>
                    </a:lnTo>
                    <a:lnTo>
                      <a:pt x="114" y="70"/>
                    </a:lnTo>
                    <a:lnTo>
                      <a:pt x="110" y="76"/>
                    </a:lnTo>
                    <a:lnTo>
                      <a:pt x="106" y="84"/>
                    </a:lnTo>
                    <a:lnTo>
                      <a:pt x="104" y="92"/>
                    </a:lnTo>
                    <a:lnTo>
                      <a:pt x="102" y="102"/>
                    </a:lnTo>
                    <a:lnTo>
                      <a:pt x="102" y="174"/>
                    </a:lnTo>
                    <a:lnTo>
                      <a:pt x="102" y="174"/>
                    </a:lnTo>
                    <a:lnTo>
                      <a:pt x="104" y="190"/>
                    </a:lnTo>
                    <a:lnTo>
                      <a:pt x="106" y="196"/>
                    </a:lnTo>
                    <a:lnTo>
                      <a:pt x="110" y="200"/>
                    </a:lnTo>
                    <a:lnTo>
                      <a:pt x="114" y="204"/>
                    </a:lnTo>
                    <a:lnTo>
                      <a:pt x="120" y="206"/>
                    </a:lnTo>
                    <a:lnTo>
                      <a:pt x="138" y="210"/>
                    </a:lnTo>
                    <a:lnTo>
                      <a:pt x="138" y="218"/>
                    </a:lnTo>
                    <a:lnTo>
                      <a:pt x="2" y="218"/>
                    </a:lnTo>
                    <a:lnTo>
                      <a:pt x="2" y="208"/>
                    </a:lnTo>
                    <a:lnTo>
                      <a:pt x="2" y="208"/>
                    </a:lnTo>
                    <a:lnTo>
                      <a:pt x="18" y="206"/>
                    </a:lnTo>
                    <a:lnTo>
                      <a:pt x="24" y="204"/>
                    </a:lnTo>
                    <a:lnTo>
                      <a:pt x="28" y="200"/>
                    </a:lnTo>
                    <a:lnTo>
                      <a:pt x="32" y="196"/>
                    </a:lnTo>
                    <a:lnTo>
                      <a:pt x="34" y="190"/>
                    </a:lnTo>
                    <a:lnTo>
                      <a:pt x="36" y="174"/>
                    </a:lnTo>
                    <a:lnTo>
                      <a:pt x="36" y="44"/>
                    </a:lnTo>
                    <a:lnTo>
                      <a:pt x="36" y="44"/>
                    </a:lnTo>
                    <a:lnTo>
                      <a:pt x="34" y="30"/>
                    </a:lnTo>
                    <a:lnTo>
                      <a:pt x="32" y="24"/>
                    </a:lnTo>
                    <a:lnTo>
                      <a:pt x="28" y="20"/>
                    </a:lnTo>
                    <a:lnTo>
                      <a:pt x="24" y="18"/>
                    </a:lnTo>
                    <a:lnTo>
                      <a:pt x="16" y="16"/>
                    </a:lnTo>
                    <a:lnTo>
                      <a:pt x="0" y="1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4"/>
              <p:cNvSpPr>
                <a:spLocks/>
              </p:cNvSpPr>
              <p:nvPr/>
            </p:nvSpPr>
            <p:spPr bwMode="auto">
              <a:xfrm>
                <a:off x="900" y="9099"/>
                <a:ext cx="510" cy="535"/>
              </a:xfrm>
              <a:custGeom>
                <a:avLst/>
                <a:gdLst>
                  <a:gd name="T0" fmla="*/ 278 w 278"/>
                  <a:gd name="T1" fmla="*/ 224 h 292"/>
                  <a:gd name="T2" fmla="*/ 242 w 278"/>
                  <a:gd name="T3" fmla="*/ 258 h 292"/>
                  <a:gd name="T4" fmla="*/ 212 w 278"/>
                  <a:gd name="T5" fmla="*/ 278 h 292"/>
                  <a:gd name="T6" fmla="*/ 174 w 278"/>
                  <a:gd name="T7" fmla="*/ 290 h 292"/>
                  <a:gd name="T8" fmla="*/ 154 w 278"/>
                  <a:gd name="T9" fmla="*/ 292 h 292"/>
                  <a:gd name="T10" fmla="*/ 104 w 278"/>
                  <a:gd name="T11" fmla="*/ 284 h 292"/>
                  <a:gd name="T12" fmla="*/ 66 w 278"/>
                  <a:gd name="T13" fmla="*/ 270 h 292"/>
                  <a:gd name="T14" fmla="*/ 44 w 278"/>
                  <a:gd name="T15" fmla="*/ 252 h 292"/>
                  <a:gd name="T16" fmla="*/ 24 w 278"/>
                  <a:gd name="T17" fmla="*/ 230 h 292"/>
                  <a:gd name="T18" fmla="*/ 10 w 278"/>
                  <a:gd name="T19" fmla="*/ 200 h 292"/>
                  <a:gd name="T20" fmla="*/ 2 w 278"/>
                  <a:gd name="T21" fmla="*/ 164 h 292"/>
                  <a:gd name="T22" fmla="*/ 0 w 278"/>
                  <a:gd name="T23" fmla="*/ 144 h 292"/>
                  <a:gd name="T24" fmla="*/ 6 w 278"/>
                  <a:gd name="T25" fmla="*/ 106 h 292"/>
                  <a:gd name="T26" fmla="*/ 20 w 278"/>
                  <a:gd name="T27" fmla="*/ 74 h 292"/>
                  <a:gd name="T28" fmla="*/ 38 w 278"/>
                  <a:gd name="T29" fmla="*/ 48 h 292"/>
                  <a:gd name="T30" fmla="*/ 62 w 278"/>
                  <a:gd name="T31" fmla="*/ 30 h 292"/>
                  <a:gd name="T32" fmla="*/ 88 w 278"/>
                  <a:gd name="T33" fmla="*/ 16 h 292"/>
                  <a:gd name="T34" fmla="*/ 136 w 278"/>
                  <a:gd name="T35" fmla="*/ 2 h 292"/>
                  <a:gd name="T36" fmla="*/ 156 w 278"/>
                  <a:gd name="T37" fmla="*/ 0 h 292"/>
                  <a:gd name="T38" fmla="*/ 184 w 278"/>
                  <a:gd name="T39" fmla="*/ 2 h 292"/>
                  <a:gd name="T40" fmla="*/ 246 w 278"/>
                  <a:gd name="T41" fmla="*/ 16 h 292"/>
                  <a:gd name="T42" fmla="*/ 252 w 278"/>
                  <a:gd name="T43" fmla="*/ 14 h 292"/>
                  <a:gd name="T44" fmla="*/ 260 w 278"/>
                  <a:gd name="T45" fmla="*/ 8 h 292"/>
                  <a:gd name="T46" fmla="*/ 270 w 278"/>
                  <a:gd name="T47" fmla="*/ 4 h 292"/>
                  <a:gd name="T48" fmla="*/ 260 w 278"/>
                  <a:gd name="T49" fmla="*/ 108 h 292"/>
                  <a:gd name="T50" fmla="*/ 256 w 278"/>
                  <a:gd name="T51" fmla="*/ 82 h 292"/>
                  <a:gd name="T52" fmla="*/ 242 w 278"/>
                  <a:gd name="T53" fmla="*/ 54 h 292"/>
                  <a:gd name="T54" fmla="*/ 226 w 278"/>
                  <a:gd name="T55" fmla="*/ 36 h 292"/>
                  <a:gd name="T56" fmla="*/ 208 w 278"/>
                  <a:gd name="T57" fmla="*/ 26 h 292"/>
                  <a:gd name="T58" fmla="*/ 188 w 278"/>
                  <a:gd name="T59" fmla="*/ 20 h 292"/>
                  <a:gd name="T60" fmla="*/ 174 w 278"/>
                  <a:gd name="T61" fmla="*/ 20 h 292"/>
                  <a:gd name="T62" fmla="*/ 152 w 278"/>
                  <a:gd name="T63" fmla="*/ 22 h 292"/>
                  <a:gd name="T64" fmla="*/ 132 w 278"/>
                  <a:gd name="T65" fmla="*/ 30 h 292"/>
                  <a:gd name="T66" fmla="*/ 116 w 278"/>
                  <a:gd name="T67" fmla="*/ 40 h 292"/>
                  <a:gd name="T68" fmla="*/ 92 w 278"/>
                  <a:gd name="T69" fmla="*/ 74 h 292"/>
                  <a:gd name="T70" fmla="*/ 80 w 278"/>
                  <a:gd name="T71" fmla="*/ 114 h 292"/>
                  <a:gd name="T72" fmla="*/ 80 w 278"/>
                  <a:gd name="T73" fmla="*/ 158 h 292"/>
                  <a:gd name="T74" fmla="*/ 92 w 278"/>
                  <a:gd name="T75" fmla="*/ 200 h 292"/>
                  <a:gd name="T76" fmla="*/ 114 w 278"/>
                  <a:gd name="T77" fmla="*/ 234 h 292"/>
                  <a:gd name="T78" fmla="*/ 140 w 278"/>
                  <a:gd name="T79" fmla="*/ 250 h 292"/>
                  <a:gd name="T80" fmla="*/ 160 w 278"/>
                  <a:gd name="T81" fmla="*/ 258 h 292"/>
                  <a:gd name="T82" fmla="*/ 170 w 278"/>
                  <a:gd name="T83" fmla="*/ 258 h 292"/>
                  <a:gd name="T84" fmla="*/ 192 w 278"/>
                  <a:gd name="T85" fmla="*/ 256 h 292"/>
                  <a:gd name="T86" fmla="*/ 218 w 278"/>
                  <a:gd name="T87" fmla="*/ 248 h 292"/>
                  <a:gd name="T88" fmla="*/ 244 w 278"/>
                  <a:gd name="T89" fmla="*/ 232 h 292"/>
                  <a:gd name="T90" fmla="*/ 270 w 278"/>
                  <a:gd name="T91" fmla="*/ 208 h 292"/>
                  <a:gd name="T92" fmla="*/ 278 w 278"/>
                  <a:gd name="T93" fmla="*/ 224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78" h="292">
                    <a:moveTo>
                      <a:pt x="278" y="224"/>
                    </a:moveTo>
                    <a:lnTo>
                      <a:pt x="278" y="224"/>
                    </a:lnTo>
                    <a:lnTo>
                      <a:pt x="256" y="246"/>
                    </a:lnTo>
                    <a:lnTo>
                      <a:pt x="242" y="258"/>
                    </a:lnTo>
                    <a:lnTo>
                      <a:pt x="228" y="268"/>
                    </a:lnTo>
                    <a:lnTo>
                      <a:pt x="212" y="278"/>
                    </a:lnTo>
                    <a:lnTo>
                      <a:pt x="194" y="284"/>
                    </a:lnTo>
                    <a:lnTo>
                      <a:pt x="174" y="290"/>
                    </a:lnTo>
                    <a:lnTo>
                      <a:pt x="154" y="292"/>
                    </a:lnTo>
                    <a:lnTo>
                      <a:pt x="154" y="292"/>
                    </a:lnTo>
                    <a:lnTo>
                      <a:pt x="130" y="290"/>
                    </a:lnTo>
                    <a:lnTo>
                      <a:pt x="104" y="284"/>
                    </a:lnTo>
                    <a:lnTo>
                      <a:pt x="78" y="276"/>
                    </a:lnTo>
                    <a:lnTo>
                      <a:pt x="66" y="270"/>
                    </a:lnTo>
                    <a:lnTo>
                      <a:pt x="54" y="262"/>
                    </a:lnTo>
                    <a:lnTo>
                      <a:pt x="44" y="252"/>
                    </a:lnTo>
                    <a:lnTo>
                      <a:pt x="32" y="242"/>
                    </a:lnTo>
                    <a:lnTo>
                      <a:pt x="24" y="230"/>
                    </a:lnTo>
                    <a:lnTo>
                      <a:pt x="16" y="216"/>
                    </a:lnTo>
                    <a:lnTo>
                      <a:pt x="10" y="200"/>
                    </a:lnTo>
                    <a:lnTo>
                      <a:pt x="4" y="184"/>
                    </a:lnTo>
                    <a:lnTo>
                      <a:pt x="2" y="164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24"/>
                    </a:lnTo>
                    <a:lnTo>
                      <a:pt x="6" y="106"/>
                    </a:lnTo>
                    <a:lnTo>
                      <a:pt x="12" y="88"/>
                    </a:lnTo>
                    <a:lnTo>
                      <a:pt x="20" y="74"/>
                    </a:lnTo>
                    <a:lnTo>
                      <a:pt x="28" y="60"/>
                    </a:lnTo>
                    <a:lnTo>
                      <a:pt x="38" y="48"/>
                    </a:lnTo>
                    <a:lnTo>
                      <a:pt x="50" y="38"/>
                    </a:lnTo>
                    <a:lnTo>
                      <a:pt x="62" y="30"/>
                    </a:lnTo>
                    <a:lnTo>
                      <a:pt x="74" y="22"/>
                    </a:lnTo>
                    <a:lnTo>
                      <a:pt x="88" y="16"/>
                    </a:lnTo>
                    <a:lnTo>
                      <a:pt x="112" y="6"/>
                    </a:lnTo>
                    <a:lnTo>
                      <a:pt x="136" y="2"/>
                    </a:lnTo>
                    <a:lnTo>
                      <a:pt x="156" y="0"/>
                    </a:lnTo>
                    <a:lnTo>
                      <a:pt x="156" y="0"/>
                    </a:lnTo>
                    <a:lnTo>
                      <a:pt x="170" y="0"/>
                    </a:lnTo>
                    <a:lnTo>
                      <a:pt x="184" y="2"/>
                    </a:lnTo>
                    <a:lnTo>
                      <a:pt x="212" y="6"/>
                    </a:lnTo>
                    <a:lnTo>
                      <a:pt x="246" y="16"/>
                    </a:lnTo>
                    <a:lnTo>
                      <a:pt x="246" y="16"/>
                    </a:lnTo>
                    <a:lnTo>
                      <a:pt x="252" y="14"/>
                    </a:lnTo>
                    <a:lnTo>
                      <a:pt x="256" y="12"/>
                    </a:lnTo>
                    <a:lnTo>
                      <a:pt x="260" y="8"/>
                    </a:lnTo>
                    <a:lnTo>
                      <a:pt x="262" y="4"/>
                    </a:lnTo>
                    <a:lnTo>
                      <a:pt x="270" y="4"/>
                    </a:lnTo>
                    <a:lnTo>
                      <a:pt x="272" y="104"/>
                    </a:lnTo>
                    <a:lnTo>
                      <a:pt x="260" y="108"/>
                    </a:lnTo>
                    <a:lnTo>
                      <a:pt x="260" y="108"/>
                    </a:lnTo>
                    <a:lnTo>
                      <a:pt x="256" y="82"/>
                    </a:lnTo>
                    <a:lnTo>
                      <a:pt x="250" y="68"/>
                    </a:lnTo>
                    <a:lnTo>
                      <a:pt x="242" y="54"/>
                    </a:lnTo>
                    <a:lnTo>
                      <a:pt x="232" y="40"/>
                    </a:lnTo>
                    <a:lnTo>
                      <a:pt x="226" y="36"/>
                    </a:lnTo>
                    <a:lnTo>
                      <a:pt x="218" y="30"/>
                    </a:lnTo>
                    <a:lnTo>
                      <a:pt x="208" y="26"/>
                    </a:lnTo>
                    <a:lnTo>
                      <a:pt x="198" y="22"/>
                    </a:lnTo>
                    <a:lnTo>
                      <a:pt x="188" y="20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62" y="20"/>
                    </a:lnTo>
                    <a:lnTo>
                      <a:pt x="152" y="22"/>
                    </a:lnTo>
                    <a:lnTo>
                      <a:pt x="142" y="26"/>
                    </a:lnTo>
                    <a:lnTo>
                      <a:pt x="132" y="30"/>
                    </a:lnTo>
                    <a:lnTo>
                      <a:pt x="124" y="34"/>
                    </a:lnTo>
                    <a:lnTo>
                      <a:pt x="116" y="40"/>
                    </a:lnTo>
                    <a:lnTo>
                      <a:pt x="104" y="56"/>
                    </a:lnTo>
                    <a:lnTo>
                      <a:pt x="92" y="74"/>
                    </a:lnTo>
                    <a:lnTo>
                      <a:pt x="86" y="92"/>
                    </a:lnTo>
                    <a:lnTo>
                      <a:pt x="80" y="114"/>
                    </a:lnTo>
                    <a:lnTo>
                      <a:pt x="80" y="136"/>
                    </a:lnTo>
                    <a:lnTo>
                      <a:pt x="80" y="158"/>
                    </a:lnTo>
                    <a:lnTo>
                      <a:pt x="84" y="180"/>
                    </a:lnTo>
                    <a:lnTo>
                      <a:pt x="92" y="200"/>
                    </a:lnTo>
                    <a:lnTo>
                      <a:pt x="102" y="218"/>
                    </a:lnTo>
                    <a:lnTo>
                      <a:pt x="114" y="234"/>
                    </a:lnTo>
                    <a:lnTo>
                      <a:pt x="130" y="246"/>
                    </a:lnTo>
                    <a:lnTo>
                      <a:pt x="140" y="250"/>
                    </a:lnTo>
                    <a:lnTo>
                      <a:pt x="150" y="254"/>
                    </a:lnTo>
                    <a:lnTo>
                      <a:pt x="160" y="258"/>
                    </a:lnTo>
                    <a:lnTo>
                      <a:pt x="170" y="258"/>
                    </a:lnTo>
                    <a:lnTo>
                      <a:pt x="170" y="258"/>
                    </a:lnTo>
                    <a:lnTo>
                      <a:pt x="182" y="258"/>
                    </a:lnTo>
                    <a:lnTo>
                      <a:pt x="192" y="256"/>
                    </a:lnTo>
                    <a:lnTo>
                      <a:pt x="206" y="254"/>
                    </a:lnTo>
                    <a:lnTo>
                      <a:pt x="218" y="248"/>
                    </a:lnTo>
                    <a:lnTo>
                      <a:pt x="232" y="242"/>
                    </a:lnTo>
                    <a:lnTo>
                      <a:pt x="244" y="232"/>
                    </a:lnTo>
                    <a:lnTo>
                      <a:pt x="258" y="222"/>
                    </a:lnTo>
                    <a:lnTo>
                      <a:pt x="270" y="208"/>
                    </a:lnTo>
                    <a:lnTo>
                      <a:pt x="278" y="224"/>
                    </a:lnTo>
                    <a:lnTo>
                      <a:pt x="278" y="2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5"/>
              <p:cNvSpPr>
                <a:spLocks noEditPoints="1"/>
              </p:cNvSpPr>
              <p:nvPr/>
            </p:nvSpPr>
            <p:spPr bwMode="auto">
              <a:xfrm>
                <a:off x="2004" y="9235"/>
                <a:ext cx="452" cy="396"/>
              </a:xfrm>
              <a:custGeom>
                <a:avLst/>
                <a:gdLst>
                  <a:gd name="T0" fmla="*/ 122 w 246"/>
                  <a:gd name="T1" fmla="*/ 0 h 216"/>
                  <a:gd name="T2" fmla="*/ 170 w 246"/>
                  <a:gd name="T3" fmla="*/ 8 h 216"/>
                  <a:gd name="T4" fmla="*/ 210 w 246"/>
                  <a:gd name="T5" fmla="*/ 32 h 216"/>
                  <a:gd name="T6" fmla="*/ 236 w 246"/>
                  <a:gd name="T7" fmla="*/ 66 h 216"/>
                  <a:gd name="T8" fmla="*/ 244 w 246"/>
                  <a:gd name="T9" fmla="*/ 98 h 216"/>
                  <a:gd name="T10" fmla="*/ 246 w 246"/>
                  <a:gd name="T11" fmla="*/ 108 h 216"/>
                  <a:gd name="T12" fmla="*/ 242 w 246"/>
                  <a:gd name="T13" fmla="*/ 130 h 216"/>
                  <a:gd name="T14" fmla="*/ 224 w 246"/>
                  <a:gd name="T15" fmla="*/ 168 h 216"/>
                  <a:gd name="T16" fmla="*/ 190 w 246"/>
                  <a:gd name="T17" fmla="*/ 198 h 216"/>
                  <a:gd name="T18" fmla="*/ 148 w 246"/>
                  <a:gd name="T19" fmla="*/ 214 h 216"/>
                  <a:gd name="T20" fmla="*/ 122 w 246"/>
                  <a:gd name="T21" fmla="*/ 216 h 216"/>
                  <a:gd name="T22" fmla="*/ 74 w 246"/>
                  <a:gd name="T23" fmla="*/ 208 h 216"/>
                  <a:gd name="T24" fmla="*/ 36 w 246"/>
                  <a:gd name="T25" fmla="*/ 184 h 216"/>
                  <a:gd name="T26" fmla="*/ 10 w 246"/>
                  <a:gd name="T27" fmla="*/ 150 h 216"/>
                  <a:gd name="T28" fmla="*/ 0 w 246"/>
                  <a:gd name="T29" fmla="*/ 120 h 216"/>
                  <a:gd name="T30" fmla="*/ 0 w 246"/>
                  <a:gd name="T31" fmla="*/ 108 h 216"/>
                  <a:gd name="T32" fmla="*/ 2 w 246"/>
                  <a:gd name="T33" fmla="*/ 86 h 216"/>
                  <a:gd name="T34" fmla="*/ 20 w 246"/>
                  <a:gd name="T35" fmla="*/ 48 h 216"/>
                  <a:gd name="T36" fmla="*/ 54 w 246"/>
                  <a:gd name="T37" fmla="*/ 18 h 216"/>
                  <a:gd name="T38" fmla="*/ 98 w 246"/>
                  <a:gd name="T39" fmla="*/ 2 h 216"/>
                  <a:gd name="T40" fmla="*/ 122 w 246"/>
                  <a:gd name="T41" fmla="*/ 0 h 216"/>
                  <a:gd name="T42" fmla="*/ 122 w 246"/>
                  <a:gd name="T43" fmla="*/ 18 h 216"/>
                  <a:gd name="T44" fmla="*/ 146 w 246"/>
                  <a:gd name="T45" fmla="*/ 24 h 216"/>
                  <a:gd name="T46" fmla="*/ 164 w 246"/>
                  <a:gd name="T47" fmla="*/ 44 h 216"/>
                  <a:gd name="T48" fmla="*/ 178 w 246"/>
                  <a:gd name="T49" fmla="*/ 72 h 216"/>
                  <a:gd name="T50" fmla="*/ 182 w 246"/>
                  <a:gd name="T51" fmla="*/ 108 h 216"/>
                  <a:gd name="T52" fmla="*/ 180 w 246"/>
                  <a:gd name="T53" fmla="*/ 126 h 216"/>
                  <a:gd name="T54" fmla="*/ 172 w 246"/>
                  <a:gd name="T55" fmla="*/ 158 h 216"/>
                  <a:gd name="T56" fmla="*/ 156 w 246"/>
                  <a:gd name="T57" fmla="*/ 182 h 216"/>
                  <a:gd name="T58" fmla="*/ 134 w 246"/>
                  <a:gd name="T59" fmla="*/ 196 h 216"/>
                  <a:gd name="T60" fmla="*/ 122 w 246"/>
                  <a:gd name="T61" fmla="*/ 198 h 216"/>
                  <a:gd name="T62" fmla="*/ 98 w 246"/>
                  <a:gd name="T63" fmla="*/ 190 h 216"/>
                  <a:gd name="T64" fmla="*/ 78 w 246"/>
                  <a:gd name="T65" fmla="*/ 170 h 216"/>
                  <a:gd name="T66" fmla="*/ 66 w 246"/>
                  <a:gd name="T67" fmla="*/ 142 h 216"/>
                  <a:gd name="T68" fmla="*/ 60 w 246"/>
                  <a:gd name="T69" fmla="*/ 108 h 216"/>
                  <a:gd name="T70" fmla="*/ 62 w 246"/>
                  <a:gd name="T71" fmla="*/ 88 h 216"/>
                  <a:gd name="T72" fmla="*/ 72 w 246"/>
                  <a:gd name="T73" fmla="*/ 56 h 216"/>
                  <a:gd name="T74" fmla="*/ 88 w 246"/>
                  <a:gd name="T75" fmla="*/ 32 h 216"/>
                  <a:gd name="T76" fmla="*/ 110 w 246"/>
                  <a:gd name="T77" fmla="*/ 18 h 216"/>
                  <a:gd name="T78" fmla="*/ 122 w 246"/>
                  <a:gd name="T79" fmla="*/ 1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46" h="216">
                    <a:moveTo>
                      <a:pt x="122" y="0"/>
                    </a:moveTo>
                    <a:lnTo>
                      <a:pt x="122" y="0"/>
                    </a:lnTo>
                    <a:lnTo>
                      <a:pt x="148" y="2"/>
                    </a:lnTo>
                    <a:lnTo>
                      <a:pt x="170" y="8"/>
                    </a:lnTo>
                    <a:lnTo>
                      <a:pt x="190" y="18"/>
                    </a:lnTo>
                    <a:lnTo>
                      <a:pt x="210" y="32"/>
                    </a:lnTo>
                    <a:lnTo>
                      <a:pt x="224" y="48"/>
                    </a:lnTo>
                    <a:lnTo>
                      <a:pt x="236" y="66"/>
                    </a:lnTo>
                    <a:lnTo>
                      <a:pt x="242" y="86"/>
                    </a:lnTo>
                    <a:lnTo>
                      <a:pt x="244" y="98"/>
                    </a:lnTo>
                    <a:lnTo>
                      <a:pt x="246" y="108"/>
                    </a:lnTo>
                    <a:lnTo>
                      <a:pt x="246" y="108"/>
                    </a:lnTo>
                    <a:lnTo>
                      <a:pt x="244" y="120"/>
                    </a:lnTo>
                    <a:lnTo>
                      <a:pt x="242" y="130"/>
                    </a:lnTo>
                    <a:lnTo>
                      <a:pt x="236" y="150"/>
                    </a:lnTo>
                    <a:lnTo>
                      <a:pt x="224" y="168"/>
                    </a:lnTo>
                    <a:lnTo>
                      <a:pt x="210" y="184"/>
                    </a:lnTo>
                    <a:lnTo>
                      <a:pt x="190" y="198"/>
                    </a:lnTo>
                    <a:lnTo>
                      <a:pt x="170" y="208"/>
                    </a:lnTo>
                    <a:lnTo>
                      <a:pt x="148" y="214"/>
                    </a:lnTo>
                    <a:lnTo>
                      <a:pt x="122" y="216"/>
                    </a:lnTo>
                    <a:lnTo>
                      <a:pt x="122" y="216"/>
                    </a:lnTo>
                    <a:lnTo>
                      <a:pt x="98" y="214"/>
                    </a:lnTo>
                    <a:lnTo>
                      <a:pt x="74" y="208"/>
                    </a:lnTo>
                    <a:lnTo>
                      <a:pt x="54" y="198"/>
                    </a:lnTo>
                    <a:lnTo>
                      <a:pt x="36" y="184"/>
                    </a:lnTo>
                    <a:lnTo>
                      <a:pt x="20" y="168"/>
                    </a:lnTo>
                    <a:lnTo>
                      <a:pt x="10" y="150"/>
                    </a:lnTo>
                    <a:lnTo>
                      <a:pt x="2" y="130"/>
                    </a:lnTo>
                    <a:lnTo>
                      <a:pt x="0" y="120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98"/>
                    </a:lnTo>
                    <a:lnTo>
                      <a:pt x="2" y="86"/>
                    </a:lnTo>
                    <a:lnTo>
                      <a:pt x="10" y="66"/>
                    </a:lnTo>
                    <a:lnTo>
                      <a:pt x="20" y="48"/>
                    </a:lnTo>
                    <a:lnTo>
                      <a:pt x="36" y="32"/>
                    </a:lnTo>
                    <a:lnTo>
                      <a:pt x="54" y="18"/>
                    </a:lnTo>
                    <a:lnTo>
                      <a:pt x="74" y="8"/>
                    </a:lnTo>
                    <a:lnTo>
                      <a:pt x="98" y="2"/>
                    </a:lnTo>
                    <a:lnTo>
                      <a:pt x="122" y="0"/>
                    </a:lnTo>
                    <a:lnTo>
                      <a:pt x="122" y="0"/>
                    </a:lnTo>
                    <a:close/>
                    <a:moveTo>
                      <a:pt x="122" y="18"/>
                    </a:moveTo>
                    <a:lnTo>
                      <a:pt x="122" y="18"/>
                    </a:lnTo>
                    <a:lnTo>
                      <a:pt x="134" y="18"/>
                    </a:lnTo>
                    <a:lnTo>
                      <a:pt x="146" y="24"/>
                    </a:lnTo>
                    <a:lnTo>
                      <a:pt x="156" y="32"/>
                    </a:lnTo>
                    <a:lnTo>
                      <a:pt x="164" y="44"/>
                    </a:lnTo>
                    <a:lnTo>
                      <a:pt x="172" y="56"/>
                    </a:lnTo>
                    <a:lnTo>
                      <a:pt x="178" y="72"/>
                    </a:lnTo>
                    <a:lnTo>
                      <a:pt x="180" y="88"/>
                    </a:lnTo>
                    <a:lnTo>
                      <a:pt x="182" y="108"/>
                    </a:lnTo>
                    <a:lnTo>
                      <a:pt x="182" y="108"/>
                    </a:lnTo>
                    <a:lnTo>
                      <a:pt x="180" y="126"/>
                    </a:lnTo>
                    <a:lnTo>
                      <a:pt x="178" y="142"/>
                    </a:lnTo>
                    <a:lnTo>
                      <a:pt x="172" y="158"/>
                    </a:lnTo>
                    <a:lnTo>
                      <a:pt x="164" y="170"/>
                    </a:lnTo>
                    <a:lnTo>
                      <a:pt x="156" y="182"/>
                    </a:lnTo>
                    <a:lnTo>
                      <a:pt x="146" y="190"/>
                    </a:lnTo>
                    <a:lnTo>
                      <a:pt x="134" y="196"/>
                    </a:lnTo>
                    <a:lnTo>
                      <a:pt x="122" y="198"/>
                    </a:lnTo>
                    <a:lnTo>
                      <a:pt x="122" y="198"/>
                    </a:lnTo>
                    <a:lnTo>
                      <a:pt x="110" y="196"/>
                    </a:lnTo>
                    <a:lnTo>
                      <a:pt x="98" y="190"/>
                    </a:lnTo>
                    <a:lnTo>
                      <a:pt x="88" y="182"/>
                    </a:lnTo>
                    <a:lnTo>
                      <a:pt x="78" y="170"/>
                    </a:lnTo>
                    <a:lnTo>
                      <a:pt x="72" y="158"/>
                    </a:lnTo>
                    <a:lnTo>
                      <a:pt x="66" y="142"/>
                    </a:lnTo>
                    <a:lnTo>
                      <a:pt x="62" y="126"/>
                    </a:lnTo>
                    <a:lnTo>
                      <a:pt x="60" y="108"/>
                    </a:lnTo>
                    <a:lnTo>
                      <a:pt x="60" y="108"/>
                    </a:lnTo>
                    <a:lnTo>
                      <a:pt x="62" y="88"/>
                    </a:lnTo>
                    <a:lnTo>
                      <a:pt x="66" y="72"/>
                    </a:lnTo>
                    <a:lnTo>
                      <a:pt x="72" y="56"/>
                    </a:lnTo>
                    <a:lnTo>
                      <a:pt x="78" y="44"/>
                    </a:lnTo>
                    <a:lnTo>
                      <a:pt x="88" y="32"/>
                    </a:lnTo>
                    <a:lnTo>
                      <a:pt x="98" y="24"/>
                    </a:lnTo>
                    <a:lnTo>
                      <a:pt x="110" y="18"/>
                    </a:lnTo>
                    <a:lnTo>
                      <a:pt x="122" y="18"/>
                    </a:lnTo>
                    <a:lnTo>
                      <a:pt x="12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"/>
              <p:cNvSpPr>
                <a:spLocks noEditPoints="1"/>
              </p:cNvSpPr>
              <p:nvPr/>
            </p:nvSpPr>
            <p:spPr bwMode="auto">
              <a:xfrm>
                <a:off x="3597" y="9235"/>
                <a:ext cx="451" cy="396"/>
              </a:xfrm>
              <a:custGeom>
                <a:avLst/>
                <a:gdLst>
                  <a:gd name="T0" fmla="*/ 122 w 246"/>
                  <a:gd name="T1" fmla="*/ 0 h 216"/>
                  <a:gd name="T2" fmla="*/ 170 w 246"/>
                  <a:gd name="T3" fmla="*/ 8 h 216"/>
                  <a:gd name="T4" fmla="*/ 210 w 246"/>
                  <a:gd name="T5" fmla="*/ 32 h 216"/>
                  <a:gd name="T6" fmla="*/ 236 w 246"/>
                  <a:gd name="T7" fmla="*/ 66 h 216"/>
                  <a:gd name="T8" fmla="*/ 246 w 246"/>
                  <a:gd name="T9" fmla="*/ 98 h 216"/>
                  <a:gd name="T10" fmla="*/ 246 w 246"/>
                  <a:gd name="T11" fmla="*/ 108 h 216"/>
                  <a:gd name="T12" fmla="*/ 244 w 246"/>
                  <a:gd name="T13" fmla="*/ 130 h 216"/>
                  <a:gd name="T14" fmla="*/ 224 w 246"/>
                  <a:gd name="T15" fmla="*/ 168 h 216"/>
                  <a:gd name="T16" fmla="*/ 192 w 246"/>
                  <a:gd name="T17" fmla="*/ 198 h 216"/>
                  <a:gd name="T18" fmla="*/ 148 w 246"/>
                  <a:gd name="T19" fmla="*/ 214 h 216"/>
                  <a:gd name="T20" fmla="*/ 122 w 246"/>
                  <a:gd name="T21" fmla="*/ 216 h 216"/>
                  <a:gd name="T22" fmla="*/ 76 w 246"/>
                  <a:gd name="T23" fmla="*/ 208 h 216"/>
                  <a:gd name="T24" fmla="*/ 36 w 246"/>
                  <a:gd name="T25" fmla="*/ 184 h 216"/>
                  <a:gd name="T26" fmla="*/ 10 w 246"/>
                  <a:gd name="T27" fmla="*/ 150 h 216"/>
                  <a:gd name="T28" fmla="*/ 2 w 246"/>
                  <a:gd name="T29" fmla="*/ 120 h 216"/>
                  <a:gd name="T30" fmla="*/ 0 w 246"/>
                  <a:gd name="T31" fmla="*/ 108 h 216"/>
                  <a:gd name="T32" fmla="*/ 4 w 246"/>
                  <a:gd name="T33" fmla="*/ 86 h 216"/>
                  <a:gd name="T34" fmla="*/ 22 w 246"/>
                  <a:gd name="T35" fmla="*/ 48 h 216"/>
                  <a:gd name="T36" fmla="*/ 54 w 246"/>
                  <a:gd name="T37" fmla="*/ 18 h 216"/>
                  <a:gd name="T38" fmla="*/ 98 w 246"/>
                  <a:gd name="T39" fmla="*/ 2 h 216"/>
                  <a:gd name="T40" fmla="*/ 122 w 246"/>
                  <a:gd name="T41" fmla="*/ 0 h 216"/>
                  <a:gd name="T42" fmla="*/ 122 w 246"/>
                  <a:gd name="T43" fmla="*/ 18 h 216"/>
                  <a:gd name="T44" fmla="*/ 146 w 246"/>
                  <a:gd name="T45" fmla="*/ 24 h 216"/>
                  <a:gd name="T46" fmla="*/ 166 w 246"/>
                  <a:gd name="T47" fmla="*/ 44 h 216"/>
                  <a:gd name="T48" fmla="*/ 178 w 246"/>
                  <a:gd name="T49" fmla="*/ 72 h 216"/>
                  <a:gd name="T50" fmla="*/ 182 w 246"/>
                  <a:gd name="T51" fmla="*/ 108 h 216"/>
                  <a:gd name="T52" fmla="*/ 182 w 246"/>
                  <a:gd name="T53" fmla="*/ 126 h 216"/>
                  <a:gd name="T54" fmla="*/ 172 w 246"/>
                  <a:gd name="T55" fmla="*/ 158 h 216"/>
                  <a:gd name="T56" fmla="*/ 156 w 246"/>
                  <a:gd name="T57" fmla="*/ 182 h 216"/>
                  <a:gd name="T58" fmla="*/ 134 w 246"/>
                  <a:gd name="T59" fmla="*/ 196 h 216"/>
                  <a:gd name="T60" fmla="*/ 122 w 246"/>
                  <a:gd name="T61" fmla="*/ 198 h 216"/>
                  <a:gd name="T62" fmla="*/ 98 w 246"/>
                  <a:gd name="T63" fmla="*/ 190 h 216"/>
                  <a:gd name="T64" fmla="*/ 80 w 246"/>
                  <a:gd name="T65" fmla="*/ 170 h 216"/>
                  <a:gd name="T66" fmla="*/ 66 w 246"/>
                  <a:gd name="T67" fmla="*/ 142 h 216"/>
                  <a:gd name="T68" fmla="*/ 62 w 246"/>
                  <a:gd name="T69" fmla="*/ 108 h 216"/>
                  <a:gd name="T70" fmla="*/ 62 w 246"/>
                  <a:gd name="T71" fmla="*/ 88 h 216"/>
                  <a:gd name="T72" fmla="*/ 72 w 246"/>
                  <a:gd name="T73" fmla="*/ 56 h 216"/>
                  <a:gd name="T74" fmla="*/ 88 w 246"/>
                  <a:gd name="T75" fmla="*/ 32 h 216"/>
                  <a:gd name="T76" fmla="*/ 110 w 246"/>
                  <a:gd name="T77" fmla="*/ 18 h 216"/>
                  <a:gd name="T78" fmla="*/ 122 w 246"/>
                  <a:gd name="T79" fmla="*/ 1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46" h="216">
                    <a:moveTo>
                      <a:pt x="122" y="0"/>
                    </a:moveTo>
                    <a:lnTo>
                      <a:pt x="122" y="0"/>
                    </a:lnTo>
                    <a:lnTo>
                      <a:pt x="148" y="2"/>
                    </a:lnTo>
                    <a:lnTo>
                      <a:pt x="170" y="8"/>
                    </a:lnTo>
                    <a:lnTo>
                      <a:pt x="192" y="18"/>
                    </a:lnTo>
                    <a:lnTo>
                      <a:pt x="210" y="32"/>
                    </a:lnTo>
                    <a:lnTo>
                      <a:pt x="224" y="48"/>
                    </a:lnTo>
                    <a:lnTo>
                      <a:pt x="236" y="66"/>
                    </a:lnTo>
                    <a:lnTo>
                      <a:pt x="244" y="86"/>
                    </a:lnTo>
                    <a:lnTo>
                      <a:pt x="246" y="98"/>
                    </a:lnTo>
                    <a:lnTo>
                      <a:pt x="246" y="108"/>
                    </a:lnTo>
                    <a:lnTo>
                      <a:pt x="246" y="108"/>
                    </a:lnTo>
                    <a:lnTo>
                      <a:pt x="246" y="120"/>
                    </a:lnTo>
                    <a:lnTo>
                      <a:pt x="244" y="130"/>
                    </a:lnTo>
                    <a:lnTo>
                      <a:pt x="236" y="150"/>
                    </a:lnTo>
                    <a:lnTo>
                      <a:pt x="224" y="168"/>
                    </a:lnTo>
                    <a:lnTo>
                      <a:pt x="210" y="184"/>
                    </a:lnTo>
                    <a:lnTo>
                      <a:pt x="192" y="198"/>
                    </a:lnTo>
                    <a:lnTo>
                      <a:pt x="170" y="208"/>
                    </a:lnTo>
                    <a:lnTo>
                      <a:pt x="148" y="214"/>
                    </a:lnTo>
                    <a:lnTo>
                      <a:pt x="122" y="216"/>
                    </a:lnTo>
                    <a:lnTo>
                      <a:pt x="122" y="216"/>
                    </a:lnTo>
                    <a:lnTo>
                      <a:pt x="98" y="214"/>
                    </a:lnTo>
                    <a:lnTo>
                      <a:pt x="76" y="208"/>
                    </a:lnTo>
                    <a:lnTo>
                      <a:pt x="54" y="198"/>
                    </a:lnTo>
                    <a:lnTo>
                      <a:pt x="36" y="184"/>
                    </a:lnTo>
                    <a:lnTo>
                      <a:pt x="22" y="168"/>
                    </a:lnTo>
                    <a:lnTo>
                      <a:pt x="10" y="150"/>
                    </a:lnTo>
                    <a:lnTo>
                      <a:pt x="4" y="130"/>
                    </a:lnTo>
                    <a:lnTo>
                      <a:pt x="2" y="120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2" y="98"/>
                    </a:lnTo>
                    <a:lnTo>
                      <a:pt x="4" y="86"/>
                    </a:lnTo>
                    <a:lnTo>
                      <a:pt x="10" y="66"/>
                    </a:lnTo>
                    <a:lnTo>
                      <a:pt x="22" y="48"/>
                    </a:lnTo>
                    <a:lnTo>
                      <a:pt x="36" y="32"/>
                    </a:lnTo>
                    <a:lnTo>
                      <a:pt x="54" y="18"/>
                    </a:lnTo>
                    <a:lnTo>
                      <a:pt x="76" y="8"/>
                    </a:lnTo>
                    <a:lnTo>
                      <a:pt x="98" y="2"/>
                    </a:lnTo>
                    <a:lnTo>
                      <a:pt x="122" y="0"/>
                    </a:lnTo>
                    <a:lnTo>
                      <a:pt x="122" y="0"/>
                    </a:lnTo>
                    <a:close/>
                    <a:moveTo>
                      <a:pt x="122" y="18"/>
                    </a:moveTo>
                    <a:lnTo>
                      <a:pt x="122" y="18"/>
                    </a:lnTo>
                    <a:lnTo>
                      <a:pt x="134" y="18"/>
                    </a:lnTo>
                    <a:lnTo>
                      <a:pt x="146" y="24"/>
                    </a:lnTo>
                    <a:lnTo>
                      <a:pt x="156" y="32"/>
                    </a:lnTo>
                    <a:lnTo>
                      <a:pt x="166" y="44"/>
                    </a:lnTo>
                    <a:lnTo>
                      <a:pt x="172" y="56"/>
                    </a:lnTo>
                    <a:lnTo>
                      <a:pt x="178" y="72"/>
                    </a:lnTo>
                    <a:lnTo>
                      <a:pt x="182" y="88"/>
                    </a:lnTo>
                    <a:lnTo>
                      <a:pt x="182" y="108"/>
                    </a:lnTo>
                    <a:lnTo>
                      <a:pt x="182" y="108"/>
                    </a:lnTo>
                    <a:lnTo>
                      <a:pt x="182" y="126"/>
                    </a:lnTo>
                    <a:lnTo>
                      <a:pt x="178" y="142"/>
                    </a:lnTo>
                    <a:lnTo>
                      <a:pt x="172" y="158"/>
                    </a:lnTo>
                    <a:lnTo>
                      <a:pt x="166" y="170"/>
                    </a:lnTo>
                    <a:lnTo>
                      <a:pt x="156" y="182"/>
                    </a:lnTo>
                    <a:lnTo>
                      <a:pt x="146" y="190"/>
                    </a:lnTo>
                    <a:lnTo>
                      <a:pt x="134" y="196"/>
                    </a:lnTo>
                    <a:lnTo>
                      <a:pt x="122" y="198"/>
                    </a:lnTo>
                    <a:lnTo>
                      <a:pt x="122" y="198"/>
                    </a:lnTo>
                    <a:lnTo>
                      <a:pt x="110" y="196"/>
                    </a:lnTo>
                    <a:lnTo>
                      <a:pt x="98" y="190"/>
                    </a:lnTo>
                    <a:lnTo>
                      <a:pt x="88" y="182"/>
                    </a:lnTo>
                    <a:lnTo>
                      <a:pt x="80" y="170"/>
                    </a:lnTo>
                    <a:lnTo>
                      <a:pt x="72" y="158"/>
                    </a:lnTo>
                    <a:lnTo>
                      <a:pt x="66" y="142"/>
                    </a:lnTo>
                    <a:lnTo>
                      <a:pt x="62" y="126"/>
                    </a:lnTo>
                    <a:lnTo>
                      <a:pt x="62" y="108"/>
                    </a:lnTo>
                    <a:lnTo>
                      <a:pt x="62" y="108"/>
                    </a:lnTo>
                    <a:lnTo>
                      <a:pt x="62" y="88"/>
                    </a:lnTo>
                    <a:lnTo>
                      <a:pt x="66" y="72"/>
                    </a:lnTo>
                    <a:lnTo>
                      <a:pt x="72" y="56"/>
                    </a:lnTo>
                    <a:lnTo>
                      <a:pt x="80" y="44"/>
                    </a:lnTo>
                    <a:lnTo>
                      <a:pt x="88" y="32"/>
                    </a:lnTo>
                    <a:lnTo>
                      <a:pt x="98" y="24"/>
                    </a:lnTo>
                    <a:lnTo>
                      <a:pt x="110" y="18"/>
                    </a:lnTo>
                    <a:lnTo>
                      <a:pt x="122" y="18"/>
                    </a:lnTo>
                    <a:lnTo>
                      <a:pt x="12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1788" y="9099"/>
                <a:ext cx="246" cy="525"/>
              </a:xfrm>
              <a:custGeom>
                <a:avLst/>
                <a:gdLst>
                  <a:gd name="T0" fmla="*/ 102 w 134"/>
                  <a:gd name="T1" fmla="*/ 242 h 286"/>
                  <a:gd name="T2" fmla="*/ 102 w 134"/>
                  <a:gd name="T3" fmla="*/ 242 h 286"/>
                  <a:gd name="T4" fmla="*/ 102 w 134"/>
                  <a:gd name="T5" fmla="*/ 258 h 286"/>
                  <a:gd name="T6" fmla="*/ 106 w 134"/>
                  <a:gd name="T7" fmla="*/ 264 h 286"/>
                  <a:gd name="T8" fmla="*/ 108 w 134"/>
                  <a:gd name="T9" fmla="*/ 268 h 286"/>
                  <a:gd name="T10" fmla="*/ 112 w 134"/>
                  <a:gd name="T11" fmla="*/ 272 h 286"/>
                  <a:gd name="T12" fmla="*/ 118 w 134"/>
                  <a:gd name="T13" fmla="*/ 274 h 286"/>
                  <a:gd name="T14" fmla="*/ 134 w 134"/>
                  <a:gd name="T15" fmla="*/ 278 h 286"/>
                  <a:gd name="T16" fmla="*/ 134 w 134"/>
                  <a:gd name="T17" fmla="*/ 286 h 286"/>
                  <a:gd name="T18" fmla="*/ 0 w 134"/>
                  <a:gd name="T19" fmla="*/ 286 h 286"/>
                  <a:gd name="T20" fmla="*/ 0 w 134"/>
                  <a:gd name="T21" fmla="*/ 276 h 286"/>
                  <a:gd name="T22" fmla="*/ 0 w 134"/>
                  <a:gd name="T23" fmla="*/ 276 h 286"/>
                  <a:gd name="T24" fmla="*/ 16 w 134"/>
                  <a:gd name="T25" fmla="*/ 274 h 286"/>
                  <a:gd name="T26" fmla="*/ 22 w 134"/>
                  <a:gd name="T27" fmla="*/ 272 h 286"/>
                  <a:gd name="T28" fmla="*/ 26 w 134"/>
                  <a:gd name="T29" fmla="*/ 268 h 286"/>
                  <a:gd name="T30" fmla="*/ 30 w 134"/>
                  <a:gd name="T31" fmla="*/ 264 h 286"/>
                  <a:gd name="T32" fmla="*/ 32 w 134"/>
                  <a:gd name="T33" fmla="*/ 258 h 286"/>
                  <a:gd name="T34" fmla="*/ 32 w 134"/>
                  <a:gd name="T35" fmla="*/ 240 h 286"/>
                  <a:gd name="T36" fmla="*/ 32 w 134"/>
                  <a:gd name="T37" fmla="*/ 38 h 286"/>
                  <a:gd name="T38" fmla="*/ 32 w 134"/>
                  <a:gd name="T39" fmla="*/ 38 h 286"/>
                  <a:gd name="T40" fmla="*/ 30 w 134"/>
                  <a:gd name="T41" fmla="*/ 24 h 286"/>
                  <a:gd name="T42" fmla="*/ 28 w 134"/>
                  <a:gd name="T43" fmla="*/ 18 h 286"/>
                  <a:gd name="T44" fmla="*/ 26 w 134"/>
                  <a:gd name="T45" fmla="*/ 16 h 286"/>
                  <a:gd name="T46" fmla="*/ 20 w 134"/>
                  <a:gd name="T47" fmla="*/ 12 h 286"/>
                  <a:gd name="T48" fmla="*/ 16 w 134"/>
                  <a:gd name="T49" fmla="*/ 10 h 286"/>
                  <a:gd name="T50" fmla="*/ 0 w 134"/>
                  <a:gd name="T51" fmla="*/ 8 h 286"/>
                  <a:gd name="T52" fmla="*/ 0 w 134"/>
                  <a:gd name="T53" fmla="*/ 0 h 286"/>
                  <a:gd name="T54" fmla="*/ 102 w 134"/>
                  <a:gd name="T55" fmla="*/ 0 h 286"/>
                  <a:gd name="T56" fmla="*/ 102 w 134"/>
                  <a:gd name="T57" fmla="*/ 242 h 286"/>
                  <a:gd name="T58" fmla="*/ 102 w 134"/>
                  <a:gd name="T59" fmla="*/ 242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34" h="286">
                    <a:moveTo>
                      <a:pt x="102" y="242"/>
                    </a:moveTo>
                    <a:lnTo>
                      <a:pt x="102" y="242"/>
                    </a:lnTo>
                    <a:lnTo>
                      <a:pt x="102" y="258"/>
                    </a:lnTo>
                    <a:lnTo>
                      <a:pt x="106" y="264"/>
                    </a:lnTo>
                    <a:lnTo>
                      <a:pt x="108" y="268"/>
                    </a:lnTo>
                    <a:lnTo>
                      <a:pt x="112" y="272"/>
                    </a:lnTo>
                    <a:lnTo>
                      <a:pt x="118" y="274"/>
                    </a:lnTo>
                    <a:lnTo>
                      <a:pt x="134" y="278"/>
                    </a:lnTo>
                    <a:lnTo>
                      <a:pt x="134" y="286"/>
                    </a:lnTo>
                    <a:lnTo>
                      <a:pt x="0" y="286"/>
                    </a:lnTo>
                    <a:lnTo>
                      <a:pt x="0" y="276"/>
                    </a:lnTo>
                    <a:lnTo>
                      <a:pt x="0" y="276"/>
                    </a:lnTo>
                    <a:lnTo>
                      <a:pt x="16" y="274"/>
                    </a:lnTo>
                    <a:lnTo>
                      <a:pt x="22" y="272"/>
                    </a:lnTo>
                    <a:lnTo>
                      <a:pt x="26" y="268"/>
                    </a:lnTo>
                    <a:lnTo>
                      <a:pt x="30" y="264"/>
                    </a:lnTo>
                    <a:lnTo>
                      <a:pt x="32" y="258"/>
                    </a:lnTo>
                    <a:lnTo>
                      <a:pt x="32" y="240"/>
                    </a:lnTo>
                    <a:lnTo>
                      <a:pt x="32" y="38"/>
                    </a:lnTo>
                    <a:lnTo>
                      <a:pt x="32" y="38"/>
                    </a:lnTo>
                    <a:lnTo>
                      <a:pt x="30" y="24"/>
                    </a:lnTo>
                    <a:lnTo>
                      <a:pt x="28" y="18"/>
                    </a:lnTo>
                    <a:lnTo>
                      <a:pt x="26" y="16"/>
                    </a:lnTo>
                    <a:lnTo>
                      <a:pt x="20" y="12"/>
                    </a:lnTo>
                    <a:lnTo>
                      <a:pt x="16" y="10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02" y="0"/>
                    </a:lnTo>
                    <a:lnTo>
                      <a:pt x="102" y="242"/>
                    </a:lnTo>
                    <a:lnTo>
                      <a:pt x="102" y="2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8"/>
              <p:cNvSpPr>
                <a:spLocks noEditPoints="1"/>
              </p:cNvSpPr>
              <p:nvPr/>
            </p:nvSpPr>
            <p:spPr bwMode="auto">
              <a:xfrm>
                <a:off x="2771" y="9235"/>
                <a:ext cx="396" cy="399"/>
              </a:xfrm>
              <a:custGeom>
                <a:avLst/>
                <a:gdLst>
                  <a:gd name="T0" fmla="*/ 126 w 216"/>
                  <a:gd name="T1" fmla="*/ 152 h 218"/>
                  <a:gd name="T2" fmla="*/ 124 w 216"/>
                  <a:gd name="T3" fmla="*/ 166 h 218"/>
                  <a:gd name="T4" fmla="*/ 118 w 216"/>
                  <a:gd name="T5" fmla="*/ 178 h 218"/>
                  <a:gd name="T6" fmla="*/ 108 w 216"/>
                  <a:gd name="T7" fmla="*/ 184 h 218"/>
                  <a:gd name="T8" fmla="*/ 94 w 216"/>
                  <a:gd name="T9" fmla="*/ 186 h 218"/>
                  <a:gd name="T10" fmla="*/ 86 w 216"/>
                  <a:gd name="T11" fmla="*/ 186 h 218"/>
                  <a:gd name="T12" fmla="*/ 74 w 216"/>
                  <a:gd name="T13" fmla="*/ 180 h 218"/>
                  <a:gd name="T14" fmla="*/ 66 w 216"/>
                  <a:gd name="T15" fmla="*/ 170 h 218"/>
                  <a:gd name="T16" fmla="*/ 62 w 216"/>
                  <a:gd name="T17" fmla="*/ 150 h 218"/>
                  <a:gd name="T18" fmla="*/ 64 w 216"/>
                  <a:gd name="T19" fmla="*/ 142 h 218"/>
                  <a:gd name="T20" fmla="*/ 72 w 216"/>
                  <a:gd name="T21" fmla="*/ 128 h 218"/>
                  <a:gd name="T22" fmla="*/ 126 w 216"/>
                  <a:gd name="T23" fmla="*/ 102 h 218"/>
                  <a:gd name="T24" fmla="*/ 14 w 216"/>
                  <a:gd name="T25" fmla="*/ 78 h 218"/>
                  <a:gd name="T26" fmla="*/ 16 w 216"/>
                  <a:gd name="T27" fmla="*/ 58 h 218"/>
                  <a:gd name="T28" fmla="*/ 34 w 216"/>
                  <a:gd name="T29" fmla="*/ 28 h 218"/>
                  <a:gd name="T30" fmla="*/ 60 w 216"/>
                  <a:gd name="T31" fmla="*/ 10 h 218"/>
                  <a:gd name="T32" fmla="*/ 92 w 216"/>
                  <a:gd name="T33" fmla="*/ 0 h 218"/>
                  <a:gd name="T34" fmla="*/ 108 w 216"/>
                  <a:gd name="T35" fmla="*/ 0 h 218"/>
                  <a:gd name="T36" fmla="*/ 136 w 216"/>
                  <a:gd name="T37" fmla="*/ 4 h 218"/>
                  <a:gd name="T38" fmla="*/ 164 w 216"/>
                  <a:gd name="T39" fmla="*/ 16 h 218"/>
                  <a:gd name="T40" fmla="*/ 182 w 216"/>
                  <a:gd name="T41" fmla="*/ 36 h 218"/>
                  <a:gd name="T42" fmla="*/ 190 w 216"/>
                  <a:gd name="T43" fmla="*/ 58 h 218"/>
                  <a:gd name="T44" fmla="*/ 190 w 216"/>
                  <a:gd name="T45" fmla="*/ 166 h 218"/>
                  <a:gd name="T46" fmla="*/ 194 w 216"/>
                  <a:gd name="T47" fmla="*/ 180 h 218"/>
                  <a:gd name="T48" fmla="*/ 200 w 216"/>
                  <a:gd name="T49" fmla="*/ 186 h 218"/>
                  <a:gd name="T50" fmla="*/ 216 w 216"/>
                  <a:gd name="T51" fmla="*/ 182 h 218"/>
                  <a:gd name="T52" fmla="*/ 212 w 216"/>
                  <a:gd name="T53" fmla="*/ 190 h 218"/>
                  <a:gd name="T54" fmla="*/ 198 w 216"/>
                  <a:gd name="T55" fmla="*/ 208 h 218"/>
                  <a:gd name="T56" fmla="*/ 172 w 216"/>
                  <a:gd name="T57" fmla="*/ 218 h 218"/>
                  <a:gd name="T58" fmla="*/ 158 w 216"/>
                  <a:gd name="T59" fmla="*/ 216 h 218"/>
                  <a:gd name="T60" fmla="*/ 136 w 216"/>
                  <a:gd name="T61" fmla="*/ 200 h 218"/>
                  <a:gd name="T62" fmla="*/ 128 w 216"/>
                  <a:gd name="T63" fmla="*/ 184 h 218"/>
                  <a:gd name="T64" fmla="*/ 94 w 216"/>
                  <a:gd name="T65" fmla="*/ 208 h 218"/>
                  <a:gd name="T66" fmla="*/ 58 w 216"/>
                  <a:gd name="T67" fmla="*/ 216 h 218"/>
                  <a:gd name="T68" fmla="*/ 46 w 216"/>
                  <a:gd name="T69" fmla="*/ 216 h 218"/>
                  <a:gd name="T70" fmla="*/ 24 w 216"/>
                  <a:gd name="T71" fmla="*/ 208 h 218"/>
                  <a:gd name="T72" fmla="*/ 10 w 216"/>
                  <a:gd name="T73" fmla="*/ 192 h 218"/>
                  <a:gd name="T74" fmla="*/ 2 w 216"/>
                  <a:gd name="T75" fmla="*/ 174 h 218"/>
                  <a:gd name="T76" fmla="*/ 0 w 216"/>
                  <a:gd name="T77" fmla="*/ 164 h 218"/>
                  <a:gd name="T78" fmla="*/ 2 w 216"/>
                  <a:gd name="T79" fmla="*/ 146 h 218"/>
                  <a:gd name="T80" fmla="*/ 12 w 216"/>
                  <a:gd name="T81" fmla="*/ 130 h 218"/>
                  <a:gd name="T82" fmla="*/ 24 w 216"/>
                  <a:gd name="T83" fmla="*/ 118 h 218"/>
                  <a:gd name="T84" fmla="*/ 44 w 216"/>
                  <a:gd name="T85" fmla="*/ 110 h 218"/>
                  <a:gd name="T86" fmla="*/ 116 w 216"/>
                  <a:gd name="T87" fmla="*/ 88 h 218"/>
                  <a:gd name="T88" fmla="*/ 124 w 216"/>
                  <a:gd name="T89" fmla="*/ 82 h 218"/>
                  <a:gd name="T90" fmla="*/ 126 w 216"/>
                  <a:gd name="T91" fmla="*/ 68 h 218"/>
                  <a:gd name="T92" fmla="*/ 118 w 216"/>
                  <a:gd name="T93" fmla="*/ 56 h 218"/>
                  <a:gd name="T94" fmla="*/ 106 w 216"/>
                  <a:gd name="T95" fmla="*/ 46 h 218"/>
                  <a:gd name="T96" fmla="*/ 92 w 216"/>
                  <a:gd name="T97" fmla="*/ 42 h 218"/>
                  <a:gd name="T98" fmla="*/ 66 w 216"/>
                  <a:gd name="T99" fmla="*/ 40 h 218"/>
                  <a:gd name="T100" fmla="*/ 42 w 216"/>
                  <a:gd name="T101" fmla="*/ 50 h 218"/>
                  <a:gd name="T102" fmla="*/ 22 w 216"/>
                  <a:gd name="T103" fmla="*/ 66 h 218"/>
                  <a:gd name="T104" fmla="*/ 14 w 216"/>
                  <a:gd name="T105" fmla="*/ 78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6" h="218">
                    <a:moveTo>
                      <a:pt x="126" y="102"/>
                    </a:moveTo>
                    <a:lnTo>
                      <a:pt x="126" y="152"/>
                    </a:lnTo>
                    <a:lnTo>
                      <a:pt x="126" y="152"/>
                    </a:lnTo>
                    <a:lnTo>
                      <a:pt x="124" y="166"/>
                    </a:lnTo>
                    <a:lnTo>
                      <a:pt x="122" y="172"/>
                    </a:lnTo>
                    <a:lnTo>
                      <a:pt x="118" y="178"/>
                    </a:lnTo>
                    <a:lnTo>
                      <a:pt x="114" y="182"/>
                    </a:lnTo>
                    <a:lnTo>
                      <a:pt x="108" y="184"/>
                    </a:lnTo>
                    <a:lnTo>
                      <a:pt x="102" y="186"/>
                    </a:lnTo>
                    <a:lnTo>
                      <a:pt x="94" y="186"/>
                    </a:lnTo>
                    <a:lnTo>
                      <a:pt x="94" y="186"/>
                    </a:lnTo>
                    <a:lnTo>
                      <a:pt x="86" y="186"/>
                    </a:lnTo>
                    <a:lnTo>
                      <a:pt x="80" y="184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66" y="170"/>
                    </a:lnTo>
                    <a:lnTo>
                      <a:pt x="64" y="164"/>
                    </a:lnTo>
                    <a:lnTo>
                      <a:pt x="62" y="150"/>
                    </a:lnTo>
                    <a:lnTo>
                      <a:pt x="62" y="150"/>
                    </a:lnTo>
                    <a:lnTo>
                      <a:pt x="64" y="142"/>
                    </a:lnTo>
                    <a:lnTo>
                      <a:pt x="66" y="134"/>
                    </a:lnTo>
                    <a:lnTo>
                      <a:pt x="72" y="128"/>
                    </a:lnTo>
                    <a:lnTo>
                      <a:pt x="78" y="124"/>
                    </a:lnTo>
                    <a:lnTo>
                      <a:pt x="126" y="102"/>
                    </a:lnTo>
                    <a:lnTo>
                      <a:pt x="126" y="102"/>
                    </a:lnTo>
                    <a:close/>
                    <a:moveTo>
                      <a:pt x="14" y="78"/>
                    </a:moveTo>
                    <a:lnTo>
                      <a:pt x="14" y="78"/>
                    </a:lnTo>
                    <a:lnTo>
                      <a:pt x="16" y="58"/>
                    </a:lnTo>
                    <a:lnTo>
                      <a:pt x="24" y="42"/>
                    </a:lnTo>
                    <a:lnTo>
                      <a:pt x="34" y="28"/>
                    </a:lnTo>
                    <a:lnTo>
                      <a:pt x="46" y="18"/>
                    </a:lnTo>
                    <a:lnTo>
                      <a:pt x="60" y="10"/>
                    </a:lnTo>
                    <a:lnTo>
                      <a:pt x="76" y="4"/>
                    </a:lnTo>
                    <a:lnTo>
                      <a:pt x="92" y="0"/>
                    </a:lnTo>
                    <a:lnTo>
                      <a:pt x="108" y="0"/>
                    </a:lnTo>
                    <a:lnTo>
                      <a:pt x="108" y="0"/>
                    </a:lnTo>
                    <a:lnTo>
                      <a:pt x="122" y="0"/>
                    </a:lnTo>
                    <a:lnTo>
                      <a:pt x="136" y="4"/>
                    </a:lnTo>
                    <a:lnTo>
                      <a:pt x="150" y="10"/>
                    </a:lnTo>
                    <a:lnTo>
                      <a:pt x="164" y="16"/>
                    </a:lnTo>
                    <a:lnTo>
                      <a:pt x="174" y="24"/>
                    </a:lnTo>
                    <a:lnTo>
                      <a:pt x="182" y="36"/>
                    </a:lnTo>
                    <a:lnTo>
                      <a:pt x="188" y="46"/>
                    </a:lnTo>
                    <a:lnTo>
                      <a:pt x="190" y="58"/>
                    </a:lnTo>
                    <a:lnTo>
                      <a:pt x="190" y="166"/>
                    </a:lnTo>
                    <a:lnTo>
                      <a:pt x="190" y="166"/>
                    </a:lnTo>
                    <a:lnTo>
                      <a:pt x="192" y="176"/>
                    </a:lnTo>
                    <a:lnTo>
                      <a:pt x="194" y="180"/>
                    </a:lnTo>
                    <a:lnTo>
                      <a:pt x="196" y="184"/>
                    </a:lnTo>
                    <a:lnTo>
                      <a:pt x="200" y="186"/>
                    </a:lnTo>
                    <a:lnTo>
                      <a:pt x="204" y="186"/>
                    </a:lnTo>
                    <a:lnTo>
                      <a:pt x="216" y="182"/>
                    </a:lnTo>
                    <a:lnTo>
                      <a:pt x="216" y="182"/>
                    </a:lnTo>
                    <a:lnTo>
                      <a:pt x="212" y="190"/>
                    </a:lnTo>
                    <a:lnTo>
                      <a:pt x="208" y="196"/>
                    </a:lnTo>
                    <a:lnTo>
                      <a:pt x="198" y="208"/>
                    </a:lnTo>
                    <a:lnTo>
                      <a:pt x="186" y="214"/>
                    </a:lnTo>
                    <a:lnTo>
                      <a:pt x="172" y="218"/>
                    </a:lnTo>
                    <a:lnTo>
                      <a:pt x="172" y="218"/>
                    </a:lnTo>
                    <a:lnTo>
                      <a:pt x="158" y="216"/>
                    </a:lnTo>
                    <a:lnTo>
                      <a:pt x="146" y="210"/>
                    </a:lnTo>
                    <a:lnTo>
                      <a:pt x="136" y="200"/>
                    </a:lnTo>
                    <a:lnTo>
                      <a:pt x="128" y="184"/>
                    </a:lnTo>
                    <a:lnTo>
                      <a:pt x="128" y="184"/>
                    </a:lnTo>
                    <a:lnTo>
                      <a:pt x="112" y="198"/>
                    </a:lnTo>
                    <a:lnTo>
                      <a:pt x="94" y="208"/>
                    </a:lnTo>
                    <a:lnTo>
                      <a:pt x="78" y="214"/>
                    </a:lnTo>
                    <a:lnTo>
                      <a:pt x="58" y="216"/>
                    </a:lnTo>
                    <a:lnTo>
                      <a:pt x="58" y="216"/>
                    </a:lnTo>
                    <a:lnTo>
                      <a:pt x="46" y="216"/>
                    </a:lnTo>
                    <a:lnTo>
                      <a:pt x="34" y="212"/>
                    </a:lnTo>
                    <a:lnTo>
                      <a:pt x="24" y="208"/>
                    </a:lnTo>
                    <a:lnTo>
                      <a:pt x="16" y="200"/>
                    </a:lnTo>
                    <a:lnTo>
                      <a:pt x="10" y="192"/>
                    </a:lnTo>
                    <a:lnTo>
                      <a:pt x="4" y="184"/>
                    </a:lnTo>
                    <a:lnTo>
                      <a:pt x="2" y="174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2" y="156"/>
                    </a:lnTo>
                    <a:lnTo>
                      <a:pt x="2" y="146"/>
                    </a:lnTo>
                    <a:lnTo>
                      <a:pt x="6" y="138"/>
                    </a:lnTo>
                    <a:lnTo>
                      <a:pt x="12" y="130"/>
                    </a:lnTo>
                    <a:lnTo>
                      <a:pt x="18" y="124"/>
                    </a:lnTo>
                    <a:lnTo>
                      <a:pt x="24" y="118"/>
                    </a:lnTo>
                    <a:lnTo>
                      <a:pt x="34" y="114"/>
                    </a:lnTo>
                    <a:lnTo>
                      <a:pt x="44" y="110"/>
                    </a:lnTo>
                    <a:lnTo>
                      <a:pt x="116" y="88"/>
                    </a:lnTo>
                    <a:lnTo>
                      <a:pt x="116" y="88"/>
                    </a:lnTo>
                    <a:lnTo>
                      <a:pt x="120" y="86"/>
                    </a:lnTo>
                    <a:lnTo>
                      <a:pt x="124" y="82"/>
                    </a:lnTo>
                    <a:lnTo>
                      <a:pt x="126" y="76"/>
                    </a:lnTo>
                    <a:lnTo>
                      <a:pt x="126" y="68"/>
                    </a:lnTo>
                    <a:lnTo>
                      <a:pt x="124" y="62"/>
                    </a:lnTo>
                    <a:lnTo>
                      <a:pt x="118" y="56"/>
                    </a:lnTo>
                    <a:lnTo>
                      <a:pt x="112" y="50"/>
                    </a:lnTo>
                    <a:lnTo>
                      <a:pt x="106" y="46"/>
                    </a:lnTo>
                    <a:lnTo>
                      <a:pt x="106" y="46"/>
                    </a:lnTo>
                    <a:lnTo>
                      <a:pt x="92" y="42"/>
                    </a:lnTo>
                    <a:lnTo>
                      <a:pt x="78" y="40"/>
                    </a:lnTo>
                    <a:lnTo>
                      <a:pt x="66" y="40"/>
                    </a:lnTo>
                    <a:lnTo>
                      <a:pt x="54" y="44"/>
                    </a:lnTo>
                    <a:lnTo>
                      <a:pt x="42" y="50"/>
                    </a:lnTo>
                    <a:lnTo>
                      <a:pt x="32" y="58"/>
                    </a:lnTo>
                    <a:lnTo>
                      <a:pt x="22" y="66"/>
                    </a:lnTo>
                    <a:lnTo>
                      <a:pt x="14" y="78"/>
                    </a:lnTo>
                    <a:lnTo>
                      <a:pt x="14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9"/>
              <p:cNvSpPr>
                <a:spLocks noEditPoints="1"/>
              </p:cNvSpPr>
              <p:nvPr/>
            </p:nvSpPr>
            <p:spPr bwMode="auto">
              <a:xfrm>
                <a:off x="3145" y="9099"/>
                <a:ext cx="469" cy="525"/>
              </a:xfrm>
              <a:custGeom>
                <a:avLst/>
                <a:gdLst>
                  <a:gd name="T0" fmla="*/ 226 w 256"/>
                  <a:gd name="T1" fmla="*/ 0 h 286"/>
                  <a:gd name="T2" fmla="*/ 226 w 256"/>
                  <a:gd name="T3" fmla="*/ 244 h 286"/>
                  <a:gd name="T4" fmla="*/ 232 w 256"/>
                  <a:gd name="T5" fmla="*/ 266 h 286"/>
                  <a:gd name="T6" fmla="*/ 256 w 256"/>
                  <a:gd name="T7" fmla="*/ 278 h 286"/>
                  <a:gd name="T8" fmla="*/ 116 w 256"/>
                  <a:gd name="T9" fmla="*/ 286 h 286"/>
                  <a:gd name="T10" fmla="*/ 86 w 256"/>
                  <a:gd name="T11" fmla="*/ 284 h 286"/>
                  <a:gd name="T12" fmla="*/ 62 w 256"/>
                  <a:gd name="T13" fmla="*/ 278 h 286"/>
                  <a:gd name="T14" fmla="*/ 42 w 256"/>
                  <a:gd name="T15" fmla="*/ 268 h 286"/>
                  <a:gd name="T16" fmla="*/ 26 w 256"/>
                  <a:gd name="T17" fmla="*/ 256 h 286"/>
                  <a:gd name="T18" fmla="*/ 6 w 256"/>
                  <a:gd name="T19" fmla="*/ 222 h 286"/>
                  <a:gd name="T20" fmla="*/ 0 w 256"/>
                  <a:gd name="T21" fmla="*/ 180 h 286"/>
                  <a:gd name="T22" fmla="*/ 2 w 256"/>
                  <a:gd name="T23" fmla="*/ 160 h 286"/>
                  <a:gd name="T24" fmla="*/ 16 w 256"/>
                  <a:gd name="T25" fmla="*/ 124 h 286"/>
                  <a:gd name="T26" fmla="*/ 42 w 256"/>
                  <a:gd name="T27" fmla="*/ 94 h 286"/>
                  <a:gd name="T28" fmla="*/ 78 w 256"/>
                  <a:gd name="T29" fmla="*/ 76 h 286"/>
                  <a:gd name="T30" fmla="*/ 100 w 256"/>
                  <a:gd name="T31" fmla="*/ 74 h 286"/>
                  <a:gd name="T32" fmla="*/ 116 w 256"/>
                  <a:gd name="T33" fmla="*/ 74 h 286"/>
                  <a:gd name="T34" fmla="*/ 148 w 256"/>
                  <a:gd name="T35" fmla="*/ 86 h 286"/>
                  <a:gd name="T36" fmla="*/ 162 w 256"/>
                  <a:gd name="T37" fmla="*/ 36 h 286"/>
                  <a:gd name="T38" fmla="*/ 160 w 256"/>
                  <a:gd name="T39" fmla="*/ 20 h 286"/>
                  <a:gd name="T40" fmla="*/ 154 w 256"/>
                  <a:gd name="T41" fmla="*/ 12 h 286"/>
                  <a:gd name="T42" fmla="*/ 144 w 256"/>
                  <a:gd name="T43" fmla="*/ 8 h 286"/>
                  <a:gd name="T44" fmla="*/ 126 w 256"/>
                  <a:gd name="T45" fmla="*/ 0 h 286"/>
                  <a:gd name="T46" fmla="*/ 118 w 256"/>
                  <a:gd name="T47" fmla="*/ 96 h 286"/>
                  <a:gd name="T48" fmla="*/ 136 w 256"/>
                  <a:gd name="T49" fmla="*/ 96 h 286"/>
                  <a:gd name="T50" fmla="*/ 148 w 256"/>
                  <a:gd name="T51" fmla="*/ 104 h 286"/>
                  <a:gd name="T52" fmla="*/ 158 w 256"/>
                  <a:gd name="T53" fmla="*/ 114 h 286"/>
                  <a:gd name="T54" fmla="*/ 162 w 256"/>
                  <a:gd name="T55" fmla="*/ 132 h 286"/>
                  <a:gd name="T56" fmla="*/ 162 w 256"/>
                  <a:gd name="T57" fmla="*/ 248 h 286"/>
                  <a:gd name="T58" fmla="*/ 154 w 256"/>
                  <a:gd name="T59" fmla="*/ 264 h 286"/>
                  <a:gd name="T60" fmla="*/ 136 w 256"/>
                  <a:gd name="T61" fmla="*/ 270 h 286"/>
                  <a:gd name="T62" fmla="*/ 122 w 256"/>
                  <a:gd name="T63" fmla="*/ 268 h 286"/>
                  <a:gd name="T64" fmla="*/ 96 w 256"/>
                  <a:gd name="T65" fmla="*/ 252 h 286"/>
                  <a:gd name="T66" fmla="*/ 78 w 256"/>
                  <a:gd name="T67" fmla="*/ 226 h 286"/>
                  <a:gd name="T68" fmla="*/ 66 w 256"/>
                  <a:gd name="T69" fmla="*/ 194 h 286"/>
                  <a:gd name="T70" fmla="*/ 64 w 256"/>
                  <a:gd name="T71" fmla="*/ 178 h 286"/>
                  <a:gd name="T72" fmla="*/ 68 w 256"/>
                  <a:gd name="T73" fmla="*/ 150 h 286"/>
                  <a:gd name="T74" fmla="*/ 76 w 256"/>
                  <a:gd name="T75" fmla="*/ 124 h 286"/>
                  <a:gd name="T76" fmla="*/ 94 w 256"/>
                  <a:gd name="T77" fmla="*/ 104 h 286"/>
                  <a:gd name="T78" fmla="*/ 118 w 256"/>
                  <a:gd name="T79" fmla="*/ 9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" h="286">
                    <a:moveTo>
                      <a:pt x="126" y="0"/>
                    </a:moveTo>
                    <a:lnTo>
                      <a:pt x="226" y="0"/>
                    </a:lnTo>
                    <a:lnTo>
                      <a:pt x="226" y="244"/>
                    </a:lnTo>
                    <a:lnTo>
                      <a:pt x="226" y="244"/>
                    </a:lnTo>
                    <a:lnTo>
                      <a:pt x="228" y="256"/>
                    </a:lnTo>
                    <a:lnTo>
                      <a:pt x="232" y="266"/>
                    </a:lnTo>
                    <a:lnTo>
                      <a:pt x="242" y="272"/>
                    </a:lnTo>
                    <a:lnTo>
                      <a:pt x="256" y="278"/>
                    </a:lnTo>
                    <a:lnTo>
                      <a:pt x="256" y="286"/>
                    </a:lnTo>
                    <a:lnTo>
                      <a:pt x="116" y="286"/>
                    </a:lnTo>
                    <a:lnTo>
                      <a:pt x="116" y="286"/>
                    </a:lnTo>
                    <a:lnTo>
                      <a:pt x="86" y="284"/>
                    </a:lnTo>
                    <a:lnTo>
                      <a:pt x="74" y="282"/>
                    </a:lnTo>
                    <a:lnTo>
                      <a:pt x="62" y="278"/>
                    </a:lnTo>
                    <a:lnTo>
                      <a:pt x="52" y="274"/>
                    </a:lnTo>
                    <a:lnTo>
                      <a:pt x="42" y="268"/>
                    </a:lnTo>
                    <a:lnTo>
                      <a:pt x="34" y="262"/>
                    </a:lnTo>
                    <a:lnTo>
                      <a:pt x="26" y="256"/>
                    </a:lnTo>
                    <a:lnTo>
                      <a:pt x="14" y="240"/>
                    </a:lnTo>
                    <a:lnTo>
                      <a:pt x="6" y="222"/>
                    </a:lnTo>
                    <a:lnTo>
                      <a:pt x="2" y="200"/>
                    </a:lnTo>
                    <a:lnTo>
                      <a:pt x="0" y="180"/>
                    </a:lnTo>
                    <a:lnTo>
                      <a:pt x="0" y="180"/>
                    </a:lnTo>
                    <a:lnTo>
                      <a:pt x="2" y="160"/>
                    </a:lnTo>
                    <a:lnTo>
                      <a:pt x="8" y="142"/>
                    </a:lnTo>
                    <a:lnTo>
                      <a:pt x="16" y="124"/>
                    </a:lnTo>
                    <a:lnTo>
                      <a:pt x="28" y="108"/>
                    </a:lnTo>
                    <a:lnTo>
                      <a:pt x="42" y="94"/>
                    </a:lnTo>
                    <a:lnTo>
                      <a:pt x="58" y="84"/>
                    </a:lnTo>
                    <a:lnTo>
                      <a:pt x="78" y="76"/>
                    </a:lnTo>
                    <a:lnTo>
                      <a:pt x="88" y="74"/>
                    </a:lnTo>
                    <a:lnTo>
                      <a:pt x="100" y="74"/>
                    </a:lnTo>
                    <a:lnTo>
                      <a:pt x="100" y="74"/>
                    </a:lnTo>
                    <a:lnTo>
                      <a:pt x="116" y="74"/>
                    </a:lnTo>
                    <a:lnTo>
                      <a:pt x="132" y="78"/>
                    </a:lnTo>
                    <a:lnTo>
                      <a:pt x="148" y="86"/>
                    </a:lnTo>
                    <a:lnTo>
                      <a:pt x="160" y="96"/>
                    </a:lnTo>
                    <a:lnTo>
                      <a:pt x="162" y="36"/>
                    </a:lnTo>
                    <a:lnTo>
                      <a:pt x="162" y="36"/>
                    </a:lnTo>
                    <a:lnTo>
                      <a:pt x="160" y="20"/>
                    </a:lnTo>
                    <a:lnTo>
                      <a:pt x="158" y="16"/>
                    </a:lnTo>
                    <a:lnTo>
                      <a:pt x="154" y="12"/>
                    </a:lnTo>
                    <a:lnTo>
                      <a:pt x="150" y="10"/>
                    </a:lnTo>
                    <a:lnTo>
                      <a:pt x="144" y="8"/>
                    </a:lnTo>
                    <a:lnTo>
                      <a:pt x="126" y="8"/>
                    </a:lnTo>
                    <a:lnTo>
                      <a:pt x="126" y="0"/>
                    </a:lnTo>
                    <a:lnTo>
                      <a:pt x="126" y="0"/>
                    </a:lnTo>
                    <a:close/>
                    <a:moveTo>
                      <a:pt x="118" y="96"/>
                    </a:moveTo>
                    <a:lnTo>
                      <a:pt x="118" y="96"/>
                    </a:lnTo>
                    <a:lnTo>
                      <a:pt x="136" y="96"/>
                    </a:lnTo>
                    <a:lnTo>
                      <a:pt x="142" y="100"/>
                    </a:lnTo>
                    <a:lnTo>
                      <a:pt x="148" y="104"/>
                    </a:lnTo>
                    <a:lnTo>
                      <a:pt x="154" y="108"/>
                    </a:lnTo>
                    <a:lnTo>
                      <a:pt x="158" y="114"/>
                    </a:lnTo>
                    <a:lnTo>
                      <a:pt x="160" y="124"/>
                    </a:lnTo>
                    <a:lnTo>
                      <a:pt x="162" y="132"/>
                    </a:lnTo>
                    <a:lnTo>
                      <a:pt x="162" y="248"/>
                    </a:lnTo>
                    <a:lnTo>
                      <a:pt x="162" y="248"/>
                    </a:lnTo>
                    <a:lnTo>
                      <a:pt x="160" y="256"/>
                    </a:lnTo>
                    <a:lnTo>
                      <a:pt x="154" y="264"/>
                    </a:lnTo>
                    <a:lnTo>
                      <a:pt x="148" y="268"/>
                    </a:lnTo>
                    <a:lnTo>
                      <a:pt x="136" y="270"/>
                    </a:lnTo>
                    <a:lnTo>
                      <a:pt x="136" y="270"/>
                    </a:lnTo>
                    <a:lnTo>
                      <a:pt x="122" y="268"/>
                    </a:lnTo>
                    <a:lnTo>
                      <a:pt x="108" y="262"/>
                    </a:lnTo>
                    <a:lnTo>
                      <a:pt x="96" y="252"/>
                    </a:lnTo>
                    <a:lnTo>
                      <a:pt x="86" y="240"/>
                    </a:lnTo>
                    <a:lnTo>
                      <a:pt x="78" y="226"/>
                    </a:lnTo>
                    <a:lnTo>
                      <a:pt x="70" y="212"/>
                    </a:lnTo>
                    <a:lnTo>
                      <a:pt x="66" y="194"/>
                    </a:lnTo>
                    <a:lnTo>
                      <a:pt x="64" y="178"/>
                    </a:lnTo>
                    <a:lnTo>
                      <a:pt x="64" y="178"/>
                    </a:lnTo>
                    <a:lnTo>
                      <a:pt x="66" y="164"/>
                    </a:lnTo>
                    <a:lnTo>
                      <a:pt x="68" y="150"/>
                    </a:lnTo>
                    <a:lnTo>
                      <a:pt x="72" y="138"/>
                    </a:lnTo>
                    <a:lnTo>
                      <a:pt x="76" y="124"/>
                    </a:lnTo>
                    <a:lnTo>
                      <a:pt x="84" y="112"/>
                    </a:lnTo>
                    <a:lnTo>
                      <a:pt x="94" y="104"/>
                    </a:lnTo>
                    <a:lnTo>
                      <a:pt x="104" y="98"/>
                    </a:lnTo>
                    <a:lnTo>
                      <a:pt x="118" y="96"/>
                    </a:lnTo>
                    <a:lnTo>
                      <a:pt x="118" y="9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0"/>
              <p:cNvSpPr>
                <a:spLocks noEditPoints="1"/>
              </p:cNvSpPr>
              <p:nvPr/>
            </p:nvSpPr>
            <p:spPr bwMode="auto">
              <a:xfrm>
                <a:off x="1374" y="9235"/>
                <a:ext cx="450" cy="396"/>
              </a:xfrm>
              <a:custGeom>
                <a:avLst/>
                <a:gdLst>
                  <a:gd name="T0" fmla="*/ 124 w 246"/>
                  <a:gd name="T1" fmla="*/ 0 h 216"/>
                  <a:gd name="T2" fmla="*/ 172 w 246"/>
                  <a:gd name="T3" fmla="*/ 8 h 216"/>
                  <a:gd name="T4" fmla="*/ 210 w 246"/>
                  <a:gd name="T5" fmla="*/ 32 h 216"/>
                  <a:gd name="T6" fmla="*/ 236 w 246"/>
                  <a:gd name="T7" fmla="*/ 66 h 216"/>
                  <a:gd name="T8" fmla="*/ 246 w 246"/>
                  <a:gd name="T9" fmla="*/ 98 h 216"/>
                  <a:gd name="T10" fmla="*/ 246 w 246"/>
                  <a:gd name="T11" fmla="*/ 108 h 216"/>
                  <a:gd name="T12" fmla="*/ 244 w 246"/>
                  <a:gd name="T13" fmla="*/ 130 h 216"/>
                  <a:gd name="T14" fmla="*/ 224 w 246"/>
                  <a:gd name="T15" fmla="*/ 168 h 216"/>
                  <a:gd name="T16" fmla="*/ 192 w 246"/>
                  <a:gd name="T17" fmla="*/ 198 h 216"/>
                  <a:gd name="T18" fmla="*/ 148 w 246"/>
                  <a:gd name="T19" fmla="*/ 214 h 216"/>
                  <a:gd name="T20" fmla="*/ 124 w 246"/>
                  <a:gd name="T21" fmla="*/ 216 h 216"/>
                  <a:gd name="T22" fmla="*/ 76 w 246"/>
                  <a:gd name="T23" fmla="*/ 208 h 216"/>
                  <a:gd name="T24" fmla="*/ 36 w 246"/>
                  <a:gd name="T25" fmla="*/ 184 h 216"/>
                  <a:gd name="T26" fmla="*/ 10 w 246"/>
                  <a:gd name="T27" fmla="*/ 150 h 216"/>
                  <a:gd name="T28" fmla="*/ 2 w 246"/>
                  <a:gd name="T29" fmla="*/ 120 h 216"/>
                  <a:gd name="T30" fmla="*/ 0 w 246"/>
                  <a:gd name="T31" fmla="*/ 108 h 216"/>
                  <a:gd name="T32" fmla="*/ 4 w 246"/>
                  <a:gd name="T33" fmla="*/ 86 h 216"/>
                  <a:gd name="T34" fmla="*/ 22 w 246"/>
                  <a:gd name="T35" fmla="*/ 48 h 216"/>
                  <a:gd name="T36" fmla="*/ 54 w 246"/>
                  <a:gd name="T37" fmla="*/ 18 h 216"/>
                  <a:gd name="T38" fmla="*/ 98 w 246"/>
                  <a:gd name="T39" fmla="*/ 2 h 216"/>
                  <a:gd name="T40" fmla="*/ 124 w 246"/>
                  <a:gd name="T41" fmla="*/ 0 h 216"/>
                  <a:gd name="T42" fmla="*/ 122 w 246"/>
                  <a:gd name="T43" fmla="*/ 18 h 216"/>
                  <a:gd name="T44" fmla="*/ 146 w 246"/>
                  <a:gd name="T45" fmla="*/ 24 h 216"/>
                  <a:gd name="T46" fmla="*/ 166 w 246"/>
                  <a:gd name="T47" fmla="*/ 44 h 216"/>
                  <a:gd name="T48" fmla="*/ 178 w 246"/>
                  <a:gd name="T49" fmla="*/ 72 h 216"/>
                  <a:gd name="T50" fmla="*/ 182 w 246"/>
                  <a:gd name="T51" fmla="*/ 108 h 216"/>
                  <a:gd name="T52" fmla="*/ 182 w 246"/>
                  <a:gd name="T53" fmla="*/ 126 h 216"/>
                  <a:gd name="T54" fmla="*/ 172 w 246"/>
                  <a:gd name="T55" fmla="*/ 158 h 216"/>
                  <a:gd name="T56" fmla="*/ 156 w 246"/>
                  <a:gd name="T57" fmla="*/ 182 h 216"/>
                  <a:gd name="T58" fmla="*/ 134 w 246"/>
                  <a:gd name="T59" fmla="*/ 196 h 216"/>
                  <a:gd name="T60" fmla="*/ 122 w 246"/>
                  <a:gd name="T61" fmla="*/ 198 h 216"/>
                  <a:gd name="T62" fmla="*/ 98 w 246"/>
                  <a:gd name="T63" fmla="*/ 190 h 216"/>
                  <a:gd name="T64" fmla="*/ 80 w 246"/>
                  <a:gd name="T65" fmla="*/ 170 h 216"/>
                  <a:gd name="T66" fmla="*/ 66 w 246"/>
                  <a:gd name="T67" fmla="*/ 142 h 216"/>
                  <a:gd name="T68" fmla="*/ 62 w 246"/>
                  <a:gd name="T69" fmla="*/ 108 h 216"/>
                  <a:gd name="T70" fmla="*/ 62 w 246"/>
                  <a:gd name="T71" fmla="*/ 88 h 216"/>
                  <a:gd name="T72" fmla="*/ 72 w 246"/>
                  <a:gd name="T73" fmla="*/ 56 h 216"/>
                  <a:gd name="T74" fmla="*/ 88 w 246"/>
                  <a:gd name="T75" fmla="*/ 32 h 216"/>
                  <a:gd name="T76" fmla="*/ 110 w 246"/>
                  <a:gd name="T77" fmla="*/ 18 h 216"/>
                  <a:gd name="T78" fmla="*/ 122 w 246"/>
                  <a:gd name="T79" fmla="*/ 1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46" h="216">
                    <a:moveTo>
                      <a:pt x="124" y="0"/>
                    </a:moveTo>
                    <a:lnTo>
                      <a:pt x="124" y="0"/>
                    </a:lnTo>
                    <a:lnTo>
                      <a:pt x="148" y="2"/>
                    </a:lnTo>
                    <a:lnTo>
                      <a:pt x="172" y="8"/>
                    </a:lnTo>
                    <a:lnTo>
                      <a:pt x="192" y="18"/>
                    </a:lnTo>
                    <a:lnTo>
                      <a:pt x="210" y="32"/>
                    </a:lnTo>
                    <a:lnTo>
                      <a:pt x="224" y="48"/>
                    </a:lnTo>
                    <a:lnTo>
                      <a:pt x="236" y="66"/>
                    </a:lnTo>
                    <a:lnTo>
                      <a:pt x="244" y="86"/>
                    </a:lnTo>
                    <a:lnTo>
                      <a:pt x="246" y="98"/>
                    </a:lnTo>
                    <a:lnTo>
                      <a:pt x="246" y="108"/>
                    </a:lnTo>
                    <a:lnTo>
                      <a:pt x="246" y="108"/>
                    </a:lnTo>
                    <a:lnTo>
                      <a:pt x="246" y="120"/>
                    </a:lnTo>
                    <a:lnTo>
                      <a:pt x="244" y="130"/>
                    </a:lnTo>
                    <a:lnTo>
                      <a:pt x="236" y="150"/>
                    </a:lnTo>
                    <a:lnTo>
                      <a:pt x="224" y="168"/>
                    </a:lnTo>
                    <a:lnTo>
                      <a:pt x="210" y="184"/>
                    </a:lnTo>
                    <a:lnTo>
                      <a:pt x="192" y="198"/>
                    </a:lnTo>
                    <a:lnTo>
                      <a:pt x="172" y="208"/>
                    </a:lnTo>
                    <a:lnTo>
                      <a:pt x="148" y="214"/>
                    </a:lnTo>
                    <a:lnTo>
                      <a:pt x="124" y="216"/>
                    </a:lnTo>
                    <a:lnTo>
                      <a:pt x="124" y="216"/>
                    </a:lnTo>
                    <a:lnTo>
                      <a:pt x="98" y="214"/>
                    </a:lnTo>
                    <a:lnTo>
                      <a:pt x="76" y="208"/>
                    </a:lnTo>
                    <a:lnTo>
                      <a:pt x="54" y="198"/>
                    </a:lnTo>
                    <a:lnTo>
                      <a:pt x="36" y="184"/>
                    </a:lnTo>
                    <a:lnTo>
                      <a:pt x="22" y="168"/>
                    </a:lnTo>
                    <a:lnTo>
                      <a:pt x="10" y="150"/>
                    </a:lnTo>
                    <a:lnTo>
                      <a:pt x="4" y="130"/>
                    </a:lnTo>
                    <a:lnTo>
                      <a:pt x="2" y="120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2" y="98"/>
                    </a:lnTo>
                    <a:lnTo>
                      <a:pt x="4" y="86"/>
                    </a:lnTo>
                    <a:lnTo>
                      <a:pt x="10" y="66"/>
                    </a:lnTo>
                    <a:lnTo>
                      <a:pt x="22" y="48"/>
                    </a:lnTo>
                    <a:lnTo>
                      <a:pt x="36" y="32"/>
                    </a:lnTo>
                    <a:lnTo>
                      <a:pt x="54" y="18"/>
                    </a:lnTo>
                    <a:lnTo>
                      <a:pt x="76" y="8"/>
                    </a:lnTo>
                    <a:lnTo>
                      <a:pt x="98" y="2"/>
                    </a:lnTo>
                    <a:lnTo>
                      <a:pt x="124" y="0"/>
                    </a:lnTo>
                    <a:lnTo>
                      <a:pt x="124" y="0"/>
                    </a:lnTo>
                    <a:close/>
                    <a:moveTo>
                      <a:pt x="122" y="18"/>
                    </a:moveTo>
                    <a:lnTo>
                      <a:pt x="122" y="18"/>
                    </a:lnTo>
                    <a:lnTo>
                      <a:pt x="134" y="18"/>
                    </a:lnTo>
                    <a:lnTo>
                      <a:pt x="146" y="24"/>
                    </a:lnTo>
                    <a:lnTo>
                      <a:pt x="156" y="32"/>
                    </a:lnTo>
                    <a:lnTo>
                      <a:pt x="166" y="44"/>
                    </a:lnTo>
                    <a:lnTo>
                      <a:pt x="172" y="56"/>
                    </a:lnTo>
                    <a:lnTo>
                      <a:pt x="178" y="72"/>
                    </a:lnTo>
                    <a:lnTo>
                      <a:pt x="182" y="88"/>
                    </a:lnTo>
                    <a:lnTo>
                      <a:pt x="182" y="108"/>
                    </a:lnTo>
                    <a:lnTo>
                      <a:pt x="182" y="108"/>
                    </a:lnTo>
                    <a:lnTo>
                      <a:pt x="182" y="126"/>
                    </a:lnTo>
                    <a:lnTo>
                      <a:pt x="178" y="142"/>
                    </a:lnTo>
                    <a:lnTo>
                      <a:pt x="172" y="158"/>
                    </a:lnTo>
                    <a:lnTo>
                      <a:pt x="166" y="170"/>
                    </a:lnTo>
                    <a:lnTo>
                      <a:pt x="156" y="182"/>
                    </a:lnTo>
                    <a:lnTo>
                      <a:pt x="146" y="190"/>
                    </a:lnTo>
                    <a:lnTo>
                      <a:pt x="134" y="196"/>
                    </a:lnTo>
                    <a:lnTo>
                      <a:pt x="122" y="198"/>
                    </a:lnTo>
                    <a:lnTo>
                      <a:pt x="122" y="198"/>
                    </a:lnTo>
                    <a:lnTo>
                      <a:pt x="110" y="196"/>
                    </a:lnTo>
                    <a:lnTo>
                      <a:pt x="98" y="190"/>
                    </a:lnTo>
                    <a:lnTo>
                      <a:pt x="88" y="182"/>
                    </a:lnTo>
                    <a:lnTo>
                      <a:pt x="80" y="170"/>
                    </a:lnTo>
                    <a:lnTo>
                      <a:pt x="72" y="158"/>
                    </a:lnTo>
                    <a:lnTo>
                      <a:pt x="66" y="142"/>
                    </a:lnTo>
                    <a:lnTo>
                      <a:pt x="62" y="126"/>
                    </a:lnTo>
                    <a:lnTo>
                      <a:pt x="62" y="108"/>
                    </a:lnTo>
                    <a:lnTo>
                      <a:pt x="62" y="108"/>
                    </a:lnTo>
                    <a:lnTo>
                      <a:pt x="62" y="88"/>
                    </a:lnTo>
                    <a:lnTo>
                      <a:pt x="66" y="72"/>
                    </a:lnTo>
                    <a:lnTo>
                      <a:pt x="72" y="56"/>
                    </a:lnTo>
                    <a:lnTo>
                      <a:pt x="80" y="44"/>
                    </a:lnTo>
                    <a:lnTo>
                      <a:pt x="88" y="32"/>
                    </a:lnTo>
                    <a:lnTo>
                      <a:pt x="98" y="24"/>
                    </a:lnTo>
                    <a:lnTo>
                      <a:pt x="110" y="18"/>
                    </a:lnTo>
                    <a:lnTo>
                      <a:pt x="122" y="18"/>
                    </a:lnTo>
                    <a:lnTo>
                      <a:pt x="12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11"/>
              <p:cNvSpPr>
                <a:spLocks/>
              </p:cNvSpPr>
              <p:nvPr/>
            </p:nvSpPr>
            <p:spPr bwMode="auto">
              <a:xfrm>
                <a:off x="8604" y="9235"/>
                <a:ext cx="247" cy="389"/>
              </a:xfrm>
              <a:custGeom>
                <a:avLst/>
                <a:gdLst>
                  <a:gd name="T0" fmla="*/ 100 w 134"/>
                  <a:gd name="T1" fmla="*/ 0 h 212"/>
                  <a:gd name="T2" fmla="*/ 100 w 134"/>
                  <a:gd name="T3" fmla="*/ 168 h 212"/>
                  <a:gd name="T4" fmla="*/ 100 w 134"/>
                  <a:gd name="T5" fmla="*/ 168 h 212"/>
                  <a:gd name="T6" fmla="*/ 100 w 134"/>
                  <a:gd name="T7" fmla="*/ 178 h 212"/>
                  <a:gd name="T8" fmla="*/ 100 w 134"/>
                  <a:gd name="T9" fmla="*/ 186 h 212"/>
                  <a:gd name="T10" fmla="*/ 104 w 134"/>
                  <a:gd name="T11" fmla="*/ 192 h 212"/>
                  <a:gd name="T12" fmla="*/ 108 w 134"/>
                  <a:gd name="T13" fmla="*/ 196 h 212"/>
                  <a:gd name="T14" fmla="*/ 112 w 134"/>
                  <a:gd name="T15" fmla="*/ 200 h 212"/>
                  <a:gd name="T16" fmla="*/ 118 w 134"/>
                  <a:gd name="T17" fmla="*/ 202 h 212"/>
                  <a:gd name="T18" fmla="*/ 134 w 134"/>
                  <a:gd name="T19" fmla="*/ 204 h 212"/>
                  <a:gd name="T20" fmla="*/ 134 w 134"/>
                  <a:gd name="T21" fmla="*/ 212 h 212"/>
                  <a:gd name="T22" fmla="*/ 2 w 134"/>
                  <a:gd name="T23" fmla="*/ 212 h 212"/>
                  <a:gd name="T24" fmla="*/ 2 w 134"/>
                  <a:gd name="T25" fmla="*/ 204 h 212"/>
                  <a:gd name="T26" fmla="*/ 2 w 134"/>
                  <a:gd name="T27" fmla="*/ 204 h 212"/>
                  <a:gd name="T28" fmla="*/ 18 w 134"/>
                  <a:gd name="T29" fmla="*/ 202 h 212"/>
                  <a:gd name="T30" fmla="*/ 24 w 134"/>
                  <a:gd name="T31" fmla="*/ 200 h 212"/>
                  <a:gd name="T32" fmla="*/ 28 w 134"/>
                  <a:gd name="T33" fmla="*/ 196 h 212"/>
                  <a:gd name="T34" fmla="*/ 28 w 134"/>
                  <a:gd name="T35" fmla="*/ 196 h 212"/>
                  <a:gd name="T36" fmla="*/ 32 w 134"/>
                  <a:gd name="T37" fmla="*/ 190 h 212"/>
                  <a:gd name="T38" fmla="*/ 34 w 134"/>
                  <a:gd name="T39" fmla="*/ 182 h 212"/>
                  <a:gd name="T40" fmla="*/ 36 w 134"/>
                  <a:gd name="T41" fmla="*/ 164 h 212"/>
                  <a:gd name="T42" fmla="*/ 36 w 134"/>
                  <a:gd name="T43" fmla="*/ 54 h 212"/>
                  <a:gd name="T44" fmla="*/ 36 w 134"/>
                  <a:gd name="T45" fmla="*/ 54 h 212"/>
                  <a:gd name="T46" fmla="*/ 36 w 134"/>
                  <a:gd name="T47" fmla="*/ 34 h 212"/>
                  <a:gd name="T48" fmla="*/ 34 w 134"/>
                  <a:gd name="T49" fmla="*/ 24 h 212"/>
                  <a:gd name="T50" fmla="*/ 32 w 134"/>
                  <a:gd name="T51" fmla="*/ 18 h 212"/>
                  <a:gd name="T52" fmla="*/ 32 w 134"/>
                  <a:gd name="T53" fmla="*/ 18 h 212"/>
                  <a:gd name="T54" fmla="*/ 28 w 134"/>
                  <a:gd name="T55" fmla="*/ 14 h 212"/>
                  <a:gd name="T56" fmla="*/ 22 w 134"/>
                  <a:gd name="T57" fmla="*/ 12 h 212"/>
                  <a:gd name="T58" fmla="*/ 14 w 134"/>
                  <a:gd name="T59" fmla="*/ 10 h 212"/>
                  <a:gd name="T60" fmla="*/ 0 w 134"/>
                  <a:gd name="T61" fmla="*/ 8 h 212"/>
                  <a:gd name="T62" fmla="*/ 0 w 134"/>
                  <a:gd name="T63" fmla="*/ 0 h 212"/>
                  <a:gd name="T64" fmla="*/ 100 w 134"/>
                  <a:gd name="T65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4" h="212">
                    <a:moveTo>
                      <a:pt x="100" y="0"/>
                    </a:moveTo>
                    <a:lnTo>
                      <a:pt x="100" y="168"/>
                    </a:lnTo>
                    <a:lnTo>
                      <a:pt x="100" y="168"/>
                    </a:lnTo>
                    <a:lnTo>
                      <a:pt x="100" y="178"/>
                    </a:lnTo>
                    <a:lnTo>
                      <a:pt x="100" y="186"/>
                    </a:lnTo>
                    <a:lnTo>
                      <a:pt x="104" y="192"/>
                    </a:lnTo>
                    <a:lnTo>
                      <a:pt x="108" y="196"/>
                    </a:lnTo>
                    <a:lnTo>
                      <a:pt x="112" y="200"/>
                    </a:lnTo>
                    <a:lnTo>
                      <a:pt x="118" y="202"/>
                    </a:lnTo>
                    <a:lnTo>
                      <a:pt x="134" y="204"/>
                    </a:lnTo>
                    <a:lnTo>
                      <a:pt x="134" y="212"/>
                    </a:lnTo>
                    <a:lnTo>
                      <a:pt x="2" y="212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18" y="202"/>
                    </a:lnTo>
                    <a:lnTo>
                      <a:pt x="24" y="200"/>
                    </a:lnTo>
                    <a:lnTo>
                      <a:pt x="28" y="196"/>
                    </a:lnTo>
                    <a:lnTo>
                      <a:pt x="28" y="196"/>
                    </a:lnTo>
                    <a:lnTo>
                      <a:pt x="32" y="190"/>
                    </a:lnTo>
                    <a:lnTo>
                      <a:pt x="34" y="182"/>
                    </a:lnTo>
                    <a:lnTo>
                      <a:pt x="36" y="164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34"/>
                    </a:lnTo>
                    <a:lnTo>
                      <a:pt x="34" y="24"/>
                    </a:lnTo>
                    <a:lnTo>
                      <a:pt x="32" y="18"/>
                    </a:lnTo>
                    <a:lnTo>
                      <a:pt x="32" y="18"/>
                    </a:lnTo>
                    <a:lnTo>
                      <a:pt x="28" y="14"/>
                    </a:lnTo>
                    <a:lnTo>
                      <a:pt x="22" y="12"/>
                    </a:lnTo>
                    <a:lnTo>
                      <a:pt x="14" y="10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0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2"/>
              <p:cNvSpPr>
                <a:spLocks/>
              </p:cNvSpPr>
              <p:nvPr/>
            </p:nvSpPr>
            <p:spPr bwMode="auto">
              <a:xfrm>
                <a:off x="8660" y="9000"/>
                <a:ext cx="135" cy="128"/>
              </a:xfrm>
              <a:custGeom>
                <a:avLst/>
                <a:gdLst>
                  <a:gd name="T0" fmla="*/ 0 w 74"/>
                  <a:gd name="T1" fmla="*/ 36 h 70"/>
                  <a:gd name="T2" fmla="*/ 0 w 74"/>
                  <a:gd name="T3" fmla="*/ 36 h 70"/>
                  <a:gd name="T4" fmla="*/ 0 w 74"/>
                  <a:gd name="T5" fmla="*/ 28 h 70"/>
                  <a:gd name="T6" fmla="*/ 2 w 74"/>
                  <a:gd name="T7" fmla="*/ 20 h 70"/>
                  <a:gd name="T8" fmla="*/ 6 w 74"/>
                  <a:gd name="T9" fmla="*/ 14 h 70"/>
                  <a:gd name="T10" fmla="*/ 10 w 74"/>
                  <a:gd name="T11" fmla="*/ 10 h 70"/>
                  <a:gd name="T12" fmla="*/ 16 w 74"/>
                  <a:gd name="T13" fmla="*/ 6 h 70"/>
                  <a:gd name="T14" fmla="*/ 22 w 74"/>
                  <a:gd name="T15" fmla="*/ 2 h 70"/>
                  <a:gd name="T16" fmla="*/ 36 w 74"/>
                  <a:gd name="T17" fmla="*/ 0 h 70"/>
                  <a:gd name="T18" fmla="*/ 50 w 74"/>
                  <a:gd name="T19" fmla="*/ 2 h 70"/>
                  <a:gd name="T20" fmla="*/ 56 w 74"/>
                  <a:gd name="T21" fmla="*/ 6 h 70"/>
                  <a:gd name="T22" fmla="*/ 62 w 74"/>
                  <a:gd name="T23" fmla="*/ 10 h 70"/>
                  <a:gd name="T24" fmla="*/ 68 w 74"/>
                  <a:gd name="T25" fmla="*/ 14 h 70"/>
                  <a:gd name="T26" fmla="*/ 70 w 74"/>
                  <a:gd name="T27" fmla="*/ 20 h 70"/>
                  <a:gd name="T28" fmla="*/ 74 w 74"/>
                  <a:gd name="T29" fmla="*/ 26 h 70"/>
                  <a:gd name="T30" fmla="*/ 74 w 74"/>
                  <a:gd name="T31" fmla="*/ 36 h 70"/>
                  <a:gd name="T32" fmla="*/ 74 w 74"/>
                  <a:gd name="T33" fmla="*/ 36 h 70"/>
                  <a:gd name="T34" fmla="*/ 74 w 74"/>
                  <a:gd name="T35" fmla="*/ 44 h 70"/>
                  <a:gd name="T36" fmla="*/ 70 w 74"/>
                  <a:gd name="T37" fmla="*/ 50 h 70"/>
                  <a:gd name="T38" fmla="*/ 68 w 74"/>
                  <a:gd name="T39" fmla="*/ 56 h 70"/>
                  <a:gd name="T40" fmla="*/ 62 w 74"/>
                  <a:gd name="T41" fmla="*/ 62 h 70"/>
                  <a:gd name="T42" fmla="*/ 56 w 74"/>
                  <a:gd name="T43" fmla="*/ 64 h 70"/>
                  <a:gd name="T44" fmla="*/ 50 w 74"/>
                  <a:gd name="T45" fmla="*/ 68 h 70"/>
                  <a:gd name="T46" fmla="*/ 36 w 74"/>
                  <a:gd name="T47" fmla="*/ 70 h 70"/>
                  <a:gd name="T48" fmla="*/ 22 w 74"/>
                  <a:gd name="T49" fmla="*/ 68 h 70"/>
                  <a:gd name="T50" fmla="*/ 16 w 74"/>
                  <a:gd name="T51" fmla="*/ 64 h 70"/>
                  <a:gd name="T52" fmla="*/ 10 w 74"/>
                  <a:gd name="T53" fmla="*/ 62 h 70"/>
                  <a:gd name="T54" fmla="*/ 6 w 74"/>
                  <a:gd name="T55" fmla="*/ 56 h 70"/>
                  <a:gd name="T56" fmla="*/ 2 w 74"/>
                  <a:gd name="T57" fmla="*/ 50 h 70"/>
                  <a:gd name="T58" fmla="*/ 0 w 74"/>
                  <a:gd name="T59" fmla="*/ 44 h 70"/>
                  <a:gd name="T60" fmla="*/ 0 w 74"/>
                  <a:gd name="T61" fmla="*/ 3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4" h="70">
                    <a:moveTo>
                      <a:pt x="0" y="36"/>
                    </a:moveTo>
                    <a:lnTo>
                      <a:pt x="0" y="36"/>
                    </a:lnTo>
                    <a:lnTo>
                      <a:pt x="0" y="28"/>
                    </a:lnTo>
                    <a:lnTo>
                      <a:pt x="2" y="20"/>
                    </a:lnTo>
                    <a:lnTo>
                      <a:pt x="6" y="14"/>
                    </a:lnTo>
                    <a:lnTo>
                      <a:pt x="10" y="10"/>
                    </a:lnTo>
                    <a:lnTo>
                      <a:pt x="16" y="6"/>
                    </a:lnTo>
                    <a:lnTo>
                      <a:pt x="22" y="2"/>
                    </a:lnTo>
                    <a:lnTo>
                      <a:pt x="36" y="0"/>
                    </a:lnTo>
                    <a:lnTo>
                      <a:pt x="50" y="2"/>
                    </a:lnTo>
                    <a:lnTo>
                      <a:pt x="56" y="6"/>
                    </a:lnTo>
                    <a:lnTo>
                      <a:pt x="62" y="10"/>
                    </a:lnTo>
                    <a:lnTo>
                      <a:pt x="68" y="14"/>
                    </a:lnTo>
                    <a:lnTo>
                      <a:pt x="70" y="20"/>
                    </a:lnTo>
                    <a:lnTo>
                      <a:pt x="74" y="26"/>
                    </a:lnTo>
                    <a:lnTo>
                      <a:pt x="74" y="36"/>
                    </a:lnTo>
                    <a:lnTo>
                      <a:pt x="74" y="36"/>
                    </a:lnTo>
                    <a:lnTo>
                      <a:pt x="74" y="44"/>
                    </a:lnTo>
                    <a:lnTo>
                      <a:pt x="70" y="50"/>
                    </a:lnTo>
                    <a:lnTo>
                      <a:pt x="68" y="56"/>
                    </a:lnTo>
                    <a:lnTo>
                      <a:pt x="62" y="62"/>
                    </a:lnTo>
                    <a:lnTo>
                      <a:pt x="56" y="64"/>
                    </a:lnTo>
                    <a:lnTo>
                      <a:pt x="50" y="68"/>
                    </a:lnTo>
                    <a:lnTo>
                      <a:pt x="36" y="70"/>
                    </a:lnTo>
                    <a:lnTo>
                      <a:pt x="22" y="68"/>
                    </a:lnTo>
                    <a:lnTo>
                      <a:pt x="16" y="64"/>
                    </a:lnTo>
                    <a:lnTo>
                      <a:pt x="10" y="62"/>
                    </a:lnTo>
                    <a:lnTo>
                      <a:pt x="6" y="56"/>
                    </a:lnTo>
                    <a:lnTo>
                      <a:pt x="2" y="50"/>
                    </a:lnTo>
                    <a:lnTo>
                      <a:pt x="0" y="44"/>
                    </a:lnTo>
                    <a:lnTo>
                      <a:pt x="0" y="36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3"/>
              <p:cNvSpPr>
                <a:spLocks/>
              </p:cNvSpPr>
              <p:nvPr/>
            </p:nvSpPr>
            <p:spPr bwMode="auto">
              <a:xfrm>
                <a:off x="7930" y="9223"/>
                <a:ext cx="381" cy="401"/>
              </a:xfrm>
              <a:custGeom>
                <a:avLst/>
                <a:gdLst>
                  <a:gd name="T0" fmla="*/ 0 w 208"/>
                  <a:gd name="T1" fmla="*/ 6 h 218"/>
                  <a:gd name="T2" fmla="*/ 102 w 208"/>
                  <a:gd name="T3" fmla="*/ 6 h 218"/>
                  <a:gd name="T4" fmla="*/ 102 w 208"/>
                  <a:gd name="T5" fmla="*/ 60 h 218"/>
                  <a:gd name="T6" fmla="*/ 144 w 208"/>
                  <a:gd name="T7" fmla="*/ 10 h 218"/>
                  <a:gd name="T8" fmla="*/ 144 w 208"/>
                  <a:gd name="T9" fmla="*/ 10 h 218"/>
                  <a:gd name="T10" fmla="*/ 150 w 208"/>
                  <a:gd name="T11" fmla="*/ 6 h 218"/>
                  <a:gd name="T12" fmla="*/ 156 w 208"/>
                  <a:gd name="T13" fmla="*/ 2 h 218"/>
                  <a:gd name="T14" fmla="*/ 162 w 208"/>
                  <a:gd name="T15" fmla="*/ 0 h 218"/>
                  <a:gd name="T16" fmla="*/ 170 w 208"/>
                  <a:gd name="T17" fmla="*/ 0 h 218"/>
                  <a:gd name="T18" fmla="*/ 180 w 208"/>
                  <a:gd name="T19" fmla="*/ 2 h 218"/>
                  <a:gd name="T20" fmla="*/ 188 w 208"/>
                  <a:gd name="T21" fmla="*/ 4 h 218"/>
                  <a:gd name="T22" fmla="*/ 198 w 208"/>
                  <a:gd name="T23" fmla="*/ 10 h 218"/>
                  <a:gd name="T24" fmla="*/ 208 w 208"/>
                  <a:gd name="T25" fmla="*/ 16 h 218"/>
                  <a:gd name="T26" fmla="*/ 194 w 208"/>
                  <a:gd name="T27" fmla="*/ 96 h 218"/>
                  <a:gd name="T28" fmla="*/ 194 w 208"/>
                  <a:gd name="T29" fmla="*/ 96 h 218"/>
                  <a:gd name="T30" fmla="*/ 180 w 208"/>
                  <a:gd name="T31" fmla="*/ 82 h 218"/>
                  <a:gd name="T32" fmla="*/ 168 w 208"/>
                  <a:gd name="T33" fmla="*/ 70 h 218"/>
                  <a:gd name="T34" fmla="*/ 152 w 208"/>
                  <a:gd name="T35" fmla="*/ 64 h 218"/>
                  <a:gd name="T36" fmla="*/ 146 w 208"/>
                  <a:gd name="T37" fmla="*/ 62 h 218"/>
                  <a:gd name="T38" fmla="*/ 138 w 208"/>
                  <a:gd name="T39" fmla="*/ 62 h 218"/>
                  <a:gd name="T40" fmla="*/ 138 w 208"/>
                  <a:gd name="T41" fmla="*/ 62 h 218"/>
                  <a:gd name="T42" fmla="*/ 132 w 208"/>
                  <a:gd name="T43" fmla="*/ 62 h 218"/>
                  <a:gd name="T44" fmla="*/ 126 w 208"/>
                  <a:gd name="T45" fmla="*/ 64 h 218"/>
                  <a:gd name="T46" fmla="*/ 120 w 208"/>
                  <a:gd name="T47" fmla="*/ 66 h 218"/>
                  <a:gd name="T48" fmla="*/ 114 w 208"/>
                  <a:gd name="T49" fmla="*/ 70 h 218"/>
                  <a:gd name="T50" fmla="*/ 110 w 208"/>
                  <a:gd name="T51" fmla="*/ 76 h 218"/>
                  <a:gd name="T52" fmla="*/ 106 w 208"/>
                  <a:gd name="T53" fmla="*/ 84 h 218"/>
                  <a:gd name="T54" fmla="*/ 104 w 208"/>
                  <a:gd name="T55" fmla="*/ 92 h 218"/>
                  <a:gd name="T56" fmla="*/ 102 w 208"/>
                  <a:gd name="T57" fmla="*/ 102 h 218"/>
                  <a:gd name="T58" fmla="*/ 102 w 208"/>
                  <a:gd name="T59" fmla="*/ 174 h 218"/>
                  <a:gd name="T60" fmla="*/ 102 w 208"/>
                  <a:gd name="T61" fmla="*/ 174 h 218"/>
                  <a:gd name="T62" fmla="*/ 104 w 208"/>
                  <a:gd name="T63" fmla="*/ 190 h 218"/>
                  <a:gd name="T64" fmla="*/ 106 w 208"/>
                  <a:gd name="T65" fmla="*/ 196 h 218"/>
                  <a:gd name="T66" fmla="*/ 110 w 208"/>
                  <a:gd name="T67" fmla="*/ 200 h 218"/>
                  <a:gd name="T68" fmla="*/ 114 w 208"/>
                  <a:gd name="T69" fmla="*/ 204 h 218"/>
                  <a:gd name="T70" fmla="*/ 120 w 208"/>
                  <a:gd name="T71" fmla="*/ 206 h 218"/>
                  <a:gd name="T72" fmla="*/ 136 w 208"/>
                  <a:gd name="T73" fmla="*/ 210 h 218"/>
                  <a:gd name="T74" fmla="*/ 136 w 208"/>
                  <a:gd name="T75" fmla="*/ 218 h 218"/>
                  <a:gd name="T76" fmla="*/ 2 w 208"/>
                  <a:gd name="T77" fmla="*/ 218 h 218"/>
                  <a:gd name="T78" fmla="*/ 2 w 208"/>
                  <a:gd name="T79" fmla="*/ 208 h 218"/>
                  <a:gd name="T80" fmla="*/ 2 w 208"/>
                  <a:gd name="T81" fmla="*/ 208 h 218"/>
                  <a:gd name="T82" fmla="*/ 18 w 208"/>
                  <a:gd name="T83" fmla="*/ 206 h 218"/>
                  <a:gd name="T84" fmla="*/ 24 w 208"/>
                  <a:gd name="T85" fmla="*/ 204 h 218"/>
                  <a:gd name="T86" fmla="*/ 28 w 208"/>
                  <a:gd name="T87" fmla="*/ 200 h 218"/>
                  <a:gd name="T88" fmla="*/ 32 w 208"/>
                  <a:gd name="T89" fmla="*/ 196 h 218"/>
                  <a:gd name="T90" fmla="*/ 34 w 208"/>
                  <a:gd name="T91" fmla="*/ 190 h 218"/>
                  <a:gd name="T92" fmla="*/ 36 w 208"/>
                  <a:gd name="T93" fmla="*/ 174 h 218"/>
                  <a:gd name="T94" fmla="*/ 36 w 208"/>
                  <a:gd name="T95" fmla="*/ 44 h 218"/>
                  <a:gd name="T96" fmla="*/ 36 w 208"/>
                  <a:gd name="T97" fmla="*/ 44 h 218"/>
                  <a:gd name="T98" fmla="*/ 34 w 208"/>
                  <a:gd name="T99" fmla="*/ 30 h 218"/>
                  <a:gd name="T100" fmla="*/ 30 w 208"/>
                  <a:gd name="T101" fmla="*/ 24 h 218"/>
                  <a:gd name="T102" fmla="*/ 28 w 208"/>
                  <a:gd name="T103" fmla="*/ 20 h 218"/>
                  <a:gd name="T104" fmla="*/ 22 w 208"/>
                  <a:gd name="T105" fmla="*/ 18 h 218"/>
                  <a:gd name="T106" fmla="*/ 16 w 208"/>
                  <a:gd name="T107" fmla="*/ 16 h 218"/>
                  <a:gd name="T108" fmla="*/ 0 w 208"/>
                  <a:gd name="T109" fmla="*/ 14 h 218"/>
                  <a:gd name="T110" fmla="*/ 0 w 208"/>
                  <a:gd name="T111" fmla="*/ 6 h 218"/>
                  <a:gd name="T112" fmla="*/ 0 w 208"/>
                  <a:gd name="T113" fmla="*/ 6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08" h="218">
                    <a:moveTo>
                      <a:pt x="0" y="6"/>
                    </a:moveTo>
                    <a:lnTo>
                      <a:pt x="102" y="6"/>
                    </a:lnTo>
                    <a:lnTo>
                      <a:pt x="102" y="60"/>
                    </a:lnTo>
                    <a:lnTo>
                      <a:pt x="144" y="10"/>
                    </a:lnTo>
                    <a:lnTo>
                      <a:pt x="144" y="10"/>
                    </a:lnTo>
                    <a:lnTo>
                      <a:pt x="150" y="6"/>
                    </a:lnTo>
                    <a:lnTo>
                      <a:pt x="156" y="2"/>
                    </a:lnTo>
                    <a:lnTo>
                      <a:pt x="162" y="0"/>
                    </a:lnTo>
                    <a:lnTo>
                      <a:pt x="170" y="0"/>
                    </a:lnTo>
                    <a:lnTo>
                      <a:pt x="180" y="2"/>
                    </a:lnTo>
                    <a:lnTo>
                      <a:pt x="188" y="4"/>
                    </a:lnTo>
                    <a:lnTo>
                      <a:pt x="198" y="10"/>
                    </a:lnTo>
                    <a:lnTo>
                      <a:pt x="208" y="16"/>
                    </a:lnTo>
                    <a:lnTo>
                      <a:pt x="194" y="96"/>
                    </a:lnTo>
                    <a:lnTo>
                      <a:pt x="194" y="96"/>
                    </a:lnTo>
                    <a:lnTo>
                      <a:pt x="180" y="82"/>
                    </a:lnTo>
                    <a:lnTo>
                      <a:pt x="168" y="70"/>
                    </a:lnTo>
                    <a:lnTo>
                      <a:pt x="152" y="64"/>
                    </a:lnTo>
                    <a:lnTo>
                      <a:pt x="146" y="62"/>
                    </a:lnTo>
                    <a:lnTo>
                      <a:pt x="138" y="62"/>
                    </a:lnTo>
                    <a:lnTo>
                      <a:pt x="138" y="62"/>
                    </a:lnTo>
                    <a:lnTo>
                      <a:pt x="132" y="62"/>
                    </a:lnTo>
                    <a:lnTo>
                      <a:pt x="126" y="64"/>
                    </a:lnTo>
                    <a:lnTo>
                      <a:pt x="120" y="66"/>
                    </a:lnTo>
                    <a:lnTo>
                      <a:pt x="114" y="70"/>
                    </a:lnTo>
                    <a:lnTo>
                      <a:pt x="110" y="76"/>
                    </a:lnTo>
                    <a:lnTo>
                      <a:pt x="106" y="84"/>
                    </a:lnTo>
                    <a:lnTo>
                      <a:pt x="104" y="92"/>
                    </a:lnTo>
                    <a:lnTo>
                      <a:pt x="102" y="102"/>
                    </a:lnTo>
                    <a:lnTo>
                      <a:pt x="102" y="174"/>
                    </a:lnTo>
                    <a:lnTo>
                      <a:pt x="102" y="174"/>
                    </a:lnTo>
                    <a:lnTo>
                      <a:pt x="104" y="190"/>
                    </a:lnTo>
                    <a:lnTo>
                      <a:pt x="106" y="196"/>
                    </a:lnTo>
                    <a:lnTo>
                      <a:pt x="110" y="200"/>
                    </a:lnTo>
                    <a:lnTo>
                      <a:pt x="114" y="204"/>
                    </a:lnTo>
                    <a:lnTo>
                      <a:pt x="120" y="206"/>
                    </a:lnTo>
                    <a:lnTo>
                      <a:pt x="136" y="210"/>
                    </a:lnTo>
                    <a:lnTo>
                      <a:pt x="136" y="218"/>
                    </a:lnTo>
                    <a:lnTo>
                      <a:pt x="2" y="218"/>
                    </a:lnTo>
                    <a:lnTo>
                      <a:pt x="2" y="208"/>
                    </a:lnTo>
                    <a:lnTo>
                      <a:pt x="2" y="208"/>
                    </a:lnTo>
                    <a:lnTo>
                      <a:pt x="18" y="206"/>
                    </a:lnTo>
                    <a:lnTo>
                      <a:pt x="24" y="204"/>
                    </a:lnTo>
                    <a:lnTo>
                      <a:pt x="28" y="200"/>
                    </a:lnTo>
                    <a:lnTo>
                      <a:pt x="32" y="196"/>
                    </a:lnTo>
                    <a:lnTo>
                      <a:pt x="34" y="190"/>
                    </a:lnTo>
                    <a:lnTo>
                      <a:pt x="36" y="174"/>
                    </a:lnTo>
                    <a:lnTo>
                      <a:pt x="36" y="44"/>
                    </a:lnTo>
                    <a:lnTo>
                      <a:pt x="36" y="44"/>
                    </a:lnTo>
                    <a:lnTo>
                      <a:pt x="34" y="30"/>
                    </a:lnTo>
                    <a:lnTo>
                      <a:pt x="30" y="24"/>
                    </a:lnTo>
                    <a:lnTo>
                      <a:pt x="28" y="20"/>
                    </a:lnTo>
                    <a:lnTo>
                      <a:pt x="22" y="18"/>
                    </a:lnTo>
                    <a:lnTo>
                      <a:pt x="16" y="16"/>
                    </a:lnTo>
                    <a:lnTo>
                      <a:pt x="0" y="1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4"/>
              <p:cNvSpPr>
                <a:spLocks noEditPoints="1"/>
              </p:cNvSpPr>
              <p:nvPr/>
            </p:nvSpPr>
            <p:spPr bwMode="auto">
              <a:xfrm>
                <a:off x="7552" y="9235"/>
                <a:ext cx="414" cy="396"/>
              </a:xfrm>
              <a:custGeom>
                <a:avLst/>
                <a:gdLst>
                  <a:gd name="T0" fmla="*/ 0 w 226"/>
                  <a:gd name="T1" fmla="*/ 116 h 216"/>
                  <a:gd name="T2" fmla="*/ 2 w 226"/>
                  <a:gd name="T3" fmla="*/ 88 h 216"/>
                  <a:gd name="T4" fmla="*/ 8 w 226"/>
                  <a:gd name="T5" fmla="*/ 66 h 216"/>
                  <a:gd name="T6" fmla="*/ 20 w 226"/>
                  <a:gd name="T7" fmla="*/ 46 h 216"/>
                  <a:gd name="T8" fmla="*/ 34 w 226"/>
                  <a:gd name="T9" fmla="*/ 30 h 216"/>
                  <a:gd name="T10" fmla="*/ 72 w 226"/>
                  <a:gd name="T11" fmla="*/ 8 h 216"/>
                  <a:gd name="T12" fmla="*/ 122 w 226"/>
                  <a:gd name="T13" fmla="*/ 0 h 216"/>
                  <a:gd name="T14" fmla="*/ 144 w 226"/>
                  <a:gd name="T15" fmla="*/ 0 h 216"/>
                  <a:gd name="T16" fmla="*/ 178 w 226"/>
                  <a:gd name="T17" fmla="*/ 14 h 216"/>
                  <a:gd name="T18" fmla="*/ 202 w 226"/>
                  <a:gd name="T19" fmla="*/ 38 h 216"/>
                  <a:gd name="T20" fmla="*/ 214 w 226"/>
                  <a:gd name="T21" fmla="*/ 72 h 216"/>
                  <a:gd name="T22" fmla="*/ 70 w 226"/>
                  <a:gd name="T23" fmla="*/ 92 h 216"/>
                  <a:gd name="T24" fmla="*/ 70 w 226"/>
                  <a:gd name="T25" fmla="*/ 110 h 216"/>
                  <a:gd name="T26" fmla="*/ 80 w 226"/>
                  <a:gd name="T27" fmla="*/ 142 h 216"/>
                  <a:gd name="T28" fmla="*/ 98 w 226"/>
                  <a:gd name="T29" fmla="*/ 168 h 216"/>
                  <a:gd name="T30" fmla="*/ 120 w 226"/>
                  <a:gd name="T31" fmla="*/ 184 h 216"/>
                  <a:gd name="T32" fmla="*/ 134 w 226"/>
                  <a:gd name="T33" fmla="*/ 186 h 216"/>
                  <a:gd name="T34" fmla="*/ 164 w 226"/>
                  <a:gd name="T35" fmla="*/ 184 h 216"/>
                  <a:gd name="T36" fmla="*/ 186 w 226"/>
                  <a:gd name="T37" fmla="*/ 174 h 216"/>
                  <a:gd name="T38" fmla="*/ 208 w 226"/>
                  <a:gd name="T39" fmla="*/ 154 h 216"/>
                  <a:gd name="T40" fmla="*/ 226 w 226"/>
                  <a:gd name="T41" fmla="*/ 144 h 216"/>
                  <a:gd name="T42" fmla="*/ 222 w 226"/>
                  <a:gd name="T43" fmla="*/ 158 h 216"/>
                  <a:gd name="T44" fmla="*/ 204 w 226"/>
                  <a:gd name="T45" fmla="*/ 184 h 216"/>
                  <a:gd name="T46" fmla="*/ 178 w 226"/>
                  <a:gd name="T47" fmla="*/ 204 h 216"/>
                  <a:gd name="T48" fmla="*/ 140 w 226"/>
                  <a:gd name="T49" fmla="*/ 216 h 216"/>
                  <a:gd name="T50" fmla="*/ 118 w 226"/>
                  <a:gd name="T51" fmla="*/ 216 h 216"/>
                  <a:gd name="T52" fmla="*/ 80 w 226"/>
                  <a:gd name="T53" fmla="*/ 212 h 216"/>
                  <a:gd name="T54" fmla="*/ 42 w 226"/>
                  <a:gd name="T55" fmla="*/ 194 h 216"/>
                  <a:gd name="T56" fmla="*/ 20 w 226"/>
                  <a:gd name="T57" fmla="*/ 170 h 216"/>
                  <a:gd name="T58" fmla="*/ 8 w 226"/>
                  <a:gd name="T59" fmla="*/ 152 h 216"/>
                  <a:gd name="T60" fmla="*/ 2 w 226"/>
                  <a:gd name="T61" fmla="*/ 128 h 216"/>
                  <a:gd name="T62" fmla="*/ 0 w 226"/>
                  <a:gd name="T63" fmla="*/ 116 h 216"/>
                  <a:gd name="T64" fmla="*/ 150 w 226"/>
                  <a:gd name="T65" fmla="*/ 72 h 216"/>
                  <a:gd name="T66" fmla="*/ 148 w 226"/>
                  <a:gd name="T67" fmla="*/ 60 h 216"/>
                  <a:gd name="T68" fmla="*/ 144 w 226"/>
                  <a:gd name="T69" fmla="*/ 42 h 216"/>
                  <a:gd name="T70" fmla="*/ 134 w 226"/>
                  <a:gd name="T71" fmla="*/ 28 h 216"/>
                  <a:gd name="T72" fmla="*/ 120 w 226"/>
                  <a:gd name="T73" fmla="*/ 20 h 216"/>
                  <a:gd name="T74" fmla="*/ 114 w 226"/>
                  <a:gd name="T75" fmla="*/ 18 h 216"/>
                  <a:gd name="T76" fmla="*/ 100 w 226"/>
                  <a:gd name="T77" fmla="*/ 22 h 216"/>
                  <a:gd name="T78" fmla="*/ 86 w 226"/>
                  <a:gd name="T79" fmla="*/ 32 h 216"/>
                  <a:gd name="T80" fmla="*/ 76 w 226"/>
                  <a:gd name="T81" fmla="*/ 50 h 216"/>
                  <a:gd name="T82" fmla="*/ 72 w 226"/>
                  <a:gd name="T83" fmla="*/ 72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26" h="216">
                    <a:moveTo>
                      <a:pt x="0" y="116"/>
                    </a:moveTo>
                    <a:lnTo>
                      <a:pt x="0" y="116"/>
                    </a:lnTo>
                    <a:lnTo>
                      <a:pt x="0" y="102"/>
                    </a:lnTo>
                    <a:lnTo>
                      <a:pt x="2" y="88"/>
                    </a:lnTo>
                    <a:lnTo>
                      <a:pt x="4" y="76"/>
                    </a:lnTo>
                    <a:lnTo>
                      <a:pt x="8" y="66"/>
                    </a:lnTo>
                    <a:lnTo>
                      <a:pt x="14" y="56"/>
                    </a:lnTo>
                    <a:lnTo>
                      <a:pt x="20" y="46"/>
                    </a:lnTo>
                    <a:lnTo>
                      <a:pt x="26" y="38"/>
                    </a:lnTo>
                    <a:lnTo>
                      <a:pt x="34" y="30"/>
                    </a:lnTo>
                    <a:lnTo>
                      <a:pt x="52" y="16"/>
                    </a:lnTo>
                    <a:lnTo>
                      <a:pt x="72" y="8"/>
                    </a:lnTo>
                    <a:lnTo>
                      <a:pt x="96" y="2"/>
                    </a:lnTo>
                    <a:lnTo>
                      <a:pt x="122" y="0"/>
                    </a:lnTo>
                    <a:lnTo>
                      <a:pt x="122" y="0"/>
                    </a:lnTo>
                    <a:lnTo>
                      <a:pt x="144" y="0"/>
                    </a:lnTo>
                    <a:lnTo>
                      <a:pt x="162" y="6"/>
                    </a:lnTo>
                    <a:lnTo>
                      <a:pt x="178" y="14"/>
                    </a:lnTo>
                    <a:lnTo>
                      <a:pt x="192" y="26"/>
                    </a:lnTo>
                    <a:lnTo>
                      <a:pt x="202" y="38"/>
                    </a:lnTo>
                    <a:lnTo>
                      <a:pt x="210" y="54"/>
                    </a:lnTo>
                    <a:lnTo>
                      <a:pt x="214" y="72"/>
                    </a:lnTo>
                    <a:lnTo>
                      <a:pt x="218" y="92"/>
                    </a:lnTo>
                    <a:lnTo>
                      <a:pt x="70" y="92"/>
                    </a:lnTo>
                    <a:lnTo>
                      <a:pt x="70" y="92"/>
                    </a:lnTo>
                    <a:lnTo>
                      <a:pt x="70" y="110"/>
                    </a:lnTo>
                    <a:lnTo>
                      <a:pt x="74" y="126"/>
                    </a:lnTo>
                    <a:lnTo>
                      <a:pt x="80" y="142"/>
                    </a:lnTo>
                    <a:lnTo>
                      <a:pt x="88" y="156"/>
                    </a:lnTo>
                    <a:lnTo>
                      <a:pt x="98" y="168"/>
                    </a:lnTo>
                    <a:lnTo>
                      <a:pt x="108" y="178"/>
                    </a:lnTo>
                    <a:lnTo>
                      <a:pt x="120" y="184"/>
                    </a:lnTo>
                    <a:lnTo>
                      <a:pt x="134" y="186"/>
                    </a:lnTo>
                    <a:lnTo>
                      <a:pt x="134" y="186"/>
                    </a:lnTo>
                    <a:lnTo>
                      <a:pt x="154" y="186"/>
                    </a:lnTo>
                    <a:lnTo>
                      <a:pt x="164" y="184"/>
                    </a:lnTo>
                    <a:lnTo>
                      <a:pt x="176" y="180"/>
                    </a:lnTo>
                    <a:lnTo>
                      <a:pt x="186" y="174"/>
                    </a:lnTo>
                    <a:lnTo>
                      <a:pt x="196" y="164"/>
                    </a:lnTo>
                    <a:lnTo>
                      <a:pt x="208" y="154"/>
                    </a:lnTo>
                    <a:lnTo>
                      <a:pt x="220" y="138"/>
                    </a:lnTo>
                    <a:lnTo>
                      <a:pt x="226" y="144"/>
                    </a:lnTo>
                    <a:lnTo>
                      <a:pt x="226" y="144"/>
                    </a:lnTo>
                    <a:lnTo>
                      <a:pt x="222" y="158"/>
                    </a:lnTo>
                    <a:lnTo>
                      <a:pt x="214" y="170"/>
                    </a:lnTo>
                    <a:lnTo>
                      <a:pt x="204" y="184"/>
                    </a:lnTo>
                    <a:lnTo>
                      <a:pt x="192" y="194"/>
                    </a:lnTo>
                    <a:lnTo>
                      <a:pt x="178" y="204"/>
                    </a:lnTo>
                    <a:lnTo>
                      <a:pt x="160" y="210"/>
                    </a:lnTo>
                    <a:lnTo>
                      <a:pt x="140" y="216"/>
                    </a:lnTo>
                    <a:lnTo>
                      <a:pt x="118" y="216"/>
                    </a:lnTo>
                    <a:lnTo>
                      <a:pt x="118" y="216"/>
                    </a:lnTo>
                    <a:lnTo>
                      <a:pt x="100" y="216"/>
                    </a:lnTo>
                    <a:lnTo>
                      <a:pt x="80" y="212"/>
                    </a:lnTo>
                    <a:lnTo>
                      <a:pt x="60" y="204"/>
                    </a:lnTo>
                    <a:lnTo>
                      <a:pt x="42" y="194"/>
                    </a:lnTo>
                    <a:lnTo>
                      <a:pt x="26" y="178"/>
                    </a:lnTo>
                    <a:lnTo>
                      <a:pt x="20" y="170"/>
                    </a:lnTo>
                    <a:lnTo>
                      <a:pt x="12" y="162"/>
                    </a:lnTo>
                    <a:lnTo>
                      <a:pt x="8" y="152"/>
                    </a:lnTo>
                    <a:lnTo>
                      <a:pt x="4" y="140"/>
                    </a:lnTo>
                    <a:lnTo>
                      <a:pt x="2" y="128"/>
                    </a:lnTo>
                    <a:lnTo>
                      <a:pt x="0" y="116"/>
                    </a:lnTo>
                    <a:lnTo>
                      <a:pt x="0" y="116"/>
                    </a:lnTo>
                    <a:close/>
                    <a:moveTo>
                      <a:pt x="72" y="72"/>
                    </a:moveTo>
                    <a:lnTo>
                      <a:pt x="150" y="72"/>
                    </a:lnTo>
                    <a:lnTo>
                      <a:pt x="150" y="72"/>
                    </a:lnTo>
                    <a:lnTo>
                      <a:pt x="148" y="60"/>
                    </a:lnTo>
                    <a:lnTo>
                      <a:pt x="146" y="50"/>
                    </a:lnTo>
                    <a:lnTo>
                      <a:pt x="144" y="42"/>
                    </a:lnTo>
                    <a:lnTo>
                      <a:pt x="140" y="34"/>
                    </a:lnTo>
                    <a:lnTo>
                      <a:pt x="134" y="28"/>
                    </a:lnTo>
                    <a:lnTo>
                      <a:pt x="128" y="22"/>
                    </a:lnTo>
                    <a:lnTo>
                      <a:pt x="120" y="20"/>
                    </a:lnTo>
                    <a:lnTo>
                      <a:pt x="114" y="18"/>
                    </a:lnTo>
                    <a:lnTo>
                      <a:pt x="114" y="18"/>
                    </a:lnTo>
                    <a:lnTo>
                      <a:pt x="106" y="18"/>
                    </a:lnTo>
                    <a:lnTo>
                      <a:pt x="100" y="22"/>
                    </a:lnTo>
                    <a:lnTo>
                      <a:pt x="92" y="26"/>
                    </a:lnTo>
                    <a:lnTo>
                      <a:pt x="86" y="32"/>
                    </a:lnTo>
                    <a:lnTo>
                      <a:pt x="82" y="40"/>
                    </a:lnTo>
                    <a:lnTo>
                      <a:pt x="76" y="50"/>
                    </a:lnTo>
                    <a:lnTo>
                      <a:pt x="74" y="60"/>
                    </a:lnTo>
                    <a:lnTo>
                      <a:pt x="72" y="72"/>
                    </a:lnTo>
                    <a:lnTo>
                      <a:pt x="72" y="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15"/>
              <p:cNvSpPr>
                <a:spLocks/>
              </p:cNvSpPr>
              <p:nvPr/>
            </p:nvSpPr>
            <p:spPr bwMode="auto">
              <a:xfrm>
                <a:off x="6465" y="9235"/>
                <a:ext cx="510" cy="389"/>
              </a:xfrm>
              <a:custGeom>
                <a:avLst/>
                <a:gdLst>
                  <a:gd name="T0" fmla="*/ 96 w 278"/>
                  <a:gd name="T1" fmla="*/ 50 h 212"/>
                  <a:gd name="T2" fmla="*/ 98 w 278"/>
                  <a:gd name="T3" fmla="*/ 50 h 212"/>
                  <a:gd name="T4" fmla="*/ 114 w 278"/>
                  <a:gd name="T5" fmla="*/ 28 h 212"/>
                  <a:gd name="T6" fmla="*/ 132 w 278"/>
                  <a:gd name="T7" fmla="*/ 12 h 212"/>
                  <a:gd name="T8" fmla="*/ 152 w 278"/>
                  <a:gd name="T9" fmla="*/ 2 h 212"/>
                  <a:gd name="T10" fmla="*/ 176 w 278"/>
                  <a:gd name="T11" fmla="*/ 0 h 212"/>
                  <a:gd name="T12" fmla="*/ 190 w 278"/>
                  <a:gd name="T13" fmla="*/ 0 h 212"/>
                  <a:gd name="T14" fmla="*/ 214 w 278"/>
                  <a:gd name="T15" fmla="*/ 10 h 212"/>
                  <a:gd name="T16" fmla="*/ 226 w 278"/>
                  <a:gd name="T17" fmla="*/ 20 h 212"/>
                  <a:gd name="T18" fmla="*/ 242 w 278"/>
                  <a:gd name="T19" fmla="*/ 44 h 212"/>
                  <a:gd name="T20" fmla="*/ 246 w 278"/>
                  <a:gd name="T21" fmla="*/ 74 h 212"/>
                  <a:gd name="T22" fmla="*/ 246 w 278"/>
                  <a:gd name="T23" fmla="*/ 164 h 212"/>
                  <a:gd name="T24" fmla="*/ 250 w 278"/>
                  <a:gd name="T25" fmla="*/ 190 h 212"/>
                  <a:gd name="T26" fmla="*/ 254 w 278"/>
                  <a:gd name="T27" fmla="*/ 196 h 212"/>
                  <a:gd name="T28" fmla="*/ 278 w 278"/>
                  <a:gd name="T29" fmla="*/ 202 h 212"/>
                  <a:gd name="T30" fmla="*/ 154 w 278"/>
                  <a:gd name="T31" fmla="*/ 212 h 212"/>
                  <a:gd name="T32" fmla="*/ 154 w 278"/>
                  <a:gd name="T33" fmla="*/ 202 h 212"/>
                  <a:gd name="T34" fmla="*/ 172 w 278"/>
                  <a:gd name="T35" fmla="*/ 198 h 212"/>
                  <a:gd name="T36" fmla="*/ 178 w 278"/>
                  <a:gd name="T37" fmla="*/ 196 h 212"/>
                  <a:gd name="T38" fmla="*/ 184 w 278"/>
                  <a:gd name="T39" fmla="*/ 182 h 212"/>
                  <a:gd name="T40" fmla="*/ 186 w 278"/>
                  <a:gd name="T41" fmla="*/ 82 h 212"/>
                  <a:gd name="T42" fmla="*/ 184 w 278"/>
                  <a:gd name="T43" fmla="*/ 70 h 212"/>
                  <a:gd name="T44" fmla="*/ 180 w 278"/>
                  <a:gd name="T45" fmla="*/ 52 h 212"/>
                  <a:gd name="T46" fmla="*/ 176 w 278"/>
                  <a:gd name="T47" fmla="*/ 46 h 212"/>
                  <a:gd name="T48" fmla="*/ 164 w 278"/>
                  <a:gd name="T49" fmla="*/ 36 h 212"/>
                  <a:gd name="T50" fmla="*/ 148 w 278"/>
                  <a:gd name="T51" fmla="*/ 32 h 212"/>
                  <a:gd name="T52" fmla="*/ 132 w 278"/>
                  <a:gd name="T53" fmla="*/ 34 h 212"/>
                  <a:gd name="T54" fmla="*/ 106 w 278"/>
                  <a:gd name="T55" fmla="*/ 52 h 212"/>
                  <a:gd name="T56" fmla="*/ 96 w 278"/>
                  <a:gd name="T57" fmla="*/ 164 h 212"/>
                  <a:gd name="T58" fmla="*/ 96 w 278"/>
                  <a:gd name="T59" fmla="*/ 174 h 212"/>
                  <a:gd name="T60" fmla="*/ 102 w 278"/>
                  <a:gd name="T61" fmla="*/ 192 h 212"/>
                  <a:gd name="T62" fmla="*/ 106 w 278"/>
                  <a:gd name="T63" fmla="*/ 198 h 212"/>
                  <a:gd name="T64" fmla="*/ 128 w 278"/>
                  <a:gd name="T65" fmla="*/ 204 h 212"/>
                  <a:gd name="T66" fmla="*/ 4 w 278"/>
                  <a:gd name="T67" fmla="*/ 212 h 212"/>
                  <a:gd name="T68" fmla="*/ 4 w 278"/>
                  <a:gd name="T69" fmla="*/ 204 h 212"/>
                  <a:gd name="T70" fmla="*/ 20 w 278"/>
                  <a:gd name="T71" fmla="*/ 200 h 212"/>
                  <a:gd name="T72" fmla="*/ 24 w 278"/>
                  <a:gd name="T73" fmla="*/ 198 h 212"/>
                  <a:gd name="T74" fmla="*/ 32 w 278"/>
                  <a:gd name="T75" fmla="*/ 184 h 212"/>
                  <a:gd name="T76" fmla="*/ 32 w 278"/>
                  <a:gd name="T77" fmla="*/ 54 h 212"/>
                  <a:gd name="T78" fmla="*/ 32 w 278"/>
                  <a:gd name="T79" fmla="*/ 36 h 212"/>
                  <a:gd name="T80" fmla="*/ 30 w 278"/>
                  <a:gd name="T81" fmla="*/ 20 h 212"/>
                  <a:gd name="T82" fmla="*/ 26 w 278"/>
                  <a:gd name="T83" fmla="*/ 16 h 212"/>
                  <a:gd name="T84" fmla="*/ 16 w 278"/>
                  <a:gd name="T85" fmla="*/ 10 h 212"/>
                  <a:gd name="T86" fmla="*/ 0 w 278"/>
                  <a:gd name="T87" fmla="*/ 0 h 212"/>
                  <a:gd name="T88" fmla="*/ 96 w 278"/>
                  <a:gd name="T89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8" h="212">
                    <a:moveTo>
                      <a:pt x="96" y="0"/>
                    </a:moveTo>
                    <a:lnTo>
                      <a:pt x="96" y="50"/>
                    </a:lnTo>
                    <a:lnTo>
                      <a:pt x="98" y="50"/>
                    </a:lnTo>
                    <a:lnTo>
                      <a:pt x="98" y="50"/>
                    </a:lnTo>
                    <a:lnTo>
                      <a:pt x="104" y="38"/>
                    </a:lnTo>
                    <a:lnTo>
                      <a:pt x="114" y="28"/>
                    </a:lnTo>
                    <a:lnTo>
                      <a:pt x="122" y="18"/>
                    </a:lnTo>
                    <a:lnTo>
                      <a:pt x="132" y="12"/>
                    </a:lnTo>
                    <a:lnTo>
                      <a:pt x="142" y="6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190" y="0"/>
                    </a:lnTo>
                    <a:lnTo>
                      <a:pt x="202" y="4"/>
                    </a:lnTo>
                    <a:lnTo>
                      <a:pt x="214" y="10"/>
                    </a:lnTo>
                    <a:lnTo>
                      <a:pt x="226" y="20"/>
                    </a:lnTo>
                    <a:lnTo>
                      <a:pt x="226" y="20"/>
                    </a:lnTo>
                    <a:lnTo>
                      <a:pt x="234" y="30"/>
                    </a:lnTo>
                    <a:lnTo>
                      <a:pt x="242" y="44"/>
                    </a:lnTo>
                    <a:lnTo>
                      <a:pt x="246" y="58"/>
                    </a:lnTo>
                    <a:lnTo>
                      <a:pt x="246" y="74"/>
                    </a:lnTo>
                    <a:lnTo>
                      <a:pt x="246" y="164"/>
                    </a:lnTo>
                    <a:lnTo>
                      <a:pt x="246" y="164"/>
                    </a:lnTo>
                    <a:lnTo>
                      <a:pt x="248" y="182"/>
                    </a:lnTo>
                    <a:lnTo>
                      <a:pt x="250" y="190"/>
                    </a:lnTo>
                    <a:lnTo>
                      <a:pt x="254" y="196"/>
                    </a:lnTo>
                    <a:lnTo>
                      <a:pt x="254" y="196"/>
                    </a:lnTo>
                    <a:lnTo>
                      <a:pt x="262" y="200"/>
                    </a:lnTo>
                    <a:lnTo>
                      <a:pt x="278" y="202"/>
                    </a:lnTo>
                    <a:lnTo>
                      <a:pt x="278" y="212"/>
                    </a:lnTo>
                    <a:lnTo>
                      <a:pt x="154" y="212"/>
                    </a:lnTo>
                    <a:lnTo>
                      <a:pt x="154" y="202"/>
                    </a:lnTo>
                    <a:lnTo>
                      <a:pt x="154" y="202"/>
                    </a:lnTo>
                    <a:lnTo>
                      <a:pt x="166" y="200"/>
                    </a:lnTo>
                    <a:lnTo>
                      <a:pt x="172" y="198"/>
                    </a:lnTo>
                    <a:lnTo>
                      <a:pt x="178" y="196"/>
                    </a:lnTo>
                    <a:lnTo>
                      <a:pt x="178" y="196"/>
                    </a:lnTo>
                    <a:lnTo>
                      <a:pt x="182" y="190"/>
                    </a:lnTo>
                    <a:lnTo>
                      <a:pt x="184" y="182"/>
                    </a:lnTo>
                    <a:lnTo>
                      <a:pt x="186" y="166"/>
                    </a:lnTo>
                    <a:lnTo>
                      <a:pt x="186" y="82"/>
                    </a:lnTo>
                    <a:lnTo>
                      <a:pt x="186" y="82"/>
                    </a:lnTo>
                    <a:lnTo>
                      <a:pt x="184" y="70"/>
                    </a:lnTo>
                    <a:lnTo>
                      <a:pt x="182" y="60"/>
                    </a:lnTo>
                    <a:lnTo>
                      <a:pt x="180" y="52"/>
                    </a:lnTo>
                    <a:lnTo>
                      <a:pt x="176" y="46"/>
                    </a:lnTo>
                    <a:lnTo>
                      <a:pt x="176" y="46"/>
                    </a:lnTo>
                    <a:lnTo>
                      <a:pt x="170" y="40"/>
                    </a:lnTo>
                    <a:lnTo>
                      <a:pt x="164" y="36"/>
                    </a:lnTo>
                    <a:lnTo>
                      <a:pt x="156" y="34"/>
                    </a:lnTo>
                    <a:lnTo>
                      <a:pt x="148" y="32"/>
                    </a:lnTo>
                    <a:lnTo>
                      <a:pt x="148" y="32"/>
                    </a:lnTo>
                    <a:lnTo>
                      <a:pt x="132" y="34"/>
                    </a:lnTo>
                    <a:lnTo>
                      <a:pt x="118" y="42"/>
                    </a:lnTo>
                    <a:lnTo>
                      <a:pt x="106" y="52"/>
                    </a:lnTo>
                    <a:lnTo>
                      <a:pt x="96" y="68"/>
                    </a:lnTo>
                    <a:lnTo>
                      <a:pt x="96" y="164"/>
                    </a:lnTo>
                    <a:lnTo>
                      <a:pt x="96" y="164"/>
                    </a:lnTo>
                    <a:lnTo>
                      <a:pt x="96" y="174"/>
                    </a:lnTo>
                    <a:lnTo>
                      <a:pt x="98" y="184"/>
                    </a:lnTo>
                    <a:lnTo>
                      <a:pt x="102" y="192"/>
                    </a:lnTo>
                    <a:lnTo>
                      <a:pt x="106" y="198"/>
                    </a:lnTo>
                    <a:lnTo>
                      <a:pt x="106" y="198"/>
                    </a:lnTo>
                    <a:lnTo>
                      <a:pt x="114" y="202"/>
                    </a:lnTo>
                    <a:lnTo>
                      <a:pt x="128" y="204"/>
                    </a:lnTo>
                    <a:lnTo>
                      <a:pt x="128" y="212"/>
                    </a:lnTo>
                    <a:lnTo>
                      <a:pt x="4" y="212"/>
                    </a:lnTo>
                    <a:lnTo>
                      <a:pt x="4" y="204"/>
                    </a:lnTo>
                    <a:lnTo>
                      <a:pt x="4" y="204"/>
                    </a:lnTo>
                    <a:lnTo>
                      <a:pt x="14" y="202"/>
                    </a:lnTo>
                    <a:lnTo>
                      <a:pt x="20" y="200"/>
                    </a:lnTo>
                    <a:lnTo>
                      <a:pt x="24" y="198"/>
                    </a:lnTo>
                    <a:lnTo>
                      <a:pt x="24" y="198"/>
                    </a:lnTo>
                    <a:lnTo>
                      <a:pt x="30" y="190"/>
                    </a:lnTo>
                    <a:lnTo>
                      <a:pt x="32" y="184"/>
                    </a:lnTo>
                    <a:lnTo>
                      <a:pt x="32" y="168"/>
                    </a:lnTo>
                    <a:lnTo>
                      <a:pt x="32" y="54"/>
                    </a:lnTo>
                    <a:lnTo>
                      <a:pt x="32" y="54"/>
                    </a:lnTo>
                    <a:lnTo>
                      <a:pt x="32" y="36"/>
                    </a:lnTo>
                    <a:lnTo>
                      <a:pt x="32" y="26"/>
                    </a:lnTo>
                    <a:lnTo>
                      <a:pt x="30" y="20"/>
                    </a:lnTo>
                    <a:lnTo>
                      <a:pt x="26" y="16"/>
                    </a:lnTo>
                    <a:lnTo>
                      <a:pt x="26" y="16"/>
                    </a:lnTo>
                    <a:lnTo>
                      <a:pt x="22" y="12"/>
                    </a:lnTo>
                    <a:lnTo>
                      <a:pt x="16" y="10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88" y="0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6"/>
              <p:cNvSpPr>
                <a:spLocks/>
              </p:cNvSpPr>
              <p:nvPr/>
            </p:nvSpPr>
            <p:spPr bwMode="auto">
              <a:xfrm>
                <a:off x="6946" y="9235"/>
                <a:ext cx="246" cy="389"/>
              </a:xfrm>
              <a:custGeom>
                <a:avLst/>
                <a:gdLst>
                  <a:gd name="T0" fmla="*/ 100 w 134"/>
                  <a:gd name="T1" fmla="*/ 0 h 212"/>
                  <a:gd name="T2" fmla="*/ 100 w 134"/>
                  <a:gd name="T3" fmla="*/ 168 h 212"/>
                  <a:gd name="T4" fmla="*/ 100 w 134"/>
                  <a:gd name="T5" fmla="*/ 168 h 212"/>
                  <a:gd name="T6" fmla="*/ 100 w 134"/>
                  <a:gd name="T7" fmla="*/ 178 h 212"/>
                  <a:gd name="T8" fmla="*/ 102 w 134"/>
                  <a:gd name="T9" fmla="*/ 186 h 212"/>
                  <a:gd name="T10" fmla="*/ 104 w 134"/>
                  <a:gd name="T11" fmla="*/ 192 h 212"/>
                  <a:gd name="T12" fmla="*/ 108 w 134"/>
                  <a:gd name="T13" fmla="*/ 196 h 212"/>
                  <a:gd name="T14" fmla="*/ 112 w 134"/>
                  <a:gd name="T15" fmla="*/ 200 h 212"/>
                  <a:gd name="T16" fmla="*/ 118 w 134"/>
                  <a:gd name="T17" fmla="*/ 202 h 212"/>
                  <a:gd name="T18" fmla="*/ 134 w 134"/>
                  <a:gd name="T19" fmla="*/ 204 h 212"/>
                  <a:gd name="T20" fmla="*/ 134 w 134"/>
                  <a:gd name="T21" fmla="*/ 212 h 212"/>
                  <a:gd name="T22" fmla="*/ 2 w 134"/>
                  <a:gd name="T23" fmla="*/ 212 h 212"/>
                  <a:gd name="T24" fmla="*/ 2 w 134"/>
                  <a:gd name="T25" fmla="*/ 204 h 212"/>
                  <a:gd name="T26" fmla="*/ 2 w 134"/>
                  <a:gd name="T27" fmla="*/ 204 h 212"/>
                  <a:gd name="T28" fmla="*/ 18 w 134"/>
                  <a:gd name="T29" fmla="*/ 202 h 212"/>
                  <a:gd name="T30" fmla="*/ 24 w 134"/>
                  <a:gd name="T31" fmla="*/ 198 h 212"/>
                  <a:gd name="T32" fmla="*/ 28 w 134"/>
                  <a:gd name="T33" fmla="*/ 196 h 212"/>
                  <a:gd name="T34" fmla="*/ 28 w 134"/>
                  <a:gd name="T35" fmla="*/ 196 h 212"/>
                  <a:gd name="T36" fmla="*/ 32 w 134"/>
                  <a:gd name="T37" fmla="*/ 190 h 212"/>
                  <a:gd name="T38" fmla="*/ 34 w 134"/>
                  <a:gd name="T39" fmla="*/ 182 h 212"/>
                  <a:gd name="T40" fmla="*/ 36 w 134"/>
                  <a:gd name="T41" fmla="*/ 164 h 212"/>
                  <a:gd name="T42" fmla="*/ 36 w 134"/>
                  <a:gd name="T43" fmla="*/ 54 h 212"/>
                  <a:gd name="T44" fmla="*/ 36 w 134"/>
                  <a:gd name="T45" fmla="*/ 54 h 212"/>
                  <a:gd name="T46" fmla="*/ 36 w 134"/>
                  <a:gd name="T47" fmla="*/ 34 h 212"/>
                  <a:gd name="T48" fmla="*/ 34 w 134"/>
                  <a:gd name="T49" fmla="*/ 24 h 212"/>
                  <a:gd name="T50" fmla="*/ 32 w 134"/>
                  <a:gd name="T51" fmla="*/ 18 h 212"/>
                  <a:gd name="T52" fmla="*/ 32 w 134"/>
                  <a:gd name="T53" fmla="*/ 18 h 212"/>
                  <a:gd name="T54" fmla="*/ 28 w 134"/>
                  <a:gd name="T55" fmla="*/ 14 h 212"/>
                  <a:gd name="T56" fmla="*/ 22 w 134"/>
                  <a:gd name="T57" fmla="*/ 12 h 212"/>
                  <a:gd name="T58" fmla="*/ 14 w 134"/>
                  <a:gd name="T59" fmla="*/ 10 h 212"/>
                  <a:gd name="T60" fmla="*/ 0 w 134"/>
                  <a:gd name="T61" fmla="*/ 8 h 212"/>
                  <a:gd name="T62" fmla="*/ 0 w 134"/>
                  <a:gd name="T63" fmla="*/ 0 h 212"/>
                  <a:gd name="T64" fmla="*/ 100 w 134"/>
                  <a:gd name="T65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4" h="212">
                    <a:moveTo>
                      <a:pt x="100" y="0"/>
                    </a:moveTo>
                    <a:lnTo>
                      <a:pt x="100" y="168"/>
                    </a:lnTo>
                    <a:lnTo>
                      <a:pt x="100" y="168"/>
                    </a:lnTo>
                    <a:lnTo>
                      <a:pt x="100" y="178"/>
                    </a:lnTo>
                    <a:lnTo>
                      <a:pt x="102" y="186"/>
                    </a:lnTo>
                    <a:lnTo>
                      <a:pt x="104" y="192"/>
                    </a:lnTo>
                    <a:lnTo>
                      <a:pt x="108" y="196"/>
                    </a:lnTo>
                    <a:lnTo>
                      <a:pt x="112" y="200"/>
                    </a:lnTo>
                    <a:lnTo>
                      <a:pt x="118" y="202"/>
                    </a:lnTo>
                    <a:lnTo>
                      <a:pt x="134" y="204"/>
                    </a:lnTo>
                    <a:lnTo>
                      <a:pt x="134" y="212"/>
                    </a:lnTo>
                    <a:lnTo>
                      <a:pt x="2" y="212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18" y="202"/>
                    </a:lnTo>
                    <a:lnTo>
                      <a:pt x="24" y="198"/>
                    </a:lnTo>
                    <a:lnTo>
                      <a:pt x="28" y="196"/>
                    </a:lnTo>
                    <a:lnTo>
                      <a:pt x="28" y="196"/>
                    </a:lnTo>
                    <a:lnTo>
                      <a:pt x="32" y="190"/>
                    </a:lnTo>
                    <a:lnTo>
                      <a:pt x="34" y="182"/>
                    </a:lnTo>
                    <a:lnTo>
                      <a:pt x="36" y="164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34"/>
                    </a:lnTo>
                    <a:lnTo>
                      <a:pt x="34" y="24"/>
                    </a:lnTo>
                    <a:lnTo>
                      <a:pt x="32" y="18"/>
                    </a:lnTo>
                    <a:lnTo>
                      <a:pt x="32" y="18"/>
                    </a:lnTo>
                    <a:lnTo>
                      <a:pt x="28" y="14"/>
                    </a:lnTo>
                    <a:lnTo>
                      <a:pt x="22" y="12"/>
                    </a:lnTo>
                    <a:lnTo>
                      <a:pt x="14" y="10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0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17"/>
              <p:cNvSpPr>
                <a:spLocks/>
              </p:cNvSpPr>
              <p:nvPr/>
            </p:nvSpPr>
            <p:spPr bwMode="auto">
              <a:xfrm>
                <a:off x="7002" y="9000"/>
                <a:ext cx="135" cy="128"/>
              </a:xfrm>
              <a:custGeom>
                <a:avLst/>
                <a:gdLst>
                  <a:gd name="T0" fmla="*/ 0 w 74"/>
                  <a:gd name="T1" fmla="*/ 36 h 70"/>
                  <a:gd name="T2" fmla="*/ 0 w 74"/>
                  <a:gd name="T3" fmla="*/ 36 h 70"/>
                  <a:gd name="T4" fmla="*/ 0 w 74"/>
                  <a:gd name="T5" fmla="*/ 28 h 70"/>
                  <a:gd name="T6" fmla="*/ 2 w 74"/>
                  <a:gd name="T7" fmla="*/ 20 h 70"/>
                  <a:gd name="T8" fmla="*/ 6 w 74"/>
                  <a:gd name="T9" fmla="*/ 14 h 70"/>
                  <a:gd name="T10" fmla="*/ 12 w 74"/>
                  <a:gd name="T11" fmla="*/ 10 h 70"/>
                  <a:gd name="T12" fmla="*/ 16 w 74"/>
                  <a:gd name="T13" fmla="*/ 6 h 70"/>
                  <a:gd name="T14" fmla="*/ 24 w 74"/>
                  <a:gd name="T15" fmla="*/ 4 h 70"/>
                  <a:gd name="T16" fmla="*/ 38 w 74"/>
                  <a:gd name="T17" fmla="*/ 0 h 70"/>
                  <a:gd name="T18" fmla="*/ 50 w 74"/>
                  <a:gd name="T19" fmla="*/ 2 h 70"/>
                  <a:gd name="T20" fmla="*/ 58 w 74"/>
                  <a:gd name="T21" fmla="*/ 6 h 70"/>
                  <a:gd name="T22" fmla="*/ 62 w 74"/>
                  <a:gd name="T23" fmla="*/ 10 h 70"/>
                  <a:gd name="T24" fmla="*/ 68 w 74"/>
                  <a:gd name="T25" fmla="*/ 14 h 70"/>
                  <a:gd name="T26" fmla="*/ 72 w 74"/>
                  <a:gd name="T27" fmla="*/ 20 h 70"/>
                  <a:gd name="T28" fmla="*/ 74 w 74"/>
                  <a:gd name="T29" fmla="*/ 28 h 70"/>
                  <a:gd name="T30" fmla="*/ 74 w 74"/>
                  <a:gd name="T31" fmla="*/ 36 h 70"/>
                  <a:gd name="T32" fmla="*/ 74 w 74"/>
                  <a:gd name="T33" fmla="*/ 36 h 70"/>
                  <a:gd name="T34" fmla="*/ 74 w 74"/>
                  <a:gd name="T35" fmla="*/ 44 h 70"/>
                  <a:gd name="T36" fmla="*/ 72 w 74"/>
                  <a:gd name="T37" fmla="*/ 50 h 70"/>
                  <a:gd name="T38" fmla="*/ 68 w 74"/>
                  <a:gd name="T39" fmla="*/ 56 h 70"/>
                  <a:gd name="T40" fmla="*/ 62 w 74"/>
                  <a:gd name="T41" fmla="*/ 62 h 70"/>
                  <a:gd name="T42" fmla="*/ 58 w 74"/>
                  <a:gd name="T43" fmla="*/ 66 h 70"/>
                  <a:gd name="T44" fmla="*/ 50 w 74"/>
                  <a:gd name="T45" fmla="*/ 68 h 70"/>
                  <a:gd name="T46" fmla="*/ 38 w 74"/>
                  <a:gd name="T47" fmla="*/ 70 h 70"/>
                  <a:gd name="T48" fmla="*/ 24 w 74"/>
                  <a:gd name="T49" fmla="*/ 68 h 70"/>
                  <a:gd name="T50" fmla="*/ 16 w 74"/>
                  <a:gd name="T51" fmla="*/ 66 h 70"/>
                  <a:gd name="T52" fmla="*/ 12 w 74"/>
                  <a:gd name="T53" fmla="*/ 62 h 70"/>
                  <a:gd name="T54" fmla="*/ 6 w 74"/>
                  <a:gd name="T55" fmla="*/ 56 h 70"/>
                  <a:gd name="T56" fmla="*/ 2 w 74"/>
                  <a:gd name="T57" fmla="*/ 50 h 70"/>
                  <a:gd name="T58" fmla="*/ 0 w 74"/>
                  <a:gd name="T59" fmla="*/ 44 h 70"/>
                  <a:gd name="T60" fmla="*/ 0 w 74"/>
                  <a:gd name="T61" fmla="*/ 3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4" h="70">
                    <a:moveTo>
                      <a:pt x="0" y="36"/>
                    </a:moveTo>
                    <a:lnTo>
                      <a:pt x="0" y="36"/>
                    </a:lnTo>
                    <a:lnTo>
                      <a:pt x="0" y="28"/>
                    </a:lnTo>
                    <a:lnTo>
                      <a:pt x="2" y="20"/>
                    </a:lnTo>
                    <a:lnTo>
                      <a:pt x="6" y="14"/>
                    </a:lnTo>
                    <a:lnTo>
                      <a:pt x="12" y="10"/>
                    </a:lnTo>
                    <a:lnTo>
                      <a:pt x="16" y="6"/>
                    </a:lnTo>
                    <a:lnTo>
                      <a:pt x="24" y="4"/>
                    </a:lnTo>
                    <a:lnTo>
                      <a:pt x="38" y="0"/>
                    </a:lnTo>
                    <a:lnTo>
                      <a:pt x="50" y="2"/>
                    </a:lnTo>
                    <a:lnTo>
                      <a:pt x="58" y="6"/>
                    </a:lnTo>
                    <a:lnTo>
                      <a:pt x="62" y="10"/>
                    </a:lnTo>
                    <a:lnTo>
                      <a:pt x="68" y="14"/>
                    </a:lnTo>
                    <a:lnTo>
                      <a:pt x="72" y="20"/>
                    </a:lnTo>
                    <a:lnTo>
                      <a:pt x="74" y="28"/>
                    </a:lnTo>
                    <a:lnTo>
                      <a:pt x="74" y="36"/>
                    </a:lnTo>
                    <a:lnTo>
                      <a:pt x="74" y="36"/>
                    </a:lnTo>
                    <a:lnTo>
                      <a:pt x="74" y="44"/>
                    </a:lnTo>
                    <a:lnTo>
                      <a:pt x="72" y="50"/>
                    </a:lnTo>
                    <a:lnTo>
                      <a:pt x="68" y="56"/>
                    </a:lnTo>
                    <a:lnTo>
                      <a:pt x="62" y="62"/>
                    </a:lnTo>
                    <a:lnTo>
                      <a:pt x="58" y="66"/>
                    </a:lnTo>
                    <a:lnTo>
                      <a:pt x="50" y="68"/>
                    </a:lnTo>
                    <a:lnTo>
                      <a:pt x="38" y="70"/>
                    </a:lnTo>
                    <a:lnTo>
                      <a:pt x="24" y="68"/>
                    </a:lnTo>
                    <a:lnTo>
                      <a:pt x="16" y="66"/>
                    </a:lnTo>
                    <a:lnTo>
                      <a:pt x="12" y="62"/>
                    </a:lnTo>
                    <a:lnTo>
                      <a:pt x="6" y="56"/>
                    </a:lnTo>
                    <a:lnTo>
                      <a:pt x="2" y="50"/>
                    </a:lnTo>
                    <a:lnTo>
                      <a:pt x="0" y="44"/>
                    </a:lnTo>
                    <a:lnTo>
                      <a:pt x="0" y="36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8"/>
              <p:cNvSpPr>
                <a:spLocks/>
              </p:cNvSpPr>
              <p:nvPr/>
            </p:nvSpPr>
            <p:spPr bwMode="auto">
              <a:xfrm>
                <a:off x="7119" y="9235"/>
                <a:ext cx="491" cy="389"/>
              </a:xfrm>
              <a:custGeom>
                <a:avLst/>
                <a:gdLst>
                  <a:gd name="T0" fmla="*/ 268 w 268"/>
                  <a:gd name="T1" fmla="*/ 0 h 212"/>
                  <a:gd name="T2" fmla="*/ 268 w 268"/>
                  <a:gd name="T3" fmla="*/ 8 h 212"/>
                  <a:gd name="T4" fmla="*/ 268 w 268"/>
                  <a:gd name="T5" fmla="*/ 8 h 212"/>
                  <a:gd name="T6" fmla="*/ 260 w 268"/>
                  <a:gd name="T7" fmla="*/ 10 h 212"/>
                  <a:gd name="T8" fmla="*/ 254 w 268"/>
                  <a:gd name="T9" fmla="*/ 12 h 212"/>
                  <a:gd name="T10" fmla="*/ 248 w 268"/>
                  <a:gd name="T11" fmla="*/ 16 h 212"/>
                  <a:gd name="T12" fmla="*/ 242 w 268"/>
                  <a:gd name="T13" fmla="*/ 20 h 212"/>
                  <a:gd name="T14" fmla="*/ 242 w 268"/>
                  <a:gd name="T15" fmla="*/ 20 h 212"/>
                  <a:gd name="T16" fmla="*/ 230 w 268"/>
                  <a:gd name="T17" fmla="*/ 36 h 212"/>
                  <a:gd name="T18" fmla="*/ 218 w 268"/>
                  <a:gd name="T19" fmla="*/ 56 h 212"/>
                  <a:gd name="T20" fmla="*/ 142 w 268"/>
                  <a:gd name="T21" fmla="*/ 212 h 212"/>
                  <a:gd name="T22" fmla="*/ 130 w 268"/>
                  <a:gd name="T23" fmla="*/ 212 h 212"/>
                  <a:gd name="T24" fmla="*/ 52 w 268"/>
                  <a:gd name="T25" fmla="*/ 52 h 212"/>
                  <a:gd name="T26" fmla="*/ 52 w 268"/>
                  <a:gd name="T27" fmla="*/ 52 h 212"/>
                  <a:gd name="T28" fmla="*/ 40 w 268"/>
                  <a:gd name="T29" fmla="*/ 32 h 212"/>
                  <a:gd name="T30" fmla="*/ 28 w 268"/>
                  <a:gd name="T31" fmla="*/ 18 h 212"/>
                  <a:gd name="T32" fmla="*/ 28 w 268"/>
                  <a:gd name="T33" fmla="*/ 18 h 212"/>
                  <a:gd name="T34" fmla="*/ 22 w 268"/>
                  <a:gd name="T35" fmla="*/ 14 h 212"/>
                  <a:gd name="T36" fmla="*/ 16 w 268"/>
                  <a:gd name="T37" fmla="*/ 12 h 212"/>
                  <a:gd name="T38" fmla="*/ 0 w 268"/>
                  <a:gd name="T39" fmla="*/ 8 h 212"/>
                  <a:gd name="T40" fmla="*/ 0 w 268"/>
                  <a:gd name="T41" fmla="*/ 0 h 212"/>
                  <a:gd name="T42" fmla="*/ 130 w 268"/>
                  <a:gd name="T43" fmla="*/ 0 h 212"/>
                  <a:gd name="T44" fmla="*/ 130 w 268"/>
                  <a:gd name="T45" fmla="*/ 8 h 212"/>
                  <a:gd name="T46" fmla="*/ 130 w 268"/>
                  <a:gd name="T47" fmla="*/ 8 h 212"/>
                  <a:gd name="T48" fmla="*/ 122 w 268"/>
                  <a:gd name="T49" fmla="*/ 12 h 212"/>
                  <a:gd name="T50" fmla="*/ 116 w 268"/>
                  <a:gd name="T51" fmla="*/ 16 h 212"/>
                  <a:gd name="T52" fmla="*/ 112 w 268"/>
                  <a:gd name="T53" fmla="*/ 20 h 212"/>
                  <a:gd name="T54" fmla="*/ 110 w 268"/>
                  <a:gd name="T55" fmla="*/ 28 h 212"/>
                  <a:gd name="T56" fmla="*/ 110 w 268"/>
                  <a:gd name="T57" fmla="*/ 28 h 212"/>
                  <a:gd name="T58" fmla="*/ 112 w 268"/>
                  <a:gd name="T59" fmla="*/ 34 h 212"/>
                  <a:gd name="T60" fmla="*/ 114 w 268"/>
                  <a:gd name="T61" fmla="*/ 42 h 212"/>
                  <a:gd name="T62" fmla="*/ 162 w 268"/>
                  <a:gd name="T63" fmla="*/ 136 h 212"/>
                  <a:gd name="T64" fmla="*/ 200 w 268"/>
                  <a:gd name="T65" fmla="*/ 60 h 212"/>
                  <a:gd name="T66" fmla="*/ 200 w 268"/>
                  <a:gd name="T67" fmla="*/ 60 h 212"/>
                  <a:gd name="T68" fmla="*/ 206 w 268"/>
                  <a:gd name="T69" fmla="*/ 44 h 212"/>
                  <a:gd name="T70" fmla="*/ 208 w 268"/>
                  <a:gd name="T71" fmla="*/ 32 h 212"/>
                  <a:gd name="T72" fmla="*/ 208 w 268"/>
                  <a:gd name="T73" fmla="*/ 32 h 212"/>
                  <a:gd name="T74" fmla="*/ 208 w 268"/>
                  <a:gd name="T75" fmla="*/ 22 h 212"/>
                  <a:gd name="T76" fmla="*/ 202 w 268"/>
                  <a:gd name="T77" fmla="*/ 16 h 212"/>
                  <a:gd name="T78" fmla="*/ 194 w 268"/>
                  <a:gd name="T79" fmla="*/ 10 h 212"/>
                  <a:gd name="T80" fmla="*/ 184 w 268"/>
                  <a:gd name="T81" fmla="*/ 8 h 212"/>
                  <a:gd name="T82" fmla="*/ 184 w 268"/>
                  <a:gd name="T83" fmla="*/ 0 h 212"/>
                  <a:gd name="T84" fmla="*/ 268 w 268"/>
                  <a:gd name="T85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8" h="212">
                    <a:moveTo>
                      <a:pt x="268" y="0"/>
                    </a:moveTo>
                    <a:lnTo>
                      <a:pt x="268" y="8"/>
                    </a:lnTo>
                    <a:lnTo>
                      <a:pt x="268" y="8"/>
                    </a:lnTo>
                    <a:lnTo>
                      <a:pt x="260" y="10"/>
                    </a:lnTo>
                    <a:lnTo>
                      <a:pt x="254" y="12"/>
                    </a:lnTo>
                    <a:lnTo>
                      <a:pt x="248" y="16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30" y="36"/>
                    </a:lnTo>
                    <a:lnTo>
                      <a:pt x="218" y="56"/>
                    </a:lnTo>
                    <a:lnTo>
                      <a:pt x="142" y="212"/>
                    </a:lnTo>
                    <a:lnTo>
                      <a:pt x="130" y="212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40" y="32"/>
                    </a:lnTo>
                    <a:lnTo>
                      <a:pt x="28" y="18"/>
                    </a:lnTo>
                    <a:lnTo>
                      <a:pt x="28" y="18"/>
                    </a:lnTo>
                    <a:lnTo>
                      <a:pt x="22" y="14"/>
                    </a:lnTo>
                    <a:lnTo>
                      <a:pt x="16" y="12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30" y="0"/>
                    </a:lnTo>
                    <a:lnTo>
                      <a:pt x="130" y="8"/>
                    </a:lnTo>
                    <a:lnTo>
                      <a:pt x="130" y="8"/>
                    </a:lnTo>
                    <a:lnTo>
                      <a:pt x="122" y="12"/>
                    </a:lnTo>
                    <a:lnTo>
                      <a:pt x="116" y="16"/>
                    </a:lnTo>
                    <a:lnTo>
                      <a:pt x="112" y="20"/>
                    </a:lnTo>
                    <a:lnTo>
                      <a:pt x="110" y="28"/>
                    </a:lnTo>
                    <a:lnTo>
                      <a:pt x="110" y="28"/>
                    </a:lnTo>
                    <a:lnTo>
                      <a:pt x="112" y="34"/>
                    </a:lnTo>
                    <a:lnTo>
                      <a:pt x="114" y="42"/>
                    </a:lnTo>
                    <a:lnTo>
                      <a:pt x="162" y="136"/>
                    </a:lnTo>
                    <a:lnTo>
                      <a:pt x="200" y="60"/>
                    </a:lnTo>
                    <a:lnTo>
                      <a:pt x="200" y="60"/>
                    </a:lnTo>
                    <a:lnTo>
                      <a:pt x="206" y="44"/>
                    </a:lnTo>
                    <a:lnTo>
                      <a:pt x="208" y="32"/>
                    </a:lnTo>
                    <a:lnTo>
                      <a:pt x="208" y="32"/>
                    </a:lnTo>
                    <a:lnTo>
                      <a:pt x="208" y="22"/>
                    </a:lnTo>
                    <a:lnTo>
                      <a:pt x="202" y="16"/>
                    </a:lnTo>
                    <a:lnTo>
                      <a:pt x="194" y="10"/>
                    </a:lnTo>
                    <a:lnTo>
                      <a:pt x="184" y="8"/>
                    </a:lnTo>
                    <a:lnTo>
                      <a:pt x="184" y="0"/>
                    </a:lnTo>
                    <a:lnTo>
                      <a:pt x="26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9"/>
              <p:cNvSpPr>
                <a:spLocks/>
              </p:cNvSpPr>
              <p:nvPr/>
            </p:nvSpPr>
            <p:spPr bwMode="auto">
              <a:xfrm>
                <a:off x="8314" y="9235"/>
                <a:ext cx="305" cy="396"/>
              </a:xfrm>
              <a:custGeom>
                <a:avLst/>
                <a:gdLst>
                  <a:gd name="T0" fmla="*/ 0 w 166"/>
                  <a:gd name="T1" fmla="*/ 138 h 216"/>
                  <a:gd name="T2" fmla="*/ 10 w 166"/>
                  <a:gd name="T3" fmla="*/ 138 h 216"/>
                  <a:gd name="T4" fmla="*/ 26 w 166"/>
                  <a:gd name="T5" fmla="*/ 166 h 216"/>
                  <a:gd name="T6" fmla="*/ 46 w 166"/>
                  <a:gd name="T7" fmla="*/ 186 h 216"/>
                  <a:gd name="T8" fmla="*/ 66 w 166"/>
                  <a:gd name="T9" fmla="*/ 198 h 216"/>
                  <a:gd name="T10" fmla="*/ 88 w 166"/>
                  <a:gd name="T11" fmla="*/ 202 h 216"/>
                  <a:gd name="T12" fmla="*/ 102 w 166"/>
                  <a:gd name="T13" fmla="*/ 200 h 216"/>
                  <a:gd name="T14" fmla="*/ 114 w 166"/>
                  <a:gd name="T15" fmla="*/ 192 h 216"/>
                  <a:gd name="T16" fmla="*/ 122 w 166"/>
                  <a:gd name="T17" fmla="*/ 184 h 216"/>
                  <a:gd name="T18" fmla="*/ 126 w 166"/>
                  <a:gd name="T19" fmla="*/ 172 h 216"/>
                  <a:gd name="T20" fmla="*/ 124 w 166"/>
                  <a:gd name="T21" fmla="*/ 166 h 216"/>
                  <a:gd name="T22" fmla="*/ 120 w 166"/>
                  <a:gd name="T23" fmla="*/ 154 h 216"/>
                  <a:gd name="T24" fmla="*/ 114 w 166"/>
                  <a:gd name="T25" fmla="*/ 150 h 216"/>
                  <a:gd name="T26" fmla="*/ 98 w 166"/>
                  <a:gd name="T27" fmla="*/ 140 h 216"/>
                  <a:gd name="T28" fmla="*/ 70 w 166"/>
                  <a:gd name="T29" fmla="*/ 128 h 216"/>
                  <a:gd name="T30" fmla="*/ 34 w 166"/>
                  <a:gd name="T31" fmla="*/ 112 h 216"/>
                  <a:gd name="T32" fmla="*/ 14 w 166"/>
                  <a:gd name="T33" fmla="*/ 98 h 216"/>
                  <a:gd name="T34" fmla="*/ 8 w 166"/>
                  <a:gd name="T35" fmla="*/ 90 h 216"/>
                  <a:gd name="T36" fmla="*/ 0 w 166"/>
                  <a:gd name="T37" fmla="*/ 72 h 216"/>
                  <a:gd name="T38" fmla="*/ 0 w 166"/>
                  <a:gd name="T39" fmla="*/ 60 h 216"/>
                  <a:gd name="T40" fmla="*/ 4 w 166"/>
                  <a:gd name="T41" fmla="*/ 38 h 216"/>
                  <a:gd name="T42" fmla="*/ 20 w 166"/>
                  <a:gd name="T43" fmla="*/ 18 h 216"/>
                  <a:gd name="T44" fmla="*/ 32 w 166"/>
                  <a:gd name="T45" fmla="*/ 10 h 216"/>
                  <a:gd name="T46" fmla="*/ 58 w 166"/>
                  <a:gd name="T47" fmla="*/ 0 h 216"/>
                  <a:gd name="T48" fmla="*/ 74 w 166"/>
                  <a:gd name="T49" fmla="*/ 0 h 216"/>
                  <a:gd name="T50" fmla="*/ 130 w 166"/>
                  <a:gd name="T51" fmla="*/ 6 h 216"/>
                  <a:gd name="T52" fmla="*/ 154 w 166"/>
                  <a:gd name="T53" fmla="*/ 14 h 216"/>
                  <a:gd name="T54" fmla="*/ 144 w 166"/>
                  <a:gd name="T55" fmla="*/ 62 h 216"/>
                  <a:gd name="T56" fmla="*/ 138 w 166"/>
                  <a:gd name="T57" fmla="*/ 52 h 216"/>
                  <a:gd name="T58" fmla="*/ 126 w 166"/>
                  <a:gd name="T59" fmla="*/ 34 h 216"/>
                  <a:gd name="T60" fmla="*/ 116 w 166"/>
                  <a:gd name="T61" fmla="*/ 26 h 216"/>
                  <a:gd name="T62" fmla="*/ 98 w 166"/>
                  <a:gd name="T63" fmla="*/ 18 h 216"/>
                  <a:gd name="T64" fmla="*/ 78 w 166"/>
                  <a:gd name="T65" fmla="*/ 14 h 216"/>
                  <a:gd name="T66" fmla="*/ 64 w 166"/>
                  <a:gd name="T67" fmla="*/ 16 h 216"/>
                  <a:gd name="T68" fmla="*/ 52 w 166"/>
                  <a:gd name="T69" fmla="*/ 20 h 216"/>
                  <a:gd name="T70" fmla="*/ 44 w 166"/>
                  <a:gd name="T71" fmla="*/ 32 h 216"/>
                  <a:gd name="T72" fmla="*/ 42 w 166"/>
                  <a:gd name="T73" fmla="*/ 36 h 216"/>
                  <a:gd name="T74" fmla="*/ 52 w 166"/>
                  <a:gd name="T75" fmla="*/ 52 h 216"/>
                  <a:gd name="T76" fmla="*/ 64 w 166"/>
                  <a:gd name="T77" fmla="*/ 60 h 216"/>
                  <a:gd name="T78" fmla="*/ 90 w 166"/>
                  <a:gd name="T79" fmla="*/ 70 h 216"/>
                  <a:gd name="T80" fmla="*/ 128 w 166"/>
                  <a:gd name="T81" fmla="*/ 88 h 216"/>
                  <a:gd name="T82" fmla="*/ 152 w 166"/>
                  <a:gd name="T83" fmla="*/ 104 h 216"/>
                  <a:gd name="T84" fmla="*/ 158 w 166"/>
                  <a:gd name="T85" fmla="*/ 114 h 216"/>
                  <a:gd name="T86" fmla="*/ 166 w 166"/>
                  <a:gd name="T87" fmla="*/ 134 h 216"/>
                  <a:gd name="T88" fmla="*/ 166 w 166"/>
                  <a:gd name="T89" fmla="*/ 146 h 216"/>
                  <a:gd name="T90" fmla="*/ 160 w 166"/>
                  <a:gd name="T91" fmla="*/ 174 h 216"/>
                  <a:gd name="T92" fmla="*/ 144 w 166"/>
                  <a:gd name="T93" fmla="*/ 196 h 216"/>
                  <a:gd name="T94" fmla="*/ 130 w 166"/>
                  <a:gd name="T95" fmla="*/ 204 h 216"/>
                  <a:gd name="T96" fmla="*/ 104 w 166"/>
                  <a:gd name="T97" fmla="*/ 216 h 216"/>
                  <a:gd name="T98" fmla="*/ 90 w 166"/>
                  <a:gd name="T99" fmla="*/ 216 h 216"/>
                  <a:gd name="T100" fmla="*/ 34 w 166"/>
                  <a:gd name="T101" fmla="*/ 212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6" h="216">
                    <a:moveTo>
                      <a:pt x="0" y="206"/>
                    </a:moveTo>
                    <a:lnTo>
                      <a:pt x="0" y="138"/>
                    </a:lnTo>
                    <a:lnTo>
                      <a:pt x="10" y="138"/>
                    </a:lnTo>
                    <a:lnTo>
                      <a:pt x="10" y="138"/>
                    </a:lnTo>
                    <a:lnTo>
                      <a:pt x="18" y="154"/>
                    </a:lnTo>
                    <a:lnTo>
                      <a:pt x="26" y="166"/>
                    </a:lnTo>
                    <a:lnTo>
                      <a:pt x="36" y="176"/>
                    </a:lnTo>
                    <a:lnTo>
                      <a:pt x="46" y="186"/>
                    </a:lnTo>
                    <a:lnTo>
                      <a:pt x="56" y="192"/>
                    </a:lnTo>
                    <a:lnTo>
                      <a:pt x="66" y="198"/>
                    </a:lnTo>
                    <a:lnTo>
                      <a:pt x="76" y="200"/>
                    </a:lnTo>
                    <a:lnTo>
                      <a:pt x="88" y="202"/>
                    </a:lnTo>
                    <a:lnTo>
                      <a:pt x="88" y="202"/>
                    </a:lnTo>
                    <a:lnTo>
                      <a:pt x="102" y="200"/>
                    </a:lnTo>
                    <a:lnTo>
                      <a:pt x="114" y="192"/>
                    </a:lnTo>
                    <a:lnTo>
                      <a:pt x="114" y="192"/>
                    </a:lnTo>
                    <a:lnTo>
                      <a:pt x="118" y="188"/>
                    </a:lnTo>
                    <a:lnTo>
                      <a:pt x="122" y="184"/>
                    </a:lnTo>
                    <a:lnTo>
                      <a:pt x="124" y="178"/>
                    </a:lnTo>
                    <a:lnTo>
                      <a:pt x="126" y="172"/>
                    </a:lnTo>
                    <a:lnTo>
                      <a:pt x="126" y="172"/>
                    </a:lnTo>
                    <a:lnTo>
                      <a:pt x="124" y="166"/>
                    </a:lnTo>
                    <a:lnTo>
                      <a:pt x="122" y="160"/>
                    </a:lnTo>
                    <a:lnTo>
                      <a:pt x="120" y="154"/>
                    </a:lnTo>
                    <a:lnTo>
                      <a:pt x="114" y="150"/>
                    </a:lnTo>
                    <a:lnTo>
                      <a:pt x="114" y="150"/>
                    </a:lnTo>
                    <a:lnTo>
                      <a:pt x="108" y="144"/>
                    </a:lnTo>
                    <a:lnTo>
                      <a:pt x="98" y="140"/>
                    </a:lnTo>
                    <a:lnTo>
                      <a:pt x="70" y="128"/>
                    </a:lnTo>
                    <a:lnTo>
                      <a:pt x="70" y="128"/>
                    </a:lnTo>
                    <a:lnTo>
                      <a:pt x="50" y="120"/>
                    </a:lnTo>
                    <a:lnTo>
                      <a:pt x="34" y="112"/>
                    </a:lnTo>
                    <a:lnTo>
                      <a:pt x="22" y="106"/>
                    </a:lnTo>
                    <a:lnTo>
                      <a:pt x="14" y="98"/>
                    </a:lnTo>
                    <a:lnTo>
                      <a:pt x="14" y="98"/>
                    </a:lnTo>
                    <a:lnTo>
                      <a:pt x="8" y="90"/>
                    </a:lnTo>
                    <a:lnTo>
                      <a:pt x="4" y="80"/>
                    </a:lnTo>
                    <a:lnTo>
                      <a:pt x="0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48"/>
                    </a:lnTo>
                    <a:lnTo>
                      <a:pt x="4" y="38"/>
                    </a:lnTo>
                    <a:lnTo>
                      <a:pt x="12" y="26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32" y="10"/>
                    </a:lnTo>
                    <a:lnTo>
                      <a:pt x="44" y="4"/>
                    </a:lnTo>
                    <a:lnTo>
                      <a:pt x="58" y="0"/>
                    </a:lnTo>
                    <a:lnTo>
                      <a:pt x="74" y="0"/>
                    </a:lnTo>
                    <a:lnTo>
                      <a:pt x="74" y="0"/>
                    </a:lnTo>
                    <a:lnTo>
                      <a:pt x="104" y="2"/>
                    </a:lnTo>
                    <a:lnTo>
                      <a:pt x="130" y="6"/>
                    </a:lnTo>
                    <a:lnTo>
                      <a:pt x="142" y="10"/>
                    </a:lnTo>
                    <a:lnTo>
                      <a:pt x="154" y="14"/>
                    </a:lnTo>
                    <a:lnTo>
                      <a:pt x="154" y="62"/>
                    </a:lnTo>
                    <a:lnTo>
                      <a:pt x="144" y="62"/>
                    </a:lnTo>
                    <a:lnTo>
                      <a:pt x="144" y="62"/>
                    </a:lnTo>
                    <a:lnTo>
                      <a:pt x="138" y="52"/>
                    </a:lnTo>
                    <a:lnTo>
                      <a:pt x="132" y="42"/>
                    </a:lnTo>
                    <a:lnTo>
                      <a:pt x="126" y="34"/>
                    </a:lnTo>
                    <a:lnTo>
                      <a:pt x="116" y="26"/>
                    </a:lnTo>
                    <a:lnTo>
                      <a:pt x="116" y="26"/>
                    </a:lnTo>
                    <a:lnTo>
                      <a:pt x="108" y="22"/>
                    </a:lnTo>
                    <a:lnTo>
                      <a:pt x="98" y="18"/>
                    </a:lnTo>
                    <a:lnTo>
                      <a:pt x="88" y="14"/>
                    </a:lnTo>
                    <a:lnTo>
                      <a:pt x="78" y="14"/>
                    </a:lnTo>
                    <a:lnTo>
                      <a:pt x="78" y="14"/>
                    </a:lnTo>
                    <a:lnTo>
                      <a:pt x="64" y="16"/>
                    </a:lnTo>
                    <a:lnTo>
                      <a:pt x="52" y="20"/>
                    </a:lnTo>
                    <a:lnTo>
                      <a:pt x="52" y="20"/>
                    </a:lnTo>
                    <a:lnTo>
                      <a:pt x="44" y="28"/>
                    </a:lnTo>
                    <a:lnTo>
                      <a:pt x="44" y="32"/>
                    </a:lnTo>
                    <a:lnTo>
                      <a:pt x="42" y="36"/>
                    </a:lnTo>
                    <a:lnTo>
                      <a:pt x="42" y="36"/>
                    </a:lnTo>
                    <a:lnTo>
                      <a:pt x="44" y="46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64" y="60"/>
                    </a:lnTo>
                    <a:lnTo>
                      <a:pt x="90" y="70"/>
                    </a:lnTo>
                    <a:lnTo>
                      <a:pt x="90" y="70"/>
                    </a:lnTo>
                    <a:lnTo>
                      <a:pt x="110" y="80"/>
                    </a:lnTo>
                    <a:lnTo>
                      <a:pt x="128" y="88"/>
                    </a:lnTo>
                    <a:lnTo>
                      <a:pt x="142" y="96"/>
                    </a:lnTo>
                    <a:lnTo>
                      <a:pt x="152" y="104"/>
                    </a:lnTo>
                    <a:lnTo>
                      <a:pt x="152" y="104"/>
                    </a:lnTo>
                    <a:lnTo>
                      <a:pt x="158" y="114"/>
                    </a:lnTo>
                    <a:lnTo>
                      <a:pt x="162" y="124"/>
                    </a:lnTo>
                    <a:lnTo>
                      <a:pt x="166" y="134"/>
                    </a:lnTo>
                    <a:lnTo>
                      <a:pt x="166" y="146"/>
                    </a:lnTo>
                    <a:lnTo>
                      <a:pt x="166" y="146"/>
                    </a:lnTo>
                    <a:lnTo>
                      <a:pt x="166" y="160"/>
                    </a:lnTo>
                    <a:lnTo>
                      <a:pt x="160" y="174"/>
                    </a:lnTo>
                    <a:lnTo>
                      <a:pt x="154" y="184"/>
                    </a:lnTo>
                    <a:lnTo>
                      <a:pt x="144" y="196"/>
                    </a:lnTo>
                    <a:lnTo>
                      <a:pt x="144" y="196"/>
                    </a:lnTo>
                    <a:lnTo>
                      <a:pt x="130" y="204"/>
                    </a:lnTo>
                    <a:lnTo>
                      <a:pt x="118" y="212"/>
                    </a:lnTo>
                    <a:lnTo>
                      <a:pt x="104" y="216"/>
                    </a:lnTo>
                    <a:lnTo>
                      <a:pt x="90" y="216"/>
                    </a:lnTo>
                    <a:lnTo>
                      <a:pt x="90" y="216"/>
                    </a:lnTo>
                    <a:lnTo>
                      <a:pt x="62" y="216"/>
                    </a:lnTo>
                    <a:lnTo>
                      <a:pt x="34" y="212"/>
                    </a:lnTo>
                    <a:lnTo>
                      <a:pt x="0" y="206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20"/>
              <p:cNvSpPr>
                <a:spLocks/>
              </p:cNvSpPr>
              <p:nvPr/>
            </p:nvSpPr>
            <p:spPr bwMode="auto">
              <a:xfrm>
                <a:off x="5912" y="9099"/>
                <a:ext cx="579" cy="540"/>
              </a:xfrm>
              <a:custGeom>
                <a:avLst/>
                <a:gdLst>
                  <a:gd name="T0" fmla="*/ 218 w 316"/>
                  <a:gd name="T1" fmla="*/ 248 h 294"/>
                  <a:gd name="T2" fmla="*/ 194 w 316"/>
                  <a:gd name="T3" fmla="*/ 270 h 294"/>
                  <a:gd name="T4" fmla="*/ 174 w 316"/>
                  <a:gd name="T5" fmla="*/ 284 h 294"/>
                  <a:gd name="T6" fmla="*/ 164 w 316"/>
                  <a:gd name="T7" fmla="*/ 288 h 294"/>
                  <a:gd name="T8" fmla="*/ 142 w 316"/>
                  <a:gd name="T9" fmla="*/ 292 h 294"/>
                  <a:gd name="T10" fmla="*/ 128 w 316"/>
                  <a:gd name="T11" fmla="*/ 294 h 294"/>
                  <a:gd name="T12" fmla="*/ 88 w 316"/>
                  <a:gd name="T13" fmla="*/ 286 h 294"/>
                  <a:gd name="T14" fmla="*/ 58 w 316"/>
                  <a:gd name="T15" fmla="*/ 268 h 294"/>
                  <a:gd name="T16" fmla="*/ 46 w 316"/>
                  <a:gd name="T17" fmla="*/ 254 h 294"/>
                  <a:gd name="T18" fmla="*/ 34 w 316"/>
                  <a:gd name="T19" fmla="*/ 220 h 294"/>
                  <a:gd name="T20" fmla="*/ 32 w 316"/>
                  <a:gd name="T21" fmla="*/ 48 h 294"/>
                  <a:gd name="T22" fmla="*/ 32 w 316"/>
                  <a:gd name="T23" fmla="*/ 30 h 294"/>
                  <a:gd name="T24" fmla="*/ 26 w 316"/>
                  <a:gd name="T25" fmla="*/ 16 h 294"/>
                  <a:gd name="T26" fmla="*/ 22 w 316"/>
                  <a:gd name="T27" fmla="*/ 14 h 294"/>
                  <a:gd name="T28" fmla="*/ 0 w 316"/>
                  <a:gd name="T29" fmla="*/ 8 h 294"/>
                  <a:gd name="T30" fmla="*/ 98 w 316"/>
                  <a:gd name="T31" fmla="*/ 0 h 294"/>
                  <a:gd name="T32" fmla="*/ 98 w 316"/>
                  <a:gd name="T33" fmla="*/ 210 h 294"/>
                  <a:gd name="T34" fmla="*/ 102 w 316"/>
                  <a:gd name="T35" fmla="*/ 234 h 294"/>
                  <a:gd name="T36" fmla="*/ 112 w 316"/>
                  <a:gd name="T37" fmla="*/ 252 h 294"/>
                  <a:gd name="T38" fmla="*/ 120 w 316"/>
                  <a:gd name="T39" fmla="*/ 258 h 294"/>
                  <a:gd name="T40" fmla="*/ 138 w 316"/>
                  <a:gd name="T41" fmla="*/ 266 h 294"/>
                  <a:gd name="T42" fmla="*/ 150 w 316"/>
                  <a:gd name="T43" fmla="*/ 266 h 294"/>
                  <a:gd name="T44" fmla="*/ 168 w 316"/>
                  <a:gd name="T45" fmla="*/ 264 h 294"/>
                  <a:gd name="T46" fmla="*/ 202 w 316"/>
                  <a:gd name="T47" fmla="*/ 244 h 294"/>
                  <a:gd name="T48" fmla="*/ 220 w 316"/>
                  <a:gd name="T49" fmla="*/ 48 h 294"/>
                  <a:gd name="T50" fmla="*/ 220 w 316"/>
                  <a:gd name="T51" fmla="*/ 34 h 294"/>
                  <a:gd name="T52" fmla="*/ 216 w 316"/>
                  <a:gd name="T53" fmla="*/ 20 h 294"/>
                  <a:gd name="T54" fmla="*/ 214 w 316"/>
                  <a:gd name="T55" fmla="*/ 16 h 294"/>
                  <a:gd name="T56" fmla="*/ 202 w 316"/>
                  <a:gd name="T57" fmla="*/ 10 h 294"/>
                  <a:gd name="T58" fmla="*/ 188 w 316"/>
                  <a:gd name="T59" fmla="*/ 0 h 294"/>
                  <a:gd name="T60" fmla="*/ 282 w 316"/>
                  <a:gd name="T61" fmla="*/ 238 h 294"/>
                  <a:gd name="T62" fmla="*/ 282 w 316"/>
                  <a:gd name="T63" fmla="*/ 250 h 294"/>
                  <a:gd name="T64" fmla="*/ 284 w 316"/>
                  <a:gd name="T65" fmla="*/ 266 h 294"/>
                  <a:gd name="T66" fmla="*/ 288 w 316"/>
                  <a:gd name="T67" fmla="*/ 270 h 294"/>
                  <a:gd name="T68" fmla="*/ 298 w 316"/>
                  <a:gd name="T69" fmla="*/ 276 h 294"/>
                  <a:gd name="T70" fmla="*/ 316 w 316"/>
                  <a:gd name="T71" fmla="*/ 286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6" h="294">
                    <a:moveTo>
                      <a:pt x="218" y="286"/>
                    </a:moveTo>
                    <a:lnTo>
                      <a:pt x="218" y="248"/>
                    </a:lnTo>
                    <a:lnTo>
                      <a:pt x="218" y="248"/>
                    </a:lnTo>
                    <a:lnTo>
                      <a:pt x="194" y="270"/>
                    </a:lnTo>
                    <a:lnTo>
                      <a:pt x="184" y="278"/>
                    </a:lnTo>
                    <a:lnTo>
                      <a:pt x="174" y="284"/>
                    </a:lnTo>
                    <a:lnTo>
                      <a:pt x="174" y="284"/>
                    </a:lnTo>
                    <a:lnTo>
                      <a:pt x="164" y="288"/>
                    </a:lnTo>
                    <a:lnTo>
                      <a:pt x="154" y="290"/>
                    </a:lnTo>
                    <a:lnTo>
                      <a:pt x="142" y="292"/>
                    </a:lnTo>
                    <a:lnTo>
                      <a:pt x="128" y="294"/>
                    </a:lnTo>
                    <a:lnTo>
                      <a:pt x="128" y="294"/>
                    </a:lnTo>
                    <a:lnTo>
                      <a:pt x="108" y="292"/>
                    </a:lnTo>
                    <a:lnTo>
                      <a:pt x="88" y="286"/>
                    </a:lnTo>
                    <a:lnTo>
                      <a:pt x="72" y="278"/>
                    </a:lnTo>
                    <a:lnTo>
                      <a:pt x="58" y="268"/>
                    </a:lnTo>
                    <a:lnTo>
                      <a:pt x="58" y="268"/>
                    </a:lnTo>
                    <a:lnTo>
                      <a:pt x="46" y="254"/>
                    </a:lnTo>
                    <a:lnTo>
                      <a:pt x="38" y="238"/>
                    </a:lnTo>
                    <a:lnTo>
                      <a:pt x="34" y="220"/>
                    </a:lnTo>
                    <a:lnTo>
                      <a:pt x="32" y="198"/>
                    </a:lnTo>
                    <a:lnTo>
                      <a:pt x="32" y="48"/>
                    </a:lnTo>
                    <a:lnTo>
                      <a:pt x="32" y="48"/>
                    </a:lnTo>
                    <a:lnTo>
                      <a:pt x="32" y="30"/>
                    </a:lnTo>
                    <a:lnTo>
                      <a:pt x="30" y="22"/>
                    </a:lnTo>
                    <a:lnTo>
                      <a:pt x="26" y="16"/>
                    </a:lnTo>
                    <a:lnTo>
                      <a:pt x="26" y="16"/>
                    </a:lnTo>
                    <a:lnTo>
                      <a:pt x="22" y="14"/>
                    </a:lnTo>
                    <a:lnTo>
                      <a:pt x="16" y="10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98" y="0"/>
                    </a:lnTo>
                    <a:lnTo>
                      <a:pt x="98" y="210"/>
                    </a:lnTo>
                    <a:lnTo>
                      <a:pt x="98" y="210"/>
                    </a:lnTo>
                    <a:lnTo>
                      <a:pt x="98" y="224"/>
                    </a:lnTo>
                    <a:lnTo>
                      <a:pt x="102" y="234"/>
                    </a:lnTo>
                    <a:lnTo>
                      <a:pt x="106" y="244"/>
                    </a:lnTo>
                    <a:lnTo>
                      <a:pt x="112" y="252"/>
                    </a:lnTo>
                    <a:lnTo>
                      <a:pt x="112" y="252"/>
                    </a:lnTo>
                    <a:lnTo>
                      <a:pt x="120" y="258"/>
                    </a:lnTo>
                    <a:lnTo>
                      <a:pt x="128" y="264"/>
                    </a:lnTo>
                    <a:lnTo>
                      <a:pt x="138" y="266"/>
                    </a:lnTo>
                    <a:lnTo>
                      <a:pt x="150" y="266"/>
                    </a:lnTo>
                    <a:lnTo>
                      <a:pt x="150" y="266"/>
                    </a:lnTo>
                    <a:lnTo>
                      <a:pt x="160" y="266"/>
                    </a:lnTo>
                    <a:lnTo>
                      <a:pt x="168" y="264"/>
                    </a:lnTo>
                    <a:lnTo>
                      <a:pt x="184" y="256"/>
                    </a:lnTo>
                    <a:lnTo>
                      <a:pt x="202" y="244"/>
                    </a:lnTo>
                    <a:lnTo>
                      <a:pt x="220" y="228"/>
                    </a:lnTo>
                    <a:lnTo>
                      <a:pt x="220" y="48"/>
                    </a:lnTo>
                    <a:lnTo>
                      <a:pt x="220" y="48"/>
                    </a:lnTo>
                    <a:lnTo>
                      <a:pt x="220" y="34"/>
                    </a:lnTo>
                    <a:lnTo>
                      <a:pt x="218" y="24"/>
                    </a:lnTo>
                    <a:lnTo>
                      <a:pt x="216" y="20"/>
                    </a:lnTo>
                    <a:lnTo>
                      <a:pt x="214" y="16"/>
                    </a:lnTo>
                    <a:lnTo>
                      <a:pt x="214" y="16"/>
                    </a:lnTo>
                    <a:lnTo>
                      <a:pt x="208" y="12"/>
                    </a:lnTo>
                    <a:lnTo>
                      <a:pt x="202" y="10"/>
                    </a:lnTo>
                    <a:lnTo>
                      <a:pt x="188" y="8"/>
                    </a:lnTo>
                    <a:lnTo>
                      <a:pt x="188" y="0"/>
                    </a:lnTo>
                    <a:lnTo>
                      <a:pt x="282" y="0"/>
                    </a:lnTo>
                    <a:lnTo>
                      <a:pt x="282" y="238"/>
                    </a:lnTo>
                    <a:lnTo>
                      <a:pt x="282" y="238"/>
                    </a:lnTo>
                    <a:lnTo>
                      <a:pt x="282" y="250"/>
                    </a:lnTo>
                    <a:lnTo>
                      <a:pt x="282" y="258"/>
                    </a:lnTo>
                    <a:lnTo>
                      <a:pt x="284" y="266"/>
                    </a:lnTo>
                    <a:lnTo>
                      <a:pt x="288" y="270"/>
                    </a:lnTo>
                    <a:lnTo>
                      <a:pt x="288" y="270"/>
                    </a:lnTo>
                    <a:lnTo>
                      <a:pt x="292" y="272"/>
                    </a:lnTo>
                    <a:lnTo>
                      <a:pt x="298" y="276"/>
                    </a:lnTo>
                    <a:lnTo>
                      <a:pt x="316" y="278"/>
                    </a:lnTo>
                    <a:lnTo>
                      <a:pt x="316" y="286"/>
                    </a:lnTo>
                    <a:lnTo>
                      <a:pt x="218" y="2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1"/>
              <p:cNvSpPr>
                <a:spLocks noEditPoints="1"/>
              </p:cNvSpPr>
              <p:nvPr/>
            </p:nvSpPr>
            <p:spPr bwMode="auto">
              <a:xfrm>
                <a:off x="5412" y="9235"/>
                <a:ext cx="415" cy="396"/>
              </a:xfrm>
              <a:custGeom>
                <a:avLst/>
                <a:gdLst>
                  <a:gd name="T0" fmla="*/ 0 w 226"/>
                  <a:gd name="T1" fmla="*/ 116 h 216"/>
                  <a:gd name="T2" fmla="*/ 2 w 226"/>
                  <a:gd name="T3" fmla="*/ 88 h 216"/>
                  <a:gd name="T4" fmla="*/ 8 w 226"/>
                  <a:gd name="T5" fmla="*/ 66 h 216"/>
                  <a:gd name="T6" fmla="*/ 18 w 226"/>
                  <a:gd name="T7" fmla="*/ 46 h 216"/>
                  <a:gd name="T8" fmla="*/ 34 w 226"/>
                  <a:gd name="T9" fmla="*/ 30 h 216"/>
                  <a:gd name="T10" fmla="*/ 72 w 226"/>
                  <a:gd name="T11" fmla="*/ 8 h 216"/>
                  <a:gd name="T12" fmla="*/ 122 w 226"/>
                  <a:gd name="T13" fmla="*/ 0 h 216"/>
                  <a:gd name="T14" fmla="*/ 144 w 226"/>
                  <a:gd name="T15" fmla="*/ 0 h 216"/>
                  <a:gd name="T16" fmla="*/ 178 w 226"/>
                  <a:gd name="T17" fmla="*/ 14 h 216"/>
                  <a:gd name="T18" fmla="*/ 202 w 226"/>
                  <a:gd name="T19" fmla="*/ 38 h 216"/>
                  <a:gd name="T20" fmla="*/ 214 w 226"/>
                  <a:gd name="T21" fmla="*/ 72 h 216"/>
                  <a:gd name="T22" fmla="*/ 70 w 226"/>
                  <a:gd name="T23" fmla="*/ 92 h 216"/>
                  <a:gd name="T24" fmla="*/ 70 w 226"/>
                  <a:gd name="T25" fmla="*/ 110 h 216"/>
                  <a:gd name="T26" fmla="*/ 80 w 226"/>
                  <a:gd name="T27" fmla="*/ 142 h 216"/>
                  <a:gd name="T28" fmla="*/ 98 w 226"/>
                  <a:gd name="T29" fmla="*/ 168 h 216"/>
                  <a:gd name="T30" fmla="*/ 120 w 226"/>
                  <a:gd name="T31" fmla="*/ 184 h 216"/>
                  <a:gd name="T32" fmla="*/ 134 w 226"/>
                  <a:gd name="T33" fmla="*/ 186 h 216"/>
                  <a:gd name="T34" fmla="*/ 164 w 226"/>
                  <a:gd name="T35" fmla="*/ 184 h 216"/>
                  <a:gd name="T36" fmla="*/ 186 w 226"/>
                  <a:gd name="T37" fmla="*/ 174 h 216"/>
                  <a:gd name="T38" fmla="*/ 208 w 226"/>
                  <a:gd name="T39" fmla="*/ 154 h 216"/>
                  <a:gd name="T40" fmla="*/ 226 w 226"/>
                  <a:gd name="T41" fmla="*/ 144 h 216"/>
                  <a:gd name="T42" fmla="*/ 220 w 226"/>
                  <a:gd name="T43" fmla="*/ 158 h 216"/>
                  <a:gd name="T44" fmla="*/ 204 w 226"/>
                  <a:gd name="T45" fmla="*/ 184 h 216"/>
                  <a:gd name="T46" fmla="*/ 176 w 226"/>
                  <a:gd name="T47" fmla="*/ 204 h 216"/>
                  <a:gd name="T48" fmla="*/ 140 w 226"/>
                  <a:gd name="T49" fmla="*/ 216 h 216"/>
                  <a:gd name="T50" fmla="*/ 118 w 226"/>
                  <a:gd name="T51" fmla="*/ 216 h 216"/>
                  <a:gd name="T52" fmla="*/ 80 w 226"/>
                  <a:gd name="T53" fmla="*/ 212 h 216"/>
                  <a:gd name="T54" fmla="*/ 42 w 226"/>
                  <a:gd name="T55" fmla="*/ 194 h 216"/>
                  <a:gd name="T56" fmla="*/ 18 w 226"/>
                  <a:gd name="T57" fmla="*/ 170 h 216"/>
                  <a:gd name="T58" fmla="*/ 8 w 226"/>
                  <a:gd name="T59" fmla="*/ 152 h 216"/>
                  <a:gd name="T60" fmla="*/ 0 w 226"/>
                  <a:gd name="T61" fmla="*/ 128 h 216"/>
                  <a:gd name="T62" fmla="*/ 0 w 226"/>
                  <a:gd name="T63" fmla="*/ 116 h 216"/>
                  <a:gd name="T64" fmla="*/ 148 w 226"/>
                  <a:gd name="T65" fmla="*/ 72 h 216"/>
                  <a:gd name="T66" fmla="*/ 148 w 226"/>
                  <a:gd name="T67" fmla="*/ 60 h 216"/>
                  <a:gd name="T68" fmla="*/ 144 w 226"/>
                  <a:gd name="T69" fmla="*/ 42 h 216"/>
                  <a:gd name="T70" fmla="*/ 134 w 226"/>
                  <a:gd name="T71" fmla="*/ 28 h 216"/>
                  <a:gd name="T72" fmla="*/ 120 w 226"/>
                  <a:gd name="T73" fmla="*/ 20 h 216"/>
                  <a:gd name="T74" fmla="*/ 114 w 226"/>
                  <a:gd name="T75" fmla="*/ 18 h 216"/>
                  <a:gd name="T76" fmla="*/ 100 w 226"/>
                  <a:gd name="T77" fmla="*/ 22 h 216"/>
                  <a:gd name="T78" fmla="*/ 86 w 226"/>
                  <a:gd name="T79" fmla="*/ 32 h 216"/>
                  <a:gd name="T80" fmla="*/ 76 w 226"/>
                  <a:gd name="T81" fmla="*/ 50 h 216"/>
                  <a:gd name="T82" fmla="*/ 72 w 226"/>
                  <a:gd name="T83" fmla="*/ 72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26" h="216">
                    <a:moveTo>
                      <a:pt x="0" y="116"/>
                    </a:moveTo>
                    <a:lnTo>
                      <a:pt x="0" y="116"/>
                    </a:lnTo>
                    <a:lnTo>
                      <a:pt x="0" y="102"/>
                    </a:lnTo>
                    <a:lnTo>
                      <a:pt x="2" y="88"/>
                    </a:lnTo>
                    <a:lnTo>
                      <a:pt x="4" y="76"/>
                    </a:lnTo>
                    <a:lnTo>
                      <a:pt x="8" y="66"/>
                    </a:lnTo>
                    <a:lnTo>
                      <a:pt x="12" y="56"/>
                    </a:lnTo>
                    <a:lnTo>
                      <a:pt x="18" y="46"/>
                    </a:lnTo>
                    <a:lnTo>
                      <a:pt x="26" y="38"/>
                    </a:lnTo>
                    <a:lnTo>
                      <a:pt x="34" y="30"/>
                    </a:lnTo>
                    <a:lnTo>
                      <a:pt x="52" y="16"/>
                    </a:lnTo>
                    <a:lnTo>
                      <a:pt x="72" y="8"/>
                    </a:lnTo>
                    <a:lnTo>
                      <a:pt x="96" y="2"/>
                    </a:lnTo>
                    <a:lnTo>
                      <a:pt x="122" y="0"/>
                    </a:lnTo>
                    <a:lnTo>
                      <a:pt x="122" y="0"/>
                    </a:lnTo>
                    <a:lnTo>
                      <a:pt x="144" y="0"/>
                    </a:lnTo>
                    <a:lnTo>
                      <a:pt x="162" y="6"/>
                    </a:lnTo>
                    <a:lnTo>
                      <a:pt x="178" y="14"/>
                    </a:lnTo>
                    <a:lnTo>
                      <a:pt x="192" y="26"/>
                    </a:lnTo>
                    <a:lnTo>
                      <a:pt x="202" y="38"/>
                    </a:lnTo>
                    <a:lnTo>
                      <a:pt x="210" y="54"/>
                    </a:lnTo>
                    <a:lnTo>
                      <a:pt x="214" y="72"/>
                    </a:lnTo>
                    <a:lnTo>
                      <a:pt x="218" y="92"/>
                    </a:lnTo>
                    <a:lnTo>
                      <a:pt x="70" y="92"/>
                    </a:lnTo>
                    <a:lnTo>
                      <a:pt x="70" y="92"/>
                    </a:lnTo>
                    <a:lnTo>
                      <a:pt x="70" y="110"/>
                    </a:lnTo>
                    <a:lnTo>
                      <a:pt x="74" y="126"/>
                    </a:lnTo>
                    <a:lnTo>
                      <a:pt x="80" y="142"/>
                    </a:lnTo>
                    <a:lnTo>
                      <a:pt x="88" y="156"/>
                    </a:lnTo>
                    <a:lnTo>
                      <a:pt x="98" y="168"/>
                    </a:lnTo>
                    <a:lnTo>
                      <a:pt x="108" y="178"/>
                    </a:lnTo>
                    <a:lnTo>
                      <a:pt x="120" y="184"/>
                    </a:lnTo>
                    <a:lnTo>
                      <a:pt x="134" y="186"/>
                    </a:lnTo>
                    <a:lnTo>
                      <a:pt x="134" y="186"/>
                    </a:lnTo>
                    <a:lnTo>
                      <a:pt x="154" y="186"/>
                    </a:lnTo>
                    <a:lnTo>
                      <a:pt x="164" y="184"/>
                    </a:lnTo>
                    <a:lnTo>
                      <a:pt x="174" y="180"/>
                    </a:lnTo>
                    <a:lnTo>
                      <a:pt x="186" y="174"/>
                    </a:lnTo>
                    <a:lnTo>
                      <a:pt x="196" y="164"/>
                    </a:lnTo>
                    <a:lnTo>
                      <a:pt x="208" y="154"/>
                    </a:lnTo>
                    <a:lnTo>
                      <a:pt x="220" y="138"/>
                    </a:lnTo>
                    <a:lnTo>
                      <a:pt x="226" y="144"/>
                    </a:lnTo>
                    <a:lnTo>
                      <a:pt x="226" y="144"/>
                    </a:lnTo>
                    <a:lnTo>
                      <a:pt x="220" y="158"/>
                    </a:lnTo>
                    <a:lnTo>
                      <a:pt x="214" y="170"/>
                    </a:lnTo>
                    <a:lnTo>
                      <a:pt x="204" y="184"/>
                    </a:lnTo>
                    <a:lnTo>
                      <a:pt x="192" y="194"/>
                    </a:lnTo>
                    <a:lnTo>
                      <a:pt x="176" y="204"/>
                    </a:lnTo>
                    <a:lnTo>
                      <a:pt x="160" y="210"/>
                    </a:lnTo>
                    <a:lnTo>
                      <a:pt x="140" y="216"/>
                    </a:lnTo>
                    <a:lnTo>
                      <a:pt x="118" y="216"/>
                    </a:lnTo>
                    <a:lnTo>
                      <a:pt x="118" y="216"/>
                    </a:lnTo>
                    <a:lnTo>
                      <a:pt x="100" y="216"/>
                    </a:lnTo>
                    <a:lnTo>
                      <a:pt x="80" y="212"/>
                    </a:lnTo>
                    <a:lnTo>
                      <a:pt x="60" y="204"/>
                    </a:lnTo>
                    <a:lnTo>
                      <a:pt x="42" y="194"/>
                    </a:lnTo>
                    <a:lnTo>
                      <a:pt x="26" y="178"/>
                    </a:lnTo>
                    <a:lnTo>
                      <a:pt x="18" y="170"/>
                    </a:lnTo>
                    <a:lnTo>
                      <a:pt x="12" y="162"/>
                    </a:lnTo>
                    <a:lnTo>
                      <a:pt x="8" y="152"/>
                    </a:lnTo>
                    <a:lnTo>
                      <a:pt x="4" y="140"/>
                    </a:lnTo>
                    <a:lnTo>
                      <a:pt x="0" y="128"/>
                    </a:lnTo>
                    <a:lnTo>
                      <a:pt x="0" y="116"/>
                    </a:lnTo>
                    <a:lnTo>
                      <a:pt x="0" y="116"/>
                    </a:lnTo>
                    <a:close/>
                    <a:moveTo>
                      <a:pt x="72" y="72"/>
                    </a:moveTo>
                    <a:lnTo>
                      <a:pt x="148" y="72"/>
                    </a:lnTo>
                    <a:lnTo>
                      <a:pt x="148" y="72"/>
                    </a:lnTo>
                    <a:lnTo>
                      <a:pt x="148" y="60"/>
                    </a:lnTo>
                    <a:lnTo>
                      <a:pt x="146" y="50"/>
                    </a:lnTo>
                    <a:lnTo>
                      <a:pt x="144" y="42"/>
                    </a:lnTo>
                    <a:lnTo>
                      <a:pt x="138" y="34"/>
                    </a:lnTo>
                    <a:lnTo>
                      <a:pt x="134" y="28"/>
                    </a:lnTo>
                    <a:lnTo>
                      <a:pt x="128" y="22"/>
                    </a:lnTo>
                    <a:lnTo>
                      <a:pt x="120" y="20"/>
                    </a:lnTo>
                    <a:lnTo>
                      <a:pt x="114" y="18"/>
                    </a:lnTo>
                    <a:lnTo>
                      <a:pt x="114" y="18"/>
                    </a:lnTo>
                    <a:lnTo>
                      <a:pt x="106" y="20"/>
                    </a:lnTo>
                    <a:lnTo>
                      <a:pt x="100" y="22"/>
                    </a:lnTo>
                    <a:lnTo>
                      <a:pt x="92" y="26"/>
                    </a:lnTo>
                    <a:lnTo>
                      <a:pt x="86" y="32"/>
                    </a:lnTo>
                    <a:lnTo>
                      <a:pt x="80" y="40"/>
                    </a:lnTo>
                    <a:lnTo>
                      <a:pt x="76" y="50"/>
                    </a:lnTo>
                    <a:lnTo>
                      <a:pt x="74" y="60"/>
                    </a:lnTo>
                    <a:lnTo>
                      <a:pt x="72" y="72"/>
                    </a:lnTo>
                    <a:lnTo>
                      <a:pt x="72" y="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2"/>
              <p:cNvSpPr>
                <a:spLocks/>
              </p:cNvSpPr>
              <p:nvPr/>
            </p:nvSpPr>
            <p:spPr bwMode="auto">
              <a:xfrm>
                <a:off x="5148" y="9051"/>
                <a:ext cx="308" cy="583"/>
              </a:xfrm>
              <a:custGeom>
                <a:avLst/>
                <a:gdLst>
                  <a:gd name="T0" fmla="*/ 90 w 168"/>
                  <a:gd name="T1" fmla="*/ 0 h 318"/>
                  <a:gd name="T2" fmla="*/ 98 w 168"/>
                  <a:gd name="T3" fmla="*/ 4 h 318"/>
                  <a:gd name="T4" fmla="*/ 98 w 168"/>
                  <a:gd name="T5" fmla="*/ 100 h 318"/>
                  <a:gd name="T6" fmla="*/ 162 w 168"/>
                  <a:gd name="T7" fmla="*/ 100 h 318"/>
                  <a:gd name="T8" fmla="*/ 162 w 168"/>
                  <a:gd name="T9" fmla="*/ 120 h 318"/>
                  <a:gd name="T10" fmla="*/ 98 w 168"/>
                  <a:gd name="T11" fmla="*/ 120 h 318"/>
                  <a:gd name="T12" fmla="*/ 98 w 168"/>
                  <a:gd name="T13" fmla="*/ 240 h 318"/>
                  <a:gd name="T14" fmla="*/ 98 w 168"/>
                  <a:gd name="T15" fmla="*/ 240 h 318"/>
                  <a:gd name="T16" fmla="*/ 100 w 168"/>
                  <a:gd name="T17" fmla="*/ 256 h 318"/>
                  <a:gd name="T18" fmla="*/ 104 w 168"/>
                  <a:gd name="T19" fmla="*/ 266 h 318"/>
                  <a:gd name="T20" fmla="*/ 110 w 168"/>
                  <a:gd name="T21" fmla="*/ 274 h 318"/>
                  <a:gd name="T22" fmla="*/ 120 w 168"/>
                  <a:gd name="T23" fmla="*/ 278 h 318"/>
                  <a:gd name="T24" fmla="*/ 128 w 168"/>
                  <a:gd name="T25" fmla="*/ 280 h 318"/>
                  <a:gd name="T26" fmla="*/ 138 w 168"/>
                  <a:gd name="T27" fmla="*/ 278 h 318"/>
                  <a:gd name="T28" fmla="*/ 150 w 168"/>
                  <a:gd name="T29" fmla="*/ 270 h 318"/>
                  <a:gd name="T30" fmla="*/ 160 w 168"/>
                  <a:gd name="T31" fmla="*/ 262 h 318"/>
                  <a:gd name="T32" fmla="*/ 160 w 168"/>
                  <a:gd name="T33" fmla="*/ 262 h 318"/>
                  <a:gd name="T34" fmla="*/ 160 w 168"/>
                  <a:gd name="T35" fmla="*/ 262 h 318"/>
                  <a:gd name="T36" fmla="*/ 164 w 168"/>
                  <a:gd name="T37" fmla="*/ 264 h 318"/>
                  <a:gd name="T38" fmla="*/ 166 w 168"/>
                  <a:gd name="T39" fmla="*/ 268 h 318"/>
                  <a:gd name="T40" fmla="*/ 168 w 168"/>
                  <a:gd name="T41" fmla="*/ 268 h 318"/>
                  <a:gd name="T42" fmla="*/ 168 w 168"/>
                  <a:gd name="T43" fmla="*/ 268 h 318"/>
                  <a:gd name="T44" fmla="*/ 160 w 168"/>
                  <a:gd name="T45" fmla="*/ 282 h 318"/>
                  <a:gd name="T46" fmla="*/ 150 w 168"/>
                  <a:gd name="T47" fmla="*/ 294 h 318"/>
                  <a:gd name="T48" fmla="*/ 138 w 168"/>
                  <a:gd name="T49" fmla="*/ 304 h 318"/>
                  <a:gd name="T50" fmla="*/ 126 w 168"/>
                  <a:gd name="T51" fmla="*/ 312 h 318"/>
                  <a:gd name="T52" fmla="*/ 112 w 168"/>
                  <a:gd name="T53" fmla="*/ 316 h 318"/>
                  <a:gd name="T54" fmla="*/ 98 w 168"/>
                  <a:gd name="T55" fmla="*/ 318 h 318"/>
                  <a:gd name="T56" fmla="*/ 84 w 168"/>
                  <a:gd name="T57" fmla="*/ 316 h 318"/>
                  <a:gd name="T58" fmla="*/ 68 w 168"/>
                  <a:gd name="T59" fmla="*/ 312 h 318"/>
                  <a:gd name="T60" fmla="*/ 68 w 168"/>
                  <a:gd name="T61" fmla="*/ 312 h 318"/>
                  <a:gd name="T62" fmla="*/ 54 w 168"/>
                  <a:gd name="T63" fmla="*/ 302 h 318"/>
                  <a:gd name="T64" fmla="*/ 46 w 168"/>
                  <a:gd name="T65" fmla="*/ 296 h 318"/>
                  <a:gd name="T66" fmla="*/ 40 w 168"/>
                  <a:gd name="T67" fmla="*/ 290 h 318"/>
                  <a:gd name="T68" fmla="*/ 36 w 168"/>
                  <a:gd name="T69" fmla="*/ 282 h 318"/>
                  <a:gd name="T70" fmla="*/ 32 w 168"/>
                  <a:gd name="T71" fmla="*/ 272 h 318"/>
                  <a:gd name="T72" fmla="*/ 30 w 168"/>
                  <a:gd name="T73" fmla="*/ 260 h 318"/>
                  <a:gd name="T74" fmla="*/ 28 w 168"/>
                  <a:gd name="T75" fmla="*/ 248 h 318"/>
                  <a:gd name="T76" fmla="*/ 28 w 168"/>
                  <a:gd name="T77" fmla="*/ 120 h 318"/>
                  <a:gd name="T78" fmla="*/ 0 w 168"/>
                  <a:gd name="T79" fmla="*/ 120 h 318"/>
                  <a:gd name="T80" fmla="*/ 0 w 168"/>
                  <a:gd name="T81" fmla="*/ 100 h 318"/>
                  <a:gd name="T82" fmla="*/ 0 w 168"/>
                  <a:gd name="T83" fmla="*/ 100 h 318"/>
                  <a:gd name="T84" fmla="*/ 16 w 168"/>
                  <a:gd name="T85" fmla="*/ 94 h 318"/>
                  <a:gd name="T86" fmla="*/ 32 w 168"/>
                  <a:gd name="T87" fmla="*/ 88 h 318"/>
                  <a:gd name="T88" fmla="*/ 46 w 168"/>
                  <a:gd name="T89" fmla="*/ 80 h 318"/>
                  <a:gd name="T90" fmla="*/ 58 w 168"/>
                  <a:gd name="T91" fmla="*/ 68 h 318"/>
                  <a:gd name="T92" fmla="*/ 70 w 168"/>
                  <a:gd name="T93" fmla="*/ 56 h 318"/>
                  <a:gd name="T94" fmla="*/ 78 w 168"/>
                  <a:gd name="T95" fmla="*/ 40 h 318"/>
                  <a:gd name="T96" fmla="*/ 86 w 168"/>
                  <a:gd name="T97" fmla="*/ 22 h 318"/>
                  <a:gd name="T98" fmla="*/ 90 w 168"/>
                  <a:gd name="T99" fmla="*/ 2 h 318"/>
                  <a:gd name="T100" fmla="*/ 90 w 168"/>
                  <a:gd name="T101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8" h="318">
                    <a:moveTo>
                      <a:pt x="90" y="0"/>
                    </a:moveTo>
                    <a:lnTo>
                      <a:pt x="98" y="4"/>
                    </a:lnTo>
                    <a:lnTo>
                      <a:pt x="98" y="100"/>
                    </a:lnTo>
                    <a:lnTo>
                      <a:pt x="162" y="100"/>
                    </a:lnTo>
                    <a:lnTo>
                      <a:pt x="162" y="120"/>
                    </a:lnTo>
                    <a:lnTo>
                      <a:pt x="98" y="120"/>
                    </a:lnTo>
                    <a:lnTo>
                      <a:pt x="98" y="240"/>
                    </a:lnTo>
                    <a:lnTo>
                      <a:pt x="98" y="240"/>
                    </a:lnTo>
                    <a:lnTo>
                      <a:pt x="100" y="256"/>
                    </a:lnTo>
                    <a:lnTo>
                      <a:pt x="104" y="266"/>
                    </a:lnTo>
                    <a:lnTo>
                      <a:pt x="110" y="274"/>
                    </a:lnTo>
                    <a:lnTo>
                      <a:pt x="120" y="278"/>
                    </a:lnTo>
                    <a:lnTo>
                      <a:pt x="128" y="280"/>
                    </a:lnTo>
                    <a:lnTo>
                      <a:pt x="138" y="278"/>
                    </a:lnTo>
                    <a:lnTo>
                      <a:pt x="150" y="270"/>
                    </a:lnTo>
                    <a:lnTo>
                      <a:pt x="160" y="262"/>
                    </a:lnTo>
                    <a:lnTo>
                      <a:pt x="160" y="262"/>
                    </a:lnTo>
                    <a:lnTo>
                      <a:pt x="160" y="262"/>
                    </a:lnTo>
                    <a:lnTo>
                      <a:pt x="164" y="264"/>
                    </a:lnTo>
                    <a:lnTo>
                      <a:pt x="166" y="268"/>
                    </a:lnTo>
                    <a:lnTo>
                      <a:pt x="168" y="268"/>
                    </a:lnTo>
                    <a:lnTo>
                      <a:pt x="168" y="268"/>
                    </a:lnTo>
                    <a:lnTo>
                      <a:pt x="160" y="282"/>
                    </a:lnTo>
                    <a:lnTo>
                      <a:pt x="150" y="294"/>
                    </a:lnTo>
                    <a:lnTo>
                      <a:pt x="138" y="304"/>
                    </a:lnTo>
                    <a:lnTo>
                      <a:pt x="126" y="312"/>
                    </a:lnTo>
                    <a:lnTo>
                      <a:pt x="112" y="316"/>
                    </a:lnTo>
                    <a:lnTo>
                      <a:pt x="98" y="318"/>
                    </a:lnTo>
                    <a:lnTo>
                      <a:pt x="84" y="316"/>
                    </a:lnTo>
                    <a:lnTo>
                      <a:pt x="68" y="312"/>
                    </a:lnTo>
                    <a:lnTo>
                      <a:pt x="68" y="312"/>
                    </a:lnTo>
                    <a:lnTo>
                      <a:pt x="54" y="302"/>
                    </a:lnTo>
                    <a:lnTo>
                      <a:pt x="46" y="296"/>
                    </a:lnTo>
                    <a:lnTo>
                      <a:pt x="40" y="290"/>
                    </a:lnTo>
                    <a:lnTo>
                      <a:pt x="36" y="282"/>
                    </a:lnTo>
                    <a:lnTo>
                      <a:pt x="32" y="272"/>
                    </a:lnTo>
                    <a:lnTo>
                      <a:pt x="30" y="260"/>
                    </a:lnTo>
                    <a:lnTo>
                      <a:pt x="28" y="248"/>
                    </a:lnTo>
                    <a:lnTo>
                      <a:pt x="28" y="120"/>
                    </a:lnTo>
                    <a:lnTo>
                      <a:pt x="0" y="120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6" y="94"/>
                    </a:lnTo>
                    <a:lnTo>
                      <a:pt x="32" y="88"/>
                    </a:lnTo>
                    <a:lnTo>
                      <a:pt x="46" y="80"/>
                    </a:lnTo>
                    <a:lnTo>
                      <a:pt x="58" y="68"/>
                    </a:lnTo>
                    <a:lnTo>
                      <a:pt x="70" y="56"/>
                    </a:lnTo>
                    <a:lnTo>
                      <a:pt x="78" y="40"/>
                    </a:lnTo>
                    <a:lnTo>
                      <a:pt x="86" y="22"/>
                    </a:lnTo>
                    <a:lnTo>
                      <a:pt x="90" y="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3"/>
              <p:cNvSpPr>
                <a:spLocks/>
              </p:cNvSpPr>
              <p:nvPr/>
            </p:nvSpPr>
            <p:spPr bwMode="auto">
              <a:xfrm>
                <a:off x="4136" y="9029"/>
                <a:ext cx="690" cy="708"/>
              </a:xfrm>
              <a:custGeom>
                <a:avLst/>
                <a:gdLst>
                  <a:gd name="T0" fmla="*/ 228 w 376"/>
                  <a:gd name="T1" fmla="*/ 110 h 386"/>
                  <a:gd name="T2" fmla="*/ 270 w 376"/>
                  <a:gd name="T3" fmla="*/ 86 h 386"/>
                  <a:gd name="T4" fmla="*/ 294 w 376"/>
                  <a:gd name="T5" fmla="*/ 50 h 386"/>
                  <a:gd name="T6" fmla="*/ 312 w 376"/>
                  <a:gd name="T7" fmla="*/ 16 h 386"/>
                  <a:gd name="T8" fmla="*/ 376 w 376"/>
                  <a:gd name="T9" fmla="*/ 132 h 386"/>
                  <a:gd name="T10" fmla="*/ 312 w 376"/>
                  <a:gd name="T11" fmla="*/ 248 h 386"/>
                  <a:gd name="T12" fmla="*/ 318 w 376"/>
                  <a:gd name="T13" fmla="*/ 278 h 386"/>
                  <a:gd name="T14" fmla="*/ 342 w 376"/>
                  <a:gd name="T15" fmla="*/ 290 h 386"/>
                  <a:gd name="T16" fmla="*/ 374 w 376"/>
                  <a:gd name="T17" fmla="*/ 296 h 386"/>
                  <a:gd name="T18" fmla="*/ 360 w 376"/>
                  <a:gd name="T19" fmla="*/ 312 h 386"/>
                  <a:gd name="T20" fmla="*/ 330 w 376"/>
                  <a:gd name="T21" fmla="*/ 326 h 386"/>
                  <a:gd name="T22" fmla="*/ 300 w 376"/>
                  <a:gd name="T23" fmla="*/ 328 h 386"/>
                  <a:gd name="T24" fmla="*/ 266 w 376"/>
                  <a:gd name="T25" fmla="*/ 316 h 386"/>
                  <a:gd name="T26" fmla="*/ 248 w 376"/>
                  <a:gd name="T27" fmla="*/ 284 h 386"/>
                  <a:gd name="T28" fmla="*/ 244 w 376"/>
                  <a:gd name="T29" fmla="*/ 132 h 386"/>
                  <a:gd name="T30" fmla="*/ 218 w 376"/>
                  <a:gd name="T31" fmla="*/ 110 h 386"/>
                  <a:gd name="T32" fmla="*/ 198 w 376"/>
                  <a:gd name="T33" fmla="*/ 52 h 386"/>
                  <a:gd name="T34" fmla="*/ 158 w 376"/>
                  <a:gd name="T35" fmla="*/ 20 h 386"/>
                  <a:gd name="T36" fmla="*/ 142 w 376"/>
                  <a:gd name="T37" fmla="*/ 18 h 386"/>
                  <a:gd name="T38" fmla="*/ 112 w 376"/>
                  <a:gd name="T39" fmla="*/ 26 h 386"/>
                  <a:gd name="T40" fmla="*/ 86 w 376"/>
                  <a:gd name="T41" fmla="*/ 48 h 386"/>
                  <a:gd name="T42" fmla="*/ 80 w 376"/>
                  <a:gd name="T43" fmla="*/ 72 h 386"/>
                  <a:gd name="T44" fmla="*/ 90 w 376"/>
                  <a:gd name="T45" fmla="*/ 102 h 386"/>
                  <a:gd name="T46" fmla="*/ 198 w 376"/>
                  <a:gd name="T47" fmla="*/ 190 h 386"/>
                  <a:gd name="T48" fmla="*/ 224 w 376"/>
                  <a:gd name="T49" fmla="*/ 222 h 386"/>
                  <a:gd name="T50" fmla="*/ 238 w 376"/>
                  <a:gd name="T51" fmla="*/ 274 h 386"/>
                  <a:gd name="T52" fmla="*/ 232 w 376"/>
                  <a:gd name="T53" fmla="*/ 314 h 386"/>
                  <a:gd name="T54" fmla="*/ 202 w 376"/>
                  <a:gd name="T55" fmla="*/ 356 h 386"/>
                  <a:gd name="T56" fmla="*/ 152 w 376"/>
                  <a:gd name="T57" fmla="*/ 380 h 386"/>
                  <a:gd name="T58" fmla="*/ 118 w 376"/>
                  <a:gd name="T59" fmla="*/ 386 h 386"/>
                  <a:gd name="T60" fmla="*/ 66 w 376"/>
                  <a:gd name="T61" fmla="*/ 376 h 386"/>
                  <a:gd name="T62" fmla="*/ 22 w 376"/>
                  <a:gd name="T63" fmla="*/ 346 h 386"/>
                  <a:gd name="T64" fmla="*/ 12 w 376"/>
                  <a:gd name="T65" fmla="*/ 308 h 386"/>
                  <a:gd name="T66" fmla="*/ 30 w 376"/>
                  <a:gd name="T67" fmla="*/ 330 h 386"/>
                  <a:gd name="T68" fmla="*/ 66 w 376"/>
                  <a:gd name="T69" fmla="*/ 352 h 386"/>
                  <a:gd name="T70" fmla="*/ 112 w 376"/>
                  <a:gd name="T71" fmla="*/ 354 h 386"/>
                  <a:gd name="T72" fmla="*/ 128 w 376"/>
                  <a:gd name="T73" fmla="*/ 348 h 386"/>
                  <a:gd name="T74" fmla="*/ 150 w 376"/>
                  <a:gd name="T75" fmla="*/ 322 h 386"/>
                  <a:gd name="T76" fmla="*/ 156 w 376"/>
                  <a:gd name="T77" fmla="*/ 278 h 386"/>
                  <a:gd name="T78" fmla="*/ 146 w 376"/>
                  <a:gd name="T79" fmla="*/ 250 h 386"/>
                  <a:gd name="T80" fmla="*/ 46 w 376"/>
                  <a:gd name="T81" fmla="*/ 166 h 386"/>
                  <a:gd name="T82" fmla="*/ 28 w 376"/>
                  <a:gd name="T83" fmla="*/ 146 h 386"/>
                  <a:gd name="T84" fmla="*/ 12 w 376"/>
                  <a:gd name="T85" fmla="*/ 114 h 386"/>
                  <a:gd name="T86" fmla="*/ 12 w 376"/>
                  <a:gd name="T87" fmla="*/ 82 h 386"/>
                  <a:gd name="T88" fmla="*/ 24 w 376"/>
                  <a:gd name="T89" fmla="*/ 50 h 386"/>
                  <a:gd name="T90" fmla="*/ 48 w 376"/>
                  <a:gd name="T91" fmla="*/ 24 h 386"/>
                  <a:gd name="T92" fmla="*/ 68 w 376"/>
                  <a:gd name="T93" fmla="*/ 12 h 386"/>
                  <a:gd name="T94" fmla="*/ 114 w 376"/>
                  <a:gd name="T95" fmla="*/ 2 h 386"/>
                  <a:gd name="T96" fmla="*/ 180 w 376"/>
                  <a:gd name="T97" fmla="*/ 2 h 386"/>
                  <a:gd name="T98" fmla="*/ 228 w 376"/>
                  <a:gd name="T99" fmla="*/ 16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76" h="386">
                    <a:moveTo>
                      <a:pt x="228" y="16"/>
                    </a:moveTo>
                    <a:lnTo>
                      <a:pt x="228" y="110"/>
                    </a:lnTo>
                    <a:lnTo>
                      <a:pt x="228" y="110"/>
                    </a:lnTo>
                    <a:lnTo>
                      <a:pt x="244" y="104"/>
                    </a:lnTo>
                    <a:lnTo>
                      <a:pt x="258" y="96"/>
                    </a:lnTo>
                    <a:lnTo>
                      <a:pt x="270" y="86"/>
                    </a:lnTo>
                    <a:lnTo>
                      <a:pt x="280" y="76"/>
                    </a:lnTo>
                    <a:lnTo>
                      <a:pt x="288" y="64"/>
                    </a:lnTo>
                    <a:lnTo>
                      <a:pt x="294" y="50"/>
                    </a:lnTo>
                    <a:lnTo>
                      <a:pt x="298" y="34"/>
                    </a:lnTo>
                    <a:lnTo>
                      <a:pt x="302" y="12"/>
                    </a:lnTo>
                    <a:lnTo>
                      <a:pt x="312" y="16"/>
                    </a:lnTo>
                    <a:lnTo>
                      <a:pt x="312" y="112"/>
                    </a:lnTo>
                    <a:lnTo>
                      <a:pt x="376" y="112"/>
                    </a:lnTo>
                    <a:lnTo>
                      <a:pt x="376" y="132"/>
                    </a:lnTo>
                    <a:lnTo>
                      <a:pt x="312" y="132"/>
                    </a:lnTo>
                    <a:lnTo>
                      <a:pt x="312" y="248"/>
                    </a:lnTo>
                    <a:lnTo>
                      <a:pt x="312" y="248"/>
                    </a:lnTo>
                    <a:lnTo>
                      <a:pt x="312" y="260"/>
                    </a:lnTo>
                    <a:lnTo>
                      <a:pt x="314" y="270"/>
                    </a:lnTo>
                    <a:lnTo>
                      <a:pt x="318" y="278"/>
                    </a:lnTo>
                    <a:lnTo>
                      <a:pt x="324" y="286"/>
                    </a:lnTo>
                    <a:lnTo>
                      <a:pt x="332" y="290"/>
                    </a:lnTo>
                    <a:lnTo>
                      <a:pt x="342" y="290"/>
                    </a:lnTo>
                    <a:lnTo>
                      <a:pt x="354" y="288"/>
                    </a:lnTo>
                    <a:lnTo>
                      <a:pt x="368" y="282"/>
                    </a:lnTo>
                    <a:lnTo>
                      <a:pt x="374" y="296"/>
                    </a:lnTo>
                    <a:lnTo>
                      <a:pt x="374" y="296"/>
                    </a:lnTo>
                    <a:lnTo>
                      <a:pt x="368" y="304"/>
                    </a:lnTo>
                    <a:lnTo>
                      <a:pt x="360" y="312"/>
                    </a:lnTo>
                    <a:lnTo>
                      <a:pt x="350" y="318"/>
                    </a:lnTo>
                    <a:lnTo>
                      <a:pt x="340" y="324"/>
                    </a:lnTo>
                    <a:lnTo>
                      <a:pt x="330" y="326"/>
                    </a:lnTo>
                    <a:lnTo>
                      <a:pt x="320" y="328"/>
                    </a:lnTo>
                    <a:lnTo>
                      <a:pt x="300" y="328"/>
                    </a:lnTo>
                    <a:lnTo>
                      <a:pt x="300" y="328"/>
                    </a:lnTo>
                    <a:lnTo>
                      <a:pt x="286" y="326"/>
                    </a:lnTo>
                    <a:lnTo>
                      <a:pt x="276" y="322"/>
                    </a:lnTo>
                    <a:lnTo>
                      <a:pt x="266" y="316"/>
                    </a:lnTo>
                    <a:lnTo>
                      <a:pt x="258" y="306"/>
                    </a:lnTo>
                    <a:lnTo>
                      <a:pt x="252" y="296"/>
                    </a:lnTo>
                    <a:lnTo>
                      <a:pt x="248" y="284"/>
                    </a:lnTo>
                    <a:lnTo>
                      <a:pt x="244" y="270"/>
                    </a:lnTo>
                    <a:lnTo>
                      <a:pt x="244" y="254"/>
                    </a:lnTo>
                    <a:lnTo>
                      <a:pt x="244" y="132"/>
                    </a:lnTo>
                    <a:lnTo>
                      <a:pt x="220" y="132"/>
                    </a:lnTo>
                    <a:lnTo>
                      <a:pt x="220" y="132"/>
                    </a:lnTo>
                    <a:lnTo>
                      <a:pt x="218" y="110"/>
                    </a:lnTo>
                    <a:lnTo>
                      <a:pt x="214" y="88"/>
                    </a:lnTo>
                    <a:lnTo>
                      <a:pt x="206" y="68"/>
                    </a:lnTo>
                    <a:lnTo>
                      <a:pt x="198" y="52"/>
                    </a:lnTo>
                    <a:lnTo>
                      <a:pt x="186" y="38"/>
                    </a:lnTo>
                    <a:lnTo>
                      <a:pt x="172" y="26"/>
                    </a:lnTo>
                    <a:lnTo>
                      <a:pt x="158" y="20"/>
                    </a:lnTo>
                    <a:lnTo>
                      <a:pt x="150" y="18"/>
                    </a:lnTo>
                    <a:lnTo>
                      <a:pt x="142" y="18"/>
                    </a:lnTo>
                    <a:lnTo>
                      <a:pt x="142" y="18"/>
                    </a:lnTo>
                    <a:lnTo>
                      <a:pt x="132" y="18"/>
                    </a:lnTo>
                    <a:lnTo>
                      <a:pt x="122" y="22"/>
                    </a:lnTo>
                    <a:lnTo>
                      <a:pt x="112" y="26"/>
                    </a:lnTo>
                    <a:lnTo>
                      <a:pt x="102" y="32"/>
                    </a:lnTo>
                    <a:lnTo>
                      <a:pt x="94" y="38"/>
                    </a:lnTo>
                    <a:lnTo>
                      <a:pt x="86" y="48"/>
                    </a:lnTo>
                    <a:lnTo>
                      <a:pt x="82" y="60"/>
                    </a:lnTo>
                    <a:lnTo>
                      <a:pt x="80" y="72"/>
                    </a:lnTo>
                    <a:lnTo>
                      <a:pt x="80" y="72"/>
                    </a:lnTo>
                    <a:lnTo>
                      <a:pt x="80" y="84"/>
                    </a:lnTo>
                    <a:lnTo>
                      <a:pt x="82" y="94"/>
                    </a:lnTo>
                    <a:lnTo>
                      <a:pt x="90" y="102"/>
                    </a:lnTo>
                    <a:lnTo>
                      <a:pt x="98" y="112"/>
                    </a:lnTo>
                    <a:lnTo>
                      <a:pt x="198" y="190"/>
                    </a:lnTo>
                    <a:lnTo>
                      <a:pt x="198" y="190"/>
                    </a:lnTo>
                    <a:lnTo>
                      <a:pt x="206" y="198"/>
                    </a:lnTo>
                    <a:lnTo>
                      <a:pt x="216" y="208"/>
                    </a:lnTo>
                    <a:lnTo>
                      <a:pt x="224" y="222"/>
                    </a:lnTo>
                    <a:lnTo>
                      <a:pt x="230" y="238"/>
                    </a:lnTo>
                    <a:lnTo>
                      <a:pt x="236" y="256"/>
                    </a:lnTo>
                    <a:lnTo>
                      <a:pt x="238" y="274"/>
                    </a:lnTo>
                    <a:lnTo>
                      <a:pt x="238" y="294"/>
                    </a:lnTo>
                    <a:lnTo>
                      <a:pt x="232" y="314"/>
                    </a:lnTo>
                    <a:lnTo>
                      <a:pt x="232" y="314"/>
                    </a:lnTo>
                    <a:lnTo>
                      <a:pt x="226" y="330"/>
                    </a:lnTo>
                    <a:lnTo>
                      <a:pt x="216" y="344"/>
                    </a:lnTo>
                    <a:lnTo>
                      <a:pt x="202" y="356"/>
                    </a:lnTo>
                    <a:lnTo>
                      <a:pt x="188" y="366"/>
                    </a:lnTo>
                    <a:lnTo>
                      <a:pt x="170" y="374"/>
                    </a:lnTo>
                    <a:lnTo>
                      <a:pt x="152" y="380"/>
                    </a:lnTo>
                    <a:lnTo>
                      <a:pt x="136" y="384"/>
                    </a:lnTo>
                    <a:lnTo>
                      <a:pt x="118" y="386"/>
                    </a:lnTo>
                    <a:lnTo>
                      <a:pt x="118" y="386"/>
                    </a:lnTo>
                    <a:lnTo>
                      <a:pt x="100" y="386"/>
                    </a:lnTo>
                    <a:lnTo>
                      <a:pt x="84" y="382"/>
                    </a:lnTo>
                    <a:lnTo>
                      <a:pt x="66" y="376"/>
                    </a:lnTo>
                    <a:lnTo>
                      <a:pt x="50" y="368"/>
                    </a:lnTo>
                    <a:lnTo>
                      <a:pt x="36" y="358"/>
                    </a:lnTo>
                    <a:lnTo>
                      <a:pt x="22" y="346"/>
                    </a:lnTo>
                    <a:lnTo>
                      <a:pt x="10" y="332"/>
                    </a:lnTo>
                    <a:lnTo>
                      <a:pt x="0" y="316"/>
                    </a:lnTo>
                    <a:lnTo>
                      <a:pt x="12" y="308"/>
                    </a:lnTo>
                    <a:lnTo>
                      <a:pt x="12" y="308"/>
                    </a:lnTo>
                    <a:lnTo>
                      <a:pt x="20" y="320"/>
                    </a:lnTo>
                    <a:lnTo>
                      <a:pt x="30" y="330"/>
                    </a:lnTo>
                    <a:lnTo>
                      <a:pt x="40" y="338"/>
                    </a:lnTo>
                    <a:lnTo>
                      <a:pt x="52" y="346"/>
                    </a:lnTo>
                    <a:lnTo>
                      <a:pt x="66" y="352"/>
                    </a:lnTo>
                    <a:lnTo>
                      <a:pt x="82" y="356"/>
                    </a:lnTo>
                    <a:lnTo>
                      <a:pt x="96" y="356"/>
                    </a:lnTo>
                    <a:lnTo>
                      <a:pt x="112" y="354"/>
                    </a:lnTo>
                    <a:lnTo>
                      <a:pt x="112" y="354"/>
                    </a:lnTo>
                    <a:lnTo>
                      <a:pt x="120" y="352"/>
                    </a:lnTo>
                    <a:lnTo>
                      <a:pt x="128" y="348"/>
                    </a:lnTo>
                    <a:lnTo>
                      <a:pt x="134" y="342"/>
                    </a:lnTo>
                    <a:lnTo>
                      <a:pt x="140" y="336"/>
                    </a:lnTo>
                    <a:lnTo>
                      <a:pt x="150" y="322"/>
                    </a:lnTo>
                    <a:lnTo>
                      <a:pt x="156" y="306"/>
                    </a:lnTo>
                    <a:lnTo>
                      <a:pt x="158" y="286"/>
                    </a:lnTo>
                    <a:lnTo>
                      <a:pt x="156" y="278"/>
                    </a:lnTo>
                    <a:lnTo>
                      <a:pt x="154" y="268"/>
                    </a:lnTo>
                    <a:lnTo>
                      <a:pt x="150" y="260"/>
                    </a:lnTo>
                    <a:lnTo>
                      <a:pt x="146" y="250"/>
                    </a:lnTo>
                    <a:lnTo>
                      <a:pt x="138" y="242"/>
                    </a:lnTo>
                    <a:lnTo>
                      <a:pt x="130" y="236"/>
                    </a:lnTo>
                    <a:lnTo>
                      <a:pt x="46" y="166"/>
                    </a:lnTo>
                    <a:lnTo>
                      <a:pt x="46" y="166"/>
                    </a:lnTo>
                    <a:lnTo>
                      <a:pt x="36" y="156"/>
                    </a:lnTo>
                    <a:lnTo>
                      <a:pt x="28" y="146"/>
                    </a:lnTo>
                    <a:lnTo>
                      <a:pt x="20" y="136"/>
                    </a:lnTo>
                    <a:lnTo>
                      <a:pt x="16" y="126"/>
                    </a:lnTo>
                    <a:lnTo>
                      <a:pt x="12" y="114"/>
                    </a:lnTo>
                    <a:lnTo>
                      <a:pt x="12" y="104"/>
                    </a:lnTo>
                    <a:lnTo>
                      <a:pt x="10" y="92"/>
                    </a:lnTo>
                    <a:lnTo>
                      <a:pt x="12" y="82"/>
                    </a:lnTo>
                    <a:lnTo>
                      <a:pt x="14" y="70"/>
                    </a:lnTo>
                    <a:lnTo>
                      <a:pt x="18" y="60"/>
                    </a:lnTo>
                    <a:lnTo>
                      <a:pt x="24" y="50"/>
                    </a:lnTo>
                    <a:lnTo>
                      <a:pt x="30" y="42"/>
                    </a:lnTo>
                    <a:lnTo>
                      <a:pt x="38" y="32"/>
                    </a:lnTo>
                    <a:lnTo>
                      <a:pt x="48" y="24"/>
                    </a:lnTo>
                    <a:lnTo>
                      <a:pt x="58" y="18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80" y="8"/>
                    </a:lnTo>
                    <a:lnTo>
                      <a:pt x="96" y="4"/>
                    </a:lnTo>
                    <a:lnTo>
                      <a:pt x="114" y="2"/>
                    </a:lnTo>
                    <a:lnTo>
                      <a:pt x="134" y="0"/>
                    </a:lnTo>
                    <a:lnTo>
                      <a:pt x="156" y="0"/>
                    </a:lnTo>
                    <a:lnTo>
                      <a:pt x="180" y="2"/>
                    </a:lnTo>
                    <a:lnTo>
                      <a:pt x="204" y="8"/>
                    </a:lnTo>
                    <a:lnTo>
                      <a:pt x="228" y="16"/>
                    </a:lnTo>
                    <a:lnTo>
                      <a:pt x="228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4"/>
              <p:cNvSpPr>
                <a:spLocks noEditPoints="1"/>
              </p:cNvSpPr>
              <p:nvPr/>
            </p:nvSpPr>
            <p:spPr bwMode="auto">
              <a:xfrm>
                <a:off x="4800" y="9235"/>
                <a:ext cx="385" cy="399"/>
              </a:xfrm>
              <a:custGeom>
                <a:avLst/>
                <a:gdLst>
                  <a:gd name="T0" fmla="*/ 124 w 210"/>
                  <a:gd name="T1" fmla="*/ 152 h 218"/>
                  <a:gd name="T2" fmla="*/ 122 w 210"/>
                  <a:gd name="T3" fmla="*/ 168 h 218"/>
                  <a:gd name="T4" fmla="*/ 116 w 210"/>
                  <a:gd name="T5" fmla="*/ 178 h 218"/>
                  <a:gd name="T6" fmla="*/ 106 w 210"/>
                  <a:gd name="T7" fmla="*/ 184 h 218"/>
                  <a:gd name="T8" fmla="*/ 92 w 210"/>
                  <a:gd name="T9" fmla="*/ 188 h 218"/>
                  <a:gd name="T10" fmla="*/ 84 w 210"/>
                  <a:gd name="T11" fmla="*/ 186 h 218"/>
                  <a:gd name="T12" fmla="*/ 72 w 210"/>
                  <a:gd name="T13" fmla="*/ 180 h 218"/>
                  <a:gd name="T14" fmla="*/ 64 w 210"/>
                  <a:gd name="T15" fmla="*/ 170 h 218"/>
                  <a:gd name="T16" fmla="*/ 60 w 210"/>
                  <a:gd name="T17" fmla="*/ 150 h 218"/>
                  <a:gd name="T18" fmla="*/ 62 w 210"/>
                  <a:gd name="T19" fmla="*/ 142 h 218"/>
                  <a:gd name="T20" fmla="*/ 70 w 210"/>
                  <a:gd name="T21" fmla="*/ 128 h 218"/>
                  <a:gd name="T22" fmla="*/ 124 w 210"/>
                  <a:gd name="T23" fmla="*/ 102 h 218"/>
                  <a:gd name="T24" fmla="*/ 12 w 210"/>
                  <a:gd name="T25" fmla="*/ 78 h 218"/>
                  <a:gd name="T26" fmla="*/ 16 w 210"/>
                  <a:gd name="T27" fmla="*/ 58 h 218"/>
                  <a:gd name="T28" fmla="*/ 34 w 210"/>
                  <a:gd name="T29" fmla="*/ 28 h 218"/>
                  <a:gd name="T30" fmla="*/ 60 w 210"/>
                  <a:gd name="T31" fmla="*/ 10 h 218"/>
                  <a:gd name="T32" fmla="*/ 90 w 210"/>
                  <a:gd name="T33" fmla="*/ 0 h 218"/>
                  <a:gd name="T34" fmla="*/ 106 w 210"/>
                  <a:gd name="T35" fmla="*/ 0 h 218"/>
                  <a:gd name="T36" fmla="*/ 134 w 210"/>
                  <a:gd name="T37" fmla="*/ 4 h 218"/>
                  <a:gd name="T38" fmla="*/ 160 w 210"/>
                  <a:gd name="T39" fmla="*/ 16 h 218"/>
                  <a:gd name="T40" fmla="*/ 178 w 210"/>
                  <a:gd name="T41" fmla="*/ 36 h 218"/>
                  <a:gd name="T42" fmla="*/ 186 w 210"/>
                  <a:gd name="T43" fmla="*/ 60 h 218"/>
                  <a:gd name="T44" fmla="*/ 186 w 210"/>
                  <a:gd name="T45" fmla="*/ 166 h 218"/>
                  <a:gd name="T46" fmla="*/ 190 w 210"/>
                  <a:gd name="T47" fmla="*/ 180 h 218"/>
                  <a:gd name="T48" fmla="*/ 196 w 210"/>
                  <a:gd name="T49" fmla="*/ 186 h 218"/>
                  <a:gd name="T50" fmla="*/ 210 w 210"/>
                  <a:gd name="T51" fmla="*/ 182 h 218"/>
                  <a:gd name="T52" fmla="*/ 208 w 210"/>
                  <a:gd name="T53" fmla="*/ 190 h 218"/>
                  <a:gd name="T54" fmla="*/ 194 w 210"/>
                  <a:gd name="T55" fmla="*/ 208 h 218"/>
                  <a:gd name="T56" fmla="*/ 168 w 210"/>
                  <a:gd name="T57" fmla="*/ 218 h 218"/>
                  <a:gd name="T58" fmla="*/ 156 w 210"/>
                  <a:gd name="T59" fmla="*/ 216 h 218"/>
                  <a:gd name="T60" fmla="*/ 134 w 210"/>
                  <a:gd name="T61" fmla="*/ 200 h 218"/>
                  <a:gd name="T62" fmla="*/ 126 w 210"/>
                  <a:gd name="T63" fmla="*/ 184 h 218"/>
                  <a:gd name="T64" fmla="*/ 92 w 210"/>
                  <a:gd name="T65" fmla="*/ 208 h 218"/>
                  <a:gd name="T66" fmla="*/ 58 w 210"/>
                  <a:gd name="T67" fmla="*/ 216 h 218"/>
                  <a:gd name="T68" fmla="*/ 44 w 210"/>
                  <a:gd name="T69" fmla="*/ 216 h 218"/>
                  <a:gd name="T70" fmla="*/ 22 w 210"/>
                  <a:gd name="T71" fmla="*/ 208 h 218"/>
                  <a:gd name="T72" fmla="*/ 10 w 210"/>
                  <a:gd name="T73" fmla="*/ 192 h 218"/>
                  <a:gd name="T74" fmla="*/ 2 w 210"/>
                  <a:gd name="T75" fmla="*/ 174 h 218"/>
                  <a:gd name="T76" fmla="*/ 0 w 210"/>
                  <a:gd name="T77" fmla="*/ 164 h 218"/>
                  <a:gd name="T78" fmla="*/ 2 w 210"/>
                  <a:gd name="T79" fmla="*/ 146 h 218"/>
                  <a:gd name="T80" fmla="*/ 10 w 210"/>
                  <a:gd name="T81" fmla="*/ 132 h 218"/>
                  <a:gd name="T82" fmla="*/ 24 w 210"/>
                  <a:gd name="T83" fmla="*/ 118 h 218"/>
                  <a:gd name="T84" fmla="*/ 44 w 210"/>
                  <a:gd name="T85" fmla="*/ 110 h 218"/>
                  <a:gd name="T86" fmla="*/ 112 w 210"/>
                  <a:gd name="T87" fmla="*/ 88 h 218"/>
                  <a:gd name="T88" fmla="*/ 122 w 210"/>
                  <a:gd name="T89" fmla="*/ 82 h 218"/>
                  <a:gd name="T90" fmla="*/ 122 w 210"/>
                  <a:gd name="T91" fmla="*/ 68 h 218"/>
                  <a:gd name="T92" fmla="*/ 116 w 210"/>
                  <a:gd name="T93" fmla="*/ 56 h 218"/>
                  <a:gd name="T94" fmla="*/ 102 w 210"/>
                  <a:gd name="T95" fmla="*/ 46 h 218"/>
                  <a:gd name="T96" fmla="*/ 90 w 210"/>
                  <a:gd name="T97" fmla="*/ 42 h 218"/>
                  <a:gd name="T98" fmla="*/ 64 w 210"/>
                  <a:gd name="T99" fmla="*/ 42 h 218"/>
                  <a:gd name="T100" fmla="*/ 42 w 210"/>
                  <a:gd name="T101" fmla="*/ 50 h 218"/>
                  <a:gd name="T102" fmla="*/ 22 w 210"/>
                  <a:gd name="T103" fmla="*/ 66 h 218"/>
                  <a:gd name="T104" fmla="*/ 12 w 210"/>
                  <a:gd name="T105" fmla="*/ 78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0" h="218">
                    <a:moveTo>
                      <a:pt x="124" y="102"/>
                    </a:moveTo>
                    <a:lnTo>
                      <a:pt x="124" y="152"/>
                    </a:lnTo>
                    <a:lnTo>
                      <a:pt x="124" y="152"/>
                    </a:lnTo>
                    <a:lnTo>
                      <a:pt x="122" y="168"/>
                    </a:lnTo>
                    <a:lnTo>
                      <a:pt x="118" y="174"/>
                    </a:lnTo>
                    <a:lnTo>
                      <a:pt x="116" y="178"/>
                    </a:lnTo>
                    <a:lnTo>
                      <a:pt x="112" y="182"/>
                    </a:lnTo>
                    <a:lnTo>
                      <a:pt x="106" y="184"/>
                    </a:lnTo>
                    <a:lnTo>
                      <a:pt x="100" y="186"/>
                    </a:lnTo>
                    <a:lnTo>
                      <a:pt x="92" y="188"/>
                    </a:lnTo>
                    <a:lnTo>
                      <a:pt x="92" y="188"/>
                    </a:lnTo>
                    <a:lnTo>
                      <a:pt x="84" y="186"/>
                    </a:lnTo>
                    <a:lnTo>
                      <a:pt x="78" y="184"/>
                    </a:lnTo>
                    <a:lnTo>
                      <a:pt x="72" y="180"/>
                    </a:lnTo>
                    <a:lnTo>
                      <a:pt x="68" y="176"/>
                    </a:lnTo>
                    <a:lnTo>
                      <a:pt x="64" y="170"/>
                    </a:lnTo>
                    <a:lnTo>
                      <a:pt x="62" y="164"/>
                    </a:lnTo>
                    <a:lnTo>
                      <a:pt x="60" y="150"/>
                    </a:lnTo>
                    <a:lnTo>
                      <a:pt x="60" y="150"/>
                    </a:lnTo>
                    <a:lnTo>
                      <a:pt x="62" y="142"/>
                    </a:lnTo>
                    <a:lnTo>
                      <a:pt x="64" y="134"/>
                    </a:lnTo>
                    <a:lnTo>
                      <a:pt x="70" y="128"/>
                    </a:lnTo>
                    <a:lnTo>
                      <a:pt x="76" y="124"/>
                    </a:lnTo>
                    <a:lnTo>
                      <a:pt x="124" y="102"/>
                    </a:lnTo>
                    <a:lnTo>
                      <a:pt x="124" y="102"/>
                    </a:lnTo>
                    <a:close/>
                    <a:moveTo>
                      <a:pt x="12" y="78"/>
                    </a:moveTo>
                    <a:lnTo>
                      <a:pt x="12" y="78"/>
                    </a:lnTo>
                    <a:lnTo>
                      <a:pt x="16" y="58"/>
                    </a:lnTo>
                    <a:lnTo>
                      <a:pt x="24" y="42"/>
                    </a:lnTo>
                    <a:lnTo>
                      <a:pt x="34" y="28"/>
                    </a:lnTo>
                    <a:lnTo>
                      <a:pt x="46" y="18"/>
                    </a:lnTo>
                    <a:lnTo>
                      <a:pt x="60" y="10"/>
                    </a:lnTo>
                    <a:lnTo>
                      <a:pt x="74" y="4"/>
                    </a:lnTo>
                    <a:lnTo>
                      <a:pt x="90" y="0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20" y="0"/>
                    </a:lnTo>
                    <a:lnTo>
                      <a:pt x="134" y="4"/>
                    </a:lnTo>
                    <a:lnTo>
                      <a:pt x="146" y="10"/>
                    </a:lnTo>
                    <a:lnTo>
                      <a:pt x="160" y="16"/>
                    </a:lnTo>
                    <a:lnTo>
                      <a:pt x="170" y="26"/>
                    </a:lnTo>
                    <a:lnTo>
                      <a:pt x="178" y="36"/>
                    </a:lnTo>
                    <a:lnTo>
                      <a:pt x="184" y="46"/>
                    </a:lnTo>
                    <a:lnTo>
                      <a:pt x="186" y="60"/>
                    </a:lnTo>
                    <a:lnTo>
                      <a:pt x="186" y="166"/>
                    </a:lnTo>
                    <a:lnTo>
                      <a:pt x="186" y="166"/>
                    </a:lnTo>
                    <a:lnTo>
                      <a:pt x="188" y="176"/>
                    </a:lnTo>
                    <a:lnTo>
                      <a:pt x="190" y="180"/>
                    </a:lnTo>
                    <a:lnTo>
                      <a:pt x="192" y="184"/>
                    </a:lnTo>
                    <a:lnTo>
                      <a:pt x="196" y="186"/>
                    </a:lnTo>
                    <a:lnTo>
                      <a:pt x="200" y="186"/>
                    </a:lnTo>
                    <a:lnTo>
                      <a:pt x="210" y="182"/>
                    </a:lnTo>
                    <a:lnTo>
                      <a:pt x="210" y="182"/>
                    </a:lnTo>
                    <a:lnTo>
                      <a:pt x="208" y="190"/>
                    </a:lnTo>
                    <a:lnTo>
                      <a:pt x="204" y="196"/>
                    </a:lnTo>
                    <a:lnTo>
                      <a:pt x="194" y="208"/>
                    </a:lnTo>
                    <a:lnTo>
                      <a:pt x="180" y="214"/>
                    </a:lnTo>
                    <a:lnTo>
                      <a:pt x="168" y="218"/>
                    </a:lnTo>
                    <a:lnTo>
                      <a:pt x="168" y="218"/>
                    </a:lnTo>
                    <a:lnTo>
                      <a:pt x="156" y="216"/>
                    </a:lnTo>
                    <a:lnTo>
                      <a:pt x="144" y="210"/>
                    </a:lnTo>
                    <a:lnTo>
                      <a:pt x="134" y="200"/>
                    </a:lnTo>
                    <a:lnTo>
                      <a:pt x="126" y="184"/>
                    </a:lnTo>
                    <a:lnTo>
                      <a:pt x="126" y="184"/>
                    </a:lnTo>
                    <a:lnTo>
                      <a:pt x="110" y="198"/>
                    </a:lnTo>
                    <a:lnTo>
                      <a:pt x="92" y="208"/>
                    </a:lnTo>
                    <a:lnTo>
                      <a:pt x="76" y="214"/>
                    </a:lnTo>
                    <a:lnTo>
                      <a:pt x="58" y="216"/>
                    </a:lnTo>
                    <a:lnTo>
                      <a:pt x="58" y="216"/>
                    </a:lnTo>
                    <a:lnTo>
                      <a:pt x="44" y="216"/>
                    </a:lnTo>
                    <a:lnTo>
                      <a:pt x="32" y="212"/>
                    </a:lnTo>
                    <a:lnTo>
                      <a:pt x="22" y="208"/>
                    </a:lnTo>
                    <a:lnTo>
                      <a:pt x="16" y="200"/>
                    </a:lnTo>
                    <a:lnTo>
                      <a:pt x="10" y="192"/>
                    </a:lnTo>
                    <a:lnTo>
                      <a:pt x="4" y="184"/>
                    </a:lnTo>
                    <a:lnTo>
                      <a:pt x="2" y="174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2" y="156"/>
                    </a:lnTo>
                    <a:lnTo>
                      <a:pt x="2" y="146"/>
                    </a:lnTo>
                    <a:lnTo>
                      <a:pt x="6" y="138"/>
                    </a:lnTo>
                    <a:lnTo>
                      <a:pt x="10" y="132"/>
                    </a:lnTo>
                    <a:lnTo>
                      <a:pt x="16" y="124"/>
                    </a:lnTo>
                    <a:lnTo>
                      <a:pt x="24" y="118"/>
                    </a:lnTo>
                    <a:lnTo>
                      <a:pt x="34" y="114"/>
                    </a:lnTo>
                    <a:lnTo>
                      <a:pt x="44" y="110"/>
                    </a:lnTo>
                    <a:lnTo>
                      <a:pt x="112" y="88"/>
                    </a:lnTo>
                    <a:lnTo>
                      <a:pt x="112" y="88"/>
                    </a:lnTo>
                    <a:lnTo>
                      <a:pt x="118" y="86"/>
                    </a:lnTo>
                    <a:lnTo>
                      <a:pt x="122" y="82"/>
                    </a:lnTo>
                    <a:lnTo>
                      <a:pt x="122" y="76"/>
                    </a:lnTo>
                    <a:lnTo>
                      <a:pt x="122" y="68"/>
                    </a:lnTo>
                    <a:lnTo>
                      <a:pt x="120" y="62"/>
                    </a:lnTo>
                    <a:lnTo>
                      <a:pt x="116" y="56"/>
                    </a:lnTo>
                    <a:lnTo>
                      <a:pt x="110" y="50"/>
                    </a:lnTo>
                    <a:lnTo>
                      <a:pt x="102" y="46"/>
                    </a:lnTo>
                    <a:lnTo>
                      <a:pt x="102" y="46"/>
                    </a:lnTo>
                    <a:lnTo>
                      <a:pt x="90" y="42"/>
                    </a:lnTo>
                    <a:lnTo>
                      <a:pt x="78" y="40"/>
                    </a:lnTo>
                    <a:lnTo>
                      <a:pt x="64" y="42"/>
                    </a:lnTo>
                    <a:lnTo>
                      <a:pt x="54" y="44"/>
                    </a:lnTo>
                    <a:lnTo>
                      <a:pt x="42" y="50"/>
                    </a:lnTo>
                    <a:lnTo>
                      <a:pt x="32" y="58"/>
                    </a:lnTo>
                    <a:lnTo>
                      <a:pt x="22" y="66"/>
                    </a:lnTo>
                    <a:lnTo>
                      <a:pt x="12" y="78"/>
                    </a:lnTo>
                    <a:lnTo>
                      <a:pt x="12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5"/>
              <p:cNvSpPr>
                <a:spLocks/>
              </p:cNvSpPr>
              <p:nvPr/>
            </p:nvSpPr>
            <p:spPr bwMode="auto">
              <a:xfrm>
                <a:off x="8799" y="9051"/>
                <a:ext cx="308" cy="583"/>
              </a:xfrm>
              <a:custGeom>
                <a:avLst/>
                <a:gdLst>
                  <a:gd name="T0" fmla="*/ 90 w 168"/>
                  <a:gd name="T1" fmla="*/ 0 h 318"/>
                  <a:gd name="T2" fmla="*/ 98 w 168"/>
                  <a:gd name="T3" fmla="*/ 4 h 318"/>
                  <a:gd name="T4" fmla="*/ 98 w 168"/>
                  <a:gd name="T5" fmla="*/ 100 h 318"/>
                  <a:gd name="T6" fmla="*/ 162 w 168"/>
                  <a:gd name="T7" fmla="*/ 100 h 318"/>
                  <a:gd name="T8" fmla="*/ 162 w 168"/>
                  <a:gd name="T9" fmla="*/ 120 h 318"/>
                  <a:gd name="T10" fmla="*/ 98 w 168"/>
                  <a:gd name="T11" fmla="*/ 120 h 318"/>
                  <a:gd name="T12" fmla="*/ 98 w 168"/>
                  <a:gd name="T13" fmla="*/ 240 h 318"/>
                  <a:gd name="T14" fmla="*/ 98 w 168"/>
                  <a:gd name="T15" fmla="*/ 240 h 318"/>
                  <a:gd name="T16" fmla="*/ 100 w 168"/>
                  <a:gd name="T17" fmla="*/ 256 h 318"/>
                  <a:gd name="T18" fmla="*/ 104 w 168"/>
                  <a:gd name="T19" fmla="*/ 266 h 318"/>
                  <a:gd name="T20" fmla="*/ 110 w 168"/>
                  <a:gd name="T21" fmla="*/ 274 h 318"/>
                  <a:gd name="T22" fmla="*/ 118 w 168"/>
                  <a:gd name="T23" fmla="*/ 278 h 318"/>
                  <a:gd name="T24" fmla="*/ 128 w 168"/>
                  <a:gd name="T25" fmla="*/ 280 h 318"/>
                  <a:gd name="T26" fmla="*/ 138 w 168"/>
                  <a:gd name="T27" fmla="*/ 278 h 318"/>
                  <a:gd name="T28" fmla="*/ 150 w 168"/>
                  <a:gd name="T29" fmla="*/ 272 h 318"/>
                  <a:gd name="T30" fmla="*/ 160 w 168"/>
                  <a:gd name="T31" fmla="*/ 262 h 318"/>
                  <a:gd name="T32" fmla="*/ 160 w 168"/>
                  <a:gd name="T33" fmla="*/ 262 h 318"/>
                  <a:gd name="T34" fmla="*/ 160 w 168"/>
                  <a:gd name="T35" fmla="*/ 262 h 318"/>
                  <a:gd name="T36" fmla="*/ 164 w 168"/>
                  <a:gd name="T37" fmla="*/ 264 h 318"/>
                  <a:gd name="T38" fmla="*/ 166 w 168"/>
                  <a:gd name="T39" fmla="*/ 268 h 318"/>
                  <a:gd name="T40" fmla="*/ 168 w 168"/>
                  <a:gd name="T41" fmla="*/ 268 h 318"/>
                  <a:gd name="T42" fmla="*/ 168 w 168"/>
                  <a:gd name="T43" fmla="*/ 268 h 318"/>
                  <a:gd name="T44" fmla="*/ 158 w 168"/>
                  <a:gd name="T45" fmla="*/ 284 h 318"/>
                  <a:gd name="T46" fmla="*/ 150 w 168"/>
                  <a:gd name="T47" fmla="*/ 294 h 318"/>
                  <a:gd name="T48" fmla="*/ 138 w 168"/>
                  <a:gd name="T49" fmla="*/ 304 h 318"/>
                  <a:gd name="T50" fmla="*/ 126 w 168"/>
                  <a:gd name="T51" fmla="*/ 312 h 318"/>
                  <a:gd name="T52" fmla="*/ 112 w 168"/>
                  <a:gd name="T53" fmla="*/ 316 h 318"/>
                  <a:gd name="T54" fmla="*/ 98 w 168"/>
                  <a:gd name="T55" fmla="*/ 318 h 318"/>
                  <a:gd name="T56" fmla="*/ 84 w 168"/>
                  <a:gd name="T57" fmla="*/ 316 h 318"/>
                  <a:gd name="T58" fmla="*/ 68 w 168"/>
                  <a:gd name="T59" fmla="*/ 312 h 318"/>
                  <a:gd name="T60" fmla="*/ 68 w 168"/>
                  <a:gd name="T61" fmla="*/ 312 h 318"/>
                  <a:gd name="T62" fmla="*/ 54 w 168"/>
                  <a:gd name="T63" fmla="*/ 302 h 318"/>
                  <a:gd name="T64" fmla="*/ 46 w 168"/>
                  <a:gd name="T65" fmla="*/ 296 h 318"/>
                  <a:gd name="T66" fmla="*/ 40 w 168"/>
                  <a:gd name="T67" fmla="*/ 290 h 318"/>
                  <a:gd name="T68" fmla="*/ 36 w 168"/>
                  <a:gd name="T69" fmla="*/ 282 h 318"/>
                  <a:gd name="T70" fmla="*/ 32 w 168"/>
                  <a:gd name="T71" fmla="*/ 272 h 318"/>
                  <a:gd name="T72" fmla="*/ 28 w 168"/>
                  <a:gd name="T73" fmla="*/ 260 h 318"/>
                  <a:gd name="T74" fmla="*/ 28 w 168"/>
                  <a:gd name="T75" fmla="*/ 248 h 318"/>
                  <a:gd name="T76" fmla="*/ 28 w 168"/>
                  <a:gd name="T77" fmla="*/ 120 h 318"/>
                  <a:gd name="T78" fmla="*/ 0 w 168"/>
                  <a:gd name="T79" fmla="*/ 120 h 318"/>
                  <a:gd name="T80" fmla="*/ 0 w 168"/>
                  <a:gd name="T81" fmla="*/ 100 h 318"/>
                  <a:gd name="T82" fmla="*/ 0 w 168"/>
                  <a:gd name="T83" fmla="*/ 100 h 318"/>
                  <a:gd name="T84" fmla="*/ 16 w 168"/>
                  <a:gd name="T85" fmla="*/ 96 h 318"/>
                  <a:gd name="T86" fmla="*/ 32 w 168"/>
                  <a:gd name="T87" fmla="*/ 90 h 318"/>
                  <a:gd name="T88" fmla="*/ 46 w 168"/>
                  <a:gd name="T89" fmla="*/ 82 h 318"/>
                  <a:gd name="T90" fmla="*/ 58 w 168"/>
                  <a:gd name="T91" fmla="*/ 70 h 318"/>
                  <a:gd name="T92" fmla="*/ 70 w 168"/>
                  <a:gd name="T93" fmla="*/ 56 h 318"/>
                  <a:gd name="T94" fmla="*/ 78 w 168"/>
                  <a:gd name="T95" fmla="*/ 40 h 318"/>
                  <a:gd name="T96" fmla="*/ 86 w 168"/>
                  <a:gd name="T97" fmla="*/ 22 h 318"/>
                  <a:gd name="T98" fmla="*/ 90 w 168"/>
                  <a:gd name="T99" fmla="*/ 0 h 318"/>
                  <a:gd name="T100" fmla="*/ 90 w 168"/>
                  <a:gd name="T101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8" h="318">
                    <a:moveTo>
                      <a:pt x="90" y="0"/>
                    </a:moveTo>
                    <a:lnTo>
                      <a:pt x="98" y="4"/>
                    </a:lnTo>
                    <a:lnTo>
                      <a:pt x="98" y="100"/>
                    </a:lnTo>
                    <a:lnTo>
                      <a:pt x="162" y="100"/>
                    </a:lnTo>
                    <a:lnTo>
                      <a:pt x="162" y="120"/>
                    </a:lnTo>
                    <a:lnTo>
                      <a:pt x="98" y="120"/>
                    </a:lnTo>
                    <a:lnTo>
                      <a:pt x="98" y="240"/>
                    </a:lnTo>
                    <a:lnTo>
                      <a:pt x="98" y="240"/>
                    </a:lnTo>
                    <a:lnTo>
                      <a:pt x="100" y="256"/>
                    </a:lnTo>
                    <a:lnTo>
                      <a:pt x="104" y="266"/>
                    </a:lnTo>
                    <a:lnTo>
                      <a:pt x="110" y="274"/>
                    </a:lnTo>
                    <a:lnTo>
                      <a:pt x="118" y="278"/>
                    </a:lnTo>
                    <a:lnTo>
                      <a:pt x="128" y="280"/>
                    </a:lnTo>
                    <a:lnTo>
                      <a:pt x="138" y="278"/>
                    </a:lnTo>
                    <a:lnTo>
                      <a:pt x="150" y="272"/>
                    </a:lnTo>
                    <a:lnTo>
                      <a:pt x="160" y="262"/>
                    </a:lnTo>
                    <a:lnTo>
                      <a:pt x="160" y="262"/>
                    </a:lnTo>
                    <a:lnTo>
                      <a:pt x="160" y="262"/>
                    </a:lnTo>
                    <a:lnTo>
                      <a:pt x="164" y="264"/>
                    </a:lnTo>
                    <a:lnTo>
                      <a:pt x="166" y="268"/>
                    </a:lnTo>
                    <a:lnTo>
                      <a:pt x="168" y="268"/>
                    </a:lnTo>
                    <a:lnTo>
                      <a:pt x="168" y="268"/>
                    </a:lnTo>
                    <a:lnTo>
                      <a:pt x="158" y="284"/>
                    </a:lnTo>
                    <a:lnTo>
                      <a:pt x="150" y="294"/>
                    </a:lnTo>
                    <a:lnTo>
                      <a:pt x="138" y="304"/>
                    </a:lnTo>
                    <a:lnTo>
                      <a:pt x="126" y="312"/>
                    </a:lnTo>
                    <a:lnTo>
                      <a:pt x="112" y="316"/>
                    </a:lnTo>
                    <a:lnTo>
                      <a:pt x="98" y="318"/>
                    </a:lnTo>
                    <a:lnTo>
                      <a:pt x="84" y="316"/>
                    </a:lnTo>
                    <a:lnTo>
                      <a:pt x="68" y="312"/>
                    </a:lnTo>
                    <a:lnTo>
                      <a:pt x="68" y="312"/>
                    </a:lnTo>
                    <a:lnTo>
                      <a:pt x="54" y="302"/>
                    </a:lnTo>
                    <a:lnTo>
                      <a:pt x="46" y="296"/>
                    </a:lnTo>
                    <a:lnTo>
                      <a:pt x="40" y="290"/>
                    </a:lnTo>
                    <a:lnTo>
                      <a:pt x="36" y="282"/>
                    </a:lnTo>
                    <a:lnTo>
                      <a:pt x="32" y="272"/>
                    </a:lnTo>
                    <a:lnTo>
                      <a:pt x="28" y="260"/>
                    </a:lnTo>
                    <a:lnTo>
                      <a:pt x="28" y="248"/>
                    </a:lnTo>
                    <a:lnTo>
                      <a:pt x="28" y="120"/>
                    </a:lnTo>
                    <a:lnTo>
                      <a:pt x="0" y="120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6" y="96"/>
                    </a:lnTo>
                    <a:lnTo>
                      <a:pt x="32" y="90"/>
                    </a:lnTo>
                    <a:lnTo>
                      <a:pt x="46" y="82"/>
                    </a:lnTo>
                    <a:lnTo>
                      <a:pt x="58" y="70"/>
                    </a:lnTo>
                    <a:lnTo>
                      <a:pt x="70" y="56"/>
                    </a:lnTo>
                    <a:lnTo>
                      <a:pt x="78" y="40"/>
                    </a:lnTo>
                    <a:lnTo>
                      <a:pt x="86" y="22"/>
                    </a:lnTo>
                    <a:lnTo>
                      <a:pt x="90" y="0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6"/>
              <p:cNvSpPr>
                <a:spLocks/>
              </p:cNvSpPr>
              <p:nvPr/>
            </p:nvSpPr>
            <p:spPr bwMode="auto">
              <a:xfrm>
                <a:off x="9012" y="9235"/>
                <a:ext cx="528" cy="664"/>
              </a:xfrm>
              <a:custGeom>
                <a:avLst/>
                <a:gdLst>
                  <a:gd name="T0" fmla="*/ 192 w 288"/>
                  <a:gd name="T1" fmla="*/ 10 h 362"/>
                  <a:gd name="T2" fmla="*/ 204 w 288"/>
                  <a:gd name="T3" fmla="*/ 14 h 362"/>
                  <a:gd name="T4" fmla="*/ 218 w 288"/>
                  <a:gd name="T5" fmla="*/ 26 h 362"/>
                  <a:gd name="T6" fmla="*/ 220 w 288"/>
                  <a:gd name="T7" fmla="*/ 36 h 362"/>
                  <a:gd name="T8" fmla="*/ 218 w 288"/>
                  <a:gd name="T9" fmla="*/ 54 h 362"/>
                  <a:gd name="T10" fmla="*/ 176 w 288"/>
                  <a:gd name="T11" fmla="*/ 150 h 362"/>
                  <a:gd name="T12" fmla="*/ 128 w 288"/>
                  <a:gd name="T13" fmla="*/ 54 h 362"/>
                  <a:gd name="T14" fmla="*/ 118 w 288"/>
                  <a:gd name="T15" fmla="*/ 26 h 362"/>
                  <a:gd name="T16" fmla="*/ 120 w 288"/>
                  <a:gd name="T17" fmla="*/ 20 h 362"/>
                  <a:gd name="T18" fmla="*/ 130 w 288"/>
                  <a:gd name="T19" fmla="*/ 12 h 362"/>
                  <a:gd name="T20" fmla="*/ 140 w 288"/>
                  <a:gd name="T21" fmla="*/ 0 h 362"/>
                  <a:gd name="T22" fmla="*/ 0 w 288"/>
                  <a:gd name="T23" fmla="*/ 10 h 362"/>
                  <a:gd name="T24" fmla="*/ 18 w 288"/>
                  <a:gd name="T25" fmla="*/ 16 h 362"/>
                  <a:gd name="T26" fmla="*/ 32 w 288"/>
                  <a:gd name="T27" fmla="*/ 24 h 362"/>
                  <a:gd name="T28" fmla="*/ 44 w 288"/>
                  <a:gd name="T29" fmla="*/ 36 h 362"/>
                  <a:gd name="T30" fmla="*/ 140 w 288"/>
                  <a:gd name="T31" fmla="*/ 228 h 362"/>
                  <a:gd name="T32" fmla="*/ 124 w 288"/>
                  <a:gd name="T33" fmla="*/ 258 h 362"/>
                  <a:gd name="T34" fmla="*/ 110 w 288"/>
                  <a:gd name="T35" fmla="*/ 278 h 362"/>
                  <a:gd name="T36" fmla="*/ 98 w 288"/>
                  <a:gd name="T37" fmla="*/ 288 h 362"/>
                  <a:gd name="T38" fmla="*/ 72 w 288"/>
                  <a:gd name="T39" fmla="*/ 300 h 362"/>
                  <a:gd name="T40" fmla="*/ 58 w 288"/>
                  <a:gd name="T41" fmla="*/ 300 h 362"/>
                  <a:gd name="T42" fmla="*/ 26 w 288"/>
                  <a:gd name="T43" fmla="*/ 296 h 362"/>
                  <a:gd name="T44" fmla="*/ 12 w 288"/>
                  <a:gd name="T45" fmla="*/ 362 h 362"/>
                  <a:gd name="T46" fmla="*/ 32 w 288"/>
                  <a:gd name="T47" fmla="*/ 362 h 362"/>
                  <a:gd name="T48" fmla="*/ 64 w 288"/>
                  <a:gd name="T49" fmla="*/ 358 h 362"/>
                  <a:gd name="T50" fmla="*/ 90 w 288"/>
                  <a:gd name="T51" fmla="*/ 346 h 362"/>
                  <a:gd name="T52" fmla="*/ 100 w 288"/>
                  <a:gd name="T53" fmla="*/ 336 h 362"/>
                  <a:gd name="T54" fmla="*/ 120 w 288"/>
                  <a:gd name="T55" fmla="*/ 308 h 362"/>
                  <a:gd name="T56" fmla="*/ 232 w 288"/>
                  <a:gd name="T57" fmla="*/ 66 h 362"/>
                  <a:gd name="T58" fmla="*/ 246 w 288"/>
                  <a:gd name="T59" fmla="*/ 40 h 362"/>
                  <a:gd name="T60" fmla="*/ 256 w 288"/>
                  <a:gd name="T61" fmla="*/ 24 h 362"/>
                  <a:gd name="T62" fmla="*/ 270 w 288"/>
                  <a:gd name="T63" fmla="*/ 16 h 362"/>
                  <a:gd name="T64" fmla="*/ 288 w 288"/>
                  <a:gd name="T65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8" h="362">
                    <a:moveTo>
                      <a:pt x="192" y="0"/>
                    </a:moveTo>
                    <a:lnTo>
                      <a:pt x="192" y="10"/>
                    </a:lnTo>
                    <a:lnTo>
                      <a:pt x="192" y="10"/>
                    </a:lnTo>
                    <a:lnTo>
                      <a:pt x="204" y="14"/>
                    </a:lnTo>
                    <a:lnTo>
                      <a:pt x="214" y="18"/>
                    </a:lnTo>
                    <a:lnTo>
                      <a:pt x="218" y="26"/>
                    </a:lnTo>
                    <a:lnTo>
                      <a:pt x="220" y="36"/>
                    </a:lnTo>
                    <a:lnTo>
                      <a:pt x="220" y="36"/>
                    </a:lnTo>
                    <a:lnTo>
                      <a:pt x="220" y="46"/>
                    </a:lnTo>
                    <a:lnTo>
                      <a:pt x="218" y="54"/>
                    </a:lnTo>
                    <a:lnTo>
                      <a:pt x="208" y="78"/>
                    </a:lnTo>
                    <a:lnTo>
                      <a:pt x="176" y="150"/>
                    </a:lnTo>
                    <a:lnTo>
                      <a:pt x="128" y="54"/>
                    </a:lnTo>
                    <a:lnTo>
                      <a:pt x="128" y="54"/>
                    </a:lnTo>
                    <a:lnTo>
                      <a:pt x="122" y="36"/>
                    </a:lnTo>
                    <a:lnTo>
                      <a:pt x="118" y="26"/>
                    </a:lnTo>
                    <a:lnTo>
                      <a:pt x="118" y="26"/>
                    </a:lnTo>
                    <a:lnTo>
                      <a:pt x="120" y="20"/>
                    </a:lnTo>
                    <a:lnTo>
                      <a:pt x="124" y="14"/>
                    </a:lnTo>
                    <a:lnTo>
                      <a:pt x="130" y="12"/>
                    </a:lnTo>
                    <a:lnTo>
                      <a:pt x="140" y="10"/>
                    </a:lnTo>
                    <a:lnTo>
                      <a:pt x="140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8" y="16"/>
                    </a:lnTo>
                    <a:lnTo>
                      <a:pt x="32" y="24"/>
                    </a:lnTo>
                    <a:lnTo>
                      <a:pt x="32" y="24"/>
                    </a:lnTo>
                    <a:lnTo>
                      <a:pt x="38" y="28"/>
                    </a:lnTo>
                    <a:lnTo>
                      <a:pt x="44" y="36"/>
                    </a:lnTo>
                    <a:lnTo>
                      <a:pt x="56" y="58"/>
                    </a:lnTo>
                    <a:lnTo>
                      <a:pt x="140" y="228"/>
                    </a:lnTo>
                    <a:lnTo>
                      <a:pt x="140" y="228"/>
                    </a:lnTo>
                    <a:lnTo>
                      <a:pt x="124" y="258"/>
                    </a:lnTo>
                    <a:lnTo>
                      <a:pt x="116" y="270"/>
                    </a:lnTo>
                    <a:lnTo>
                      <a:pt x="110" y="278"/>
                    </a:lnTo>
                    <a:lnTo>
                      <a:pt x="110" y="278"/>
                    </a:lnTo>
                    <a:lnTo>
                      <a:pt x="98" y="288"/>
                    </a:lnTo>
                    <a:lnTo>
                      <a:pt x="86" y="296"/>
                    </a:lnTo>
                    <a:lnTo>
                      <a:pt x="72" y="300"/>
                    </a:lnTo>
                    <a:lnTo>
                      <a:pt x="58" y="300"/>
                    </a:lnTo>
                    <a:lnTo>
                      <a:pt x="58" y="300"/>
                    </a:lnTo>
                    <a:lnTo>
                      <a:pt x="42" y="300"/>
                    </a:lnTo>
                    <a:lnTo>
                      <a:pt x="26" y="296"/>
                    </a:lnTo>
                    <a:lnTo>
                      <a:pt x="12" y="362"/>
                    </a:lnTo>
                    <a:lnTo>
                      <a:pt x="12" y="362"/>
                    </a:lnTo>
                    <a:lnTo>
                      <a:pt x="32" y="362"/>
                    </a:lnTo>
                    <a:lnTo>
                      <a:pt x="32" y="362"/>
                    </a:lnTo>
                    <a:lnTo>
                      <a:pt x="48" y="362"/>
                    </a:lnTo>
                    <a:lnTo>
                      <a:pt x="64" y="358"/>
                    </a:lnTo>
                    <a:lnTo>
                      <a:pt x="78" y="354"/>
                    </a:lnTo>
                    <a:lnTo>
                      <a:pt x="90" y="346"/>
                    </a:lnTo>
                    <a:lnTo>
                      <a:pt x="90" y="346"/>
                    </a:lnTo>
                    <a:lnTo>
                      <a:pt x="100" y="336"/>
                    </a:lnTo>
                    <a:lnTo>
                      <a:pt x="110" y="324"/>
                    </a:lnTo>
                    <a:lnTo>
                      <a:pt x="120" y="308"/>
                    </a:lnTo>
                    <a:lnTo>
                      <a:pt x="130" y="290"/>
                    </a:lnTo>
                    <a:lnTo>
                      <a:pt x="232" y="66"/>
                    </a:lnTo>
                    <a:lnTo>
                      <a:pt x="232" y="66"/>
                    </a:lnTo>
                    <a:lnTo>
                      <a:pt x="246" y="40"/>
                    </a:lnTo>
                    <a:lnTo>
                      <a:pt x="256" y="24"/>
                    </a:lnTo>
                    <a:lnTo>
                      <a:pt x="256" y="24"/>
                    </a:lnTo>
                    <a:lnTo>
                      <a:pt x="262" y="20"/>
                    </a:lnTo>
                    <a:lnTo>
                      <a:pt x="270" y="16"/>
                    </a:lnTo>
                    <a:lnTo>
                      <a:pt x="288" y="10"/>
                    </a:lnTo>
                    <a:lnTo>
                      <a:pt x="288" y="0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48" name="Picture 47"/>
            <p:cNvPicPr>
              <a:picLocks noChangeAspect="1"/>
            </p:cNvPicPr>
            <p:nvPr userDrawn="1"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8067144" y="6359651"/>
              <a:ext cx="978408" cy="3490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981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7499" y="40672"/>
            <a:ext cx="11956631" cy="660109"/>
          </a:xfrm>
        </p:spPr>
        <p:txBody>
          <a:bodyPr anchor="t">
            <a:normAutofit/>
          </a:bodyPr>
          <a:lstStyle>
            <a:lvl1pPr>
              <a:defRPr sz="4400" b="1" cap="small" baseline="0">
                <a:latin typeface="Neutra Text" panose="02000000000000000000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15113" y="785960"/>
            <a:ext cx="11915523" cy="5496216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200" b="1">
                <a:latin typeface="+mn-lt"/>
                <a:cs typeface="Arial" panose="020B0604020202020204" pitchFamily="34" charset="0"/>
              </a:defRPr>
            </a:lvl1pPr>
            <a:lvl2pPr marL="685800" indent="-228600">
              <a:buFont typeface="Arial" panose="020B0604020202020204" pitchFamily="34" charset="0"/>
              <a:buChar char="•"/>
              <a:defRPr sz="2800" b="1">
                <a:latin typeface="+mn-lt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400" b="1">
                <a:latin typeface="+mn-lt"/>
                <a:cs typeface="Arial" panose="020B0604020202020204" pitchFamily="34" charset="0"/>
              </a:defRPr>
            </a:lvl3pPr>
            <a:lvl4pPr>
              <a:defRPr sz="2000" b="1">
                <a:latin typeface="+mn-lt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2000" b="1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ight Triangle 1"/>
          <p:cNvSpPr/>
          <p:nvPr userDrawn="1"/>
        </p:nvSpPr>
        <p:spPr>
          <a:xfrm flipV="1">
            <a:off x="10552352" y="6259563"/>
            <a:ext cx="557315" cy="33912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4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0" t="17707" r="23542" b="16042"/>
          <a:stretch/>
        </p:blipFill>
        <p:spPr>
          <a:xfrm>
            <a:off x="10143213" y="4574783"/>
            <a:ext cx="1720220" cy="2162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62656"/>
            <a:ext cx="12192000" cy="914400"/>
          </a:xfrm>
          <a:noFill/>
        </p:spPr>
        <p:txBody>
          <a:bodyPr lIns="457200" anchor="ctr" anchorCtr="0">
            <a:normAutofit/>
          </a:bodyPr>
          <a:lstStyle>
            <a:lvl1pPr algn="l">
              <a:defRPr sz="40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5"/>
          <a:stretch/>
        </p:blipFill>
        <p:spPr>
          <a:xfrm>
            <a:off x="10323879" y="6602166"/>
            <a:ext cx="1358888" cy="255834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3768719"/>
            <a:ext cx="12192000" cy="228600"/>
          </a:xfrm>
          <a:prstGeom prst="rect">
            <a:avLst/>
          </a:prstGeom>
          <a:solidFill>
            <a:srgbClr val="8D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6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10486563" y="6343973"/>
            <a:ext cx="1544073" cy="506225"/>
            <a:chOff x="7556037" y="6343973"/>
            <a:chExt cx="1544073" cy="506225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10" t="19598" r="29808" b="42131"/>
            <a:stretch/>
          </p:blipFill>
          <p:spPr>
            <a:xfrm>
              <a:off x="7556037" y="6343973"/>
              <a:ext cx="457200" cy="435470"/>
            </a:xfrm>
            <a:prstGeom prst="rect">
              <a:avLst/>
            </a:prstGeom>
          </p:spPr>
        </p:pic>
        <p:grpSp>
          <p:nvGrpSpPr>
            <p:cNvPr id="8" name="Group 2"/>
            <p:cNvGrpSpPr>
              <a:grpSpLocks noChangeAspect="1"/>
            </p:cNvGrpSpPr>
            <p:nvPr userDrawn="1"/>
          </p:nvGrpSpPr>
          <p:grpSpPr bwMode="auto">
            <a:xfrm>
              <a:off x="8002830" y="6735898"/>
              <a:ext cx="1097280" cy="114300"/>
              <a:chOff x="900" y="9000"/>
              <a:chExt cx="8640" cy="899"/>
            </a:xfrm>
          </p:grpSpPr>
          <p:sp>
            <p:nvSpPr>
              <p:cNvPr id="10" name="Freeform 3"/>
              <p:cNvSpPr>
                <a:spLocks/>
              </p:cNvSpPr>
              <p:nvPr/>
            </p:nvSpPr>
            <p:spPr bwMode="auto">
              <a:xfrm>
                <a:off x="2419" y="9223"/>
                <a:ext cx="385" cy="401"/>
              </a:xfrm>
              <a:custGeom>
                <a:avLst/>
                <a:gdLst>
                  <a:gd name="T0" fmla="*/ 0 w 210"/>
                  <a:gd name="T1" fmla="*/ 6 h 218"/>
                  <a:gd name="T2" fmla="*/ 102 w 210"/>
                  <a:gd name="T3" fmla="*/ 6 h 218"/>
                  <a:gd name="T4" fmla="*/ 102 w 210"/>
                  <a:gd name="T5" fmla="*/ 60 h 218"/>
                  <a:gd name="T6" fmla="*/ 146 w 210"/>
                  <a:gd name="T7" fmla="*/ 10 h 218"/>
                  <a:gd name="T8" fmla="*/ 146 w 210"/>
                  <a:gd name="T9" fmla="*/ 10 h 218"/>
                  <a:gd name="T10" fmla="*/ 150 w 210"/>
                  <a:gd name="T11" fmla="*/ 6 h 218"/>
                  <a:gd name="T12" fmla="*/ 156 w 210"/>
                  <a:gd name="T13" fmla="*/ 2 h 218"/>
                  <a:gd name="T14" fmla="*/ 164 w 210"/>
                  <a:gd name="T15" fmla="*/ 0 h 218"/>
                  <a:gd name="T16" fmla="*/ 172 w 210"/>
                  <a:gd name="T17" fmla="*/ 0 h 218"/>
                  <a:gd name="T18" fmla="*/ 180 w 210"/>
                  <a:gd name="T19" fmla="*/ 2 h 218"/>
                  <a:gd name="T20" fmla="*/ 190 w 210"/>
                  <a:gd name="T21" fmla="*/ 4 h 218"/>
                  <a:gd name="T22" fmla="*/ 198 w 210"/>
                  <a:gd name="T23" fmla="*/ 10 h 218"/>
                  <a:gd name="T24" fmla="*/ 210 w 210"/>
                  <a:gd name="T25" fmla="*/ 16 h 218"/>
                  <a:gd name="T26" fmla="*/ 194 w 210"/>
                  <a:gd name="T27" fmla="*/ 96 h 218"/>
                  <a:gd name="T28" fmla="*/ 194 w 210"/>
                  <a:gd name="T29" fmla="*/ 96 h 218"/>
                  <a:gd name="T30" fmla="*/ 182 w 210"/>
                  <a:gd name="T31" fmla="*/ 82 h 218"/>
                  <a:gd name="T32" fmla="*/ 168 w 210"/>
                  <a:gd name="T33" fmla="*/ 70 h 218"/>
                  <a:gd name="T34" fmla="*/ 154 w 210"/>
                  <a:gd name="T35" fmla="*/ 64 h 218"/>
                  <a:gd name="T36" fmla="*/ 146 w 210"/>
                  <a:gd name="T37" fmla="*/ 62 h 218"/>
                  <a:gd name="T38" fmla="*/ 138 w 210"/>
                  <a:gd name="T39" fmla="*/ 62 h 218"/>
                  <a:gd name="T40" fmla="*/ 138 w 210"/>
                  <a:gd name="T41" fmla="*/ 62 h 218"/>
                  <a:gd name="T42" fmla="*/ 132 w 210"/>
                  <a:gd name="T43" fmla="*/ 62 h 218"/>
                  <a:gd name="T44" fmla="*/ 126 w 210"/>
                  <a:gd name="T45" fmla="*/ 64 h 218"/>
                  <a:gd name="T46" fmla="*/ 120 w 210"/>
                  <a:gd name="T47" fmla="*/ 66 h 218"/>
                  <a:gd name="T48" fmla="*/ 114 w 210"/>
                  <a:gd name="T49" fmla="*/ 70 h 218"/>
                  <a:gd name="T50" fmla="*/ 110 w 210"/>
                  <a:gd name="T51" fmla="*/ 76 h 218"/>
                  <a:gd name="T52" fmla="*/ 106 w 210"/>
                  <a:gd name="T53" fmla="*/ 84 h 218"/>
                  <a:gd name="T54" fmla="*/ 104 w 210"/>
                  <a:gd name="T55" fmla="*/ 92 h 218"/>
                  <a:gd name="T56" fmla="*/ 102 w 210"/>
                  <a:gd name="T57" fmla="*/ 102 h 218"/>
                  <a:gd name="T58" fmla="*/ 102 w 210"/>
                  <a:gd name="T59" fmla="*/ 174 h 218"/>
                  <a:gd name="T60" fmla="*/ 102 w 210"/>
                  <a:gd name="T61" fmla="*/ 174 h 218"/>
                  <a:gd name="T62" fmla="*/ 104 w 210"/>
                  <a:gd name="T63" fmla="*/ 190 h 218"/>
                  <a:gd name="T64" fmla="*/ 106 w 210"/>
                  <a:gd name="T65" fmla="*/ 196 h 218"/>
                  <a:gd name="T66" fmla="*/ 110 w 210"/>
                  <a:gd name="T67" fmla="*/ 200 h 218"/>
                  <a:gd name="T68" fmla="*/ 114 w 210"/>
                  <a:gd name="T69" fmla="*/ 204 h 218"/>
                  <a:gd name="T70" fmla="*/ 120 w 210"/>
                  <a:gd name="T71" fmla="*/ 206 h 218"/>
                  <a:gd name="T72" fmla="*/ 138 w 210"/>
                  <a:gd name="T73" fmla="*/ 210 h 218"/>
                  <a:gd name="T74" fmla="*/ 138 w 210"/>
                  <a:gd name="T75" fmla="*/ 218 h 218"/>
                  <a:gd name="T76" fmla="*/ 2 w 210"/>
                  <a:gd name="T77" fmla="*/ 218 h 218"/>
                  <a:gd name="T78" fmla="*/ 2 w 210"/>
                  <a:gd name="T79" fmla="*/ 208 h 218"/>
                  <a:gd name="T80" fmla="*/ 2 w 210"/>
                  <a:gd name="T81" fmla="*/ 208 h 218"/>
                  <a:gd name="T82" fmla="*/ 18 w 210"/>
                  <a:gd name="T83" fmla="*/ 206 h 218"/>
                  <a:gd name="T84" fmla="*/ 24 w 210"/>
                  <a:gd name="T85" fmla="*/ 204 h 218"/>
                  <a:gd name="T86" fmla="*/ 28 w 210"/>
                  <a:gd name="T87" fmla="*/ 200 h 218"/>
                  <a:gd name="T88" fmla="*/ 32 w 210"/>
                  <a:gd name="T89" fmla="*/ 196 h 218"/>
                  <a:gd name="T90" fmla="*/ 34 w 210"/>
                  <a:gd name="T91" fmla="*/ 190 h 218"/>
                  <a:gd name="T92" fmla="*/ 36 w 210"/>
                  <a:gd name="T93" fmla="*/ 174 h 218"/>
                  <a:gd name="T94" fmla="*/ 36 w 210"/>
                  <a:gd name="T95" fmla="*/ 44 h 218"/>
                  <a:gd name="T96" fmla="*/ 36 w 210"/>
                  <a:gd name="T97" fmla="*/ 44 h 218"/>
                  <a:gd name="T98" fmla="*/ 34 w 210"/>
                  <a:gd name="T99" fmla="*/ 30 h 218"/>
                  <a:gd name="T100" fmla="*/ 32 w 210"/>
                  <a:gd name="T101" fmla="*/ 24 h 218"/>
                  <a:gd name="T102" fmla="*/ 28 w 210"/>
                  <a:gd name="T103" fmla="*/ 20 h 218"/>
                  <a:gd name="T104" fmla="*/ 24 w 210"/>
                  <a:gd name="T105" fmla="*/ 18 h 218"/>
                  <a:gd name="T106" fmla="*/ 16 w 210"/>
                  <a:gd name="T107" fmla="*/ 16 h 218"/>
                  <a:gd name="T108" fmla="*/ 0 w 210"/>
                  <a:gd name="T109" fmla="*/ 14 h 218"/>
                  <a:gd name="T110" fmla="*/ 0 w 210"/>
                  <a:gd name="T111" fmla="*/ 6 h 218"/>
                  <a:gd name="T112" fmla="*/ 0 w 210"/>
                  <a:gd name="T113" fmla="*/ 6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10" h="218">
                    <a:moveTo>
                      <a:pt x="0" y="6"/>
                    </a:moveTo>
                    <a:lnTo>
                      <a:pt x="102" y="6"/>
                    </a:lnTo>
                    <a:lnTo>
                      <a:pt x="102" y="60"/>
                    </a:lnTo>
                    <a:lnTo>
                      <a:pt x="146" y="10"/>
                    </a:lnTo>
                    <a:lnTo>
                      <a:pt x="146" y="10"/>
                    </a:lnTo>
                    <a:lnTo>
                      <a:pt x="150" y="6"/>
                    </a:lnTo>
                    <a:lnTo>
                      <a:pt x="156" y="2"/>
                    </a:lnTo>
                    <a:lnTo>
                      <a:pt x="164" y="0"/>
                    </a:lnTo>
                    <a:lnTo>
                      <a:pt x="172" y="0"/>
                    </a:lnTo>
                    <a:lnTo>
                      <a:pt x="180" y="2"/>
                    </a:lnTo>
                    <a:lnTo>
                      <a:pt x="190" y="4"/>
                    </a:lnTo>
                    <a:lnTo>
                      <a:pt x="198" y="10"/>
                    </a:lnTo>
                    <a:lnTo>
                      <a:pt x="210" y="16"/>
                    </a:lnTo>
                    <a:lnTo>
                      <a:pt x="194" y="96"/>
                    </a:lnTo>
                    <a:lnTo>
                      <a:pt x="194" y="96"/>
                    </a:lnTo>
                    <a:lnTo>
                      <a:pt x="182" y="82"/>
                    </a:lnTo>
                    <a:lnTo>
                      <a:pt x="168" y="70"/>
                    </a:lnTo>
                    <a:lnTo>
                      <a:pt x="154" y="64"/>
                    </a:lnTo>
                    <a:lnTo>
                      <a:pt x="146" y="62"/>
                    </a:lnTo>
                    <a:lnTo>
                      <a:pt x="138" y="62"/>
                    </a:lnTo>
                    <a:lnTo>
                      <a:pt x="138" y="62"/>
                    </a:lnTo>
                    <a:lnTo>
                      <a:pt x="132" y="62"/>
                    </a:lnTo>
                    <a:lnTo>
                      <a:pt x="126" y="64"/>
                    </a:lnTo>
                    <a:lnTo>
                      <a:pt x="120" y="66"/>
                    </a:lnTo>
                    <a:lnTo>
                      <a:pt x="114" y="70"/>
                    </a:lnTo>
                    <a:lnTo>
                      <a:pt x="110" y="76"/>
                    </a:lnTo>
                    <a:lnTo>
                      <a:pt x="106" y="84"/>
                    </a:lnTo>
                    <a:lnTo>
                      <a:pt x="104" y="92"/>
                    </a:lnTo>
                    <a:lnTo>
                      <a:pt x="102" y="102"/>
                    </a:lnTo>
                    <a:lnTo>
                      <a:pt x="102" y="174"/>
                    </a:lnTo>
                    <a:lnTo>
                      <a:pt x="102" y="174"/>
                    </a:lnTo>
                    <a:lnTo>
                      <a:pt x="104" y="190"/>
                    </a:lnTo>
                    <a:lnTo>
                      <a:pt x="106" y="196"/>
                    </a:lnTo>
                    <a:lnTo>
                      <a:pt x="110" y="200"/>
                    </a:lnTo>
                    <a:lnTo>
                      <a:pt x="114" y="204"/>
                    </a:lnTo>
                    <a:lnTo>
                      <a:pt x="120" y="206"/>
                    </a:lnTo>
                    <a:lnTo>
                      <a:pt x="138" y="210"/>
                    </a:lnTo>
                    <a:lnTo>
                      <a:pt x="138" y="218"/>
                    </a:lnTo>
                    <a:lnTo>
                      <a:pt x="2" y="218"/>
                    </a:lnTo>
                    <a:lnTo>
                      <a:pt x="2" y="208"/>
                    </a:lnTo>
                    <a:lnTo>
                      <a:pt x="2" y="208"/>
                    </a:lnTo>
                    <a:lnTo>
                      <a:pt x="18" y="206"/>
                    </a:lnTo>
                    <a:lnTo>
                      <a:pt x="24" y="204"/>
                    </a:lnTo>
                    <a:lnTo>
                      <a:pt x="28" y="200"/>
                    </a:lnTo>
                    <a:lnTo>
                      <a:pt x="32" y="196"/>
                    </a:lnTo>
                    <a:lnTo>
                      <a:pt x="34" y="190"/>
                    </a:lnTo>
                    <a:lnTo>
                      <a:pt x="36" y="174"/>
                    </a:lnTo>
                    <a:lnTo>
                      <a:pt x="36" y="44"/>
                    </a:lnTo>
                    <a:lnTo>
                      <a:pt x="36" y="44"/>
                    </a:lnTo>
                    <a:lnTo>
                      <a:pt x="34" y="30"/>
                    </a:lnTo>
                    <a:lnTo>
                      <a:pt x="32" y="24"/>
                    </a:lnTo>
                    <a:lnTo>
                      <a:pt x="28" y="20"/>
                    </a:lnTo>
                    <a:lnTo>
                      <a:pt x="24" y="18"/>
                    </a:lnTo>
                    <a:lnTo>
                      <a:pt x="16" y="16"/>
                    </a:lnTo>
                    <a:lnTo>
                      <a:pt x="0" y="1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4"/>
              <p:cNvSpPr>
                <a:spLocks/>
              </p:cNvSpPr>
              <p:nvPr/>
            </p:nvSpPr>
            <p:spPr bwMode="auto">
              <a:xfrm>
                <a:off x="900" y="9099"/>
                <a:ext cx="510" cy="535"/>
              </a:xfrm>
              <a:custGeom>
                <a:avLst/>
                <a:gdLst>
                  <a:gd name="T0" fmla="*/ 278 w 278"/>
                  <a:gd name="T1" fmla="*/ 224 h 292"/>
                  <a:gd name="T2" fmla="*/ 242 w 278"/>
                  <a:gd name="T3" fmla="*/ 258 h 292"/>
                  <a:gd name="T4" fmla="*/ 212 w 278"/>
                  <a:gd name="T5" fmla="*/ 278 h 292"/>
                  <a:gd name="T6" fmla="*/ 174 w 278"/>
                  <a:gd name="T7" fmla="*/ 290 h 292"/>
                  <a:gd name="T8" fmla="*/ 154 w 278"/>
                  <a:gd name="T9" fmla="*/ 292 h 292"/>
                  <a:gd name="T10" fmla="*/ 104 w 278"/>
                  <a:gd name="T11" fmla="*/ 284 h 292"/>
                  <a:gd name="T12" fmla="*/ 66 w 278"/>
                  <a:gd name="T13" fmla="*/ 270 h 292"/>
                  <a:gd name="T14" fmla="*/ 44 w 278"/>
                  <a:gd name="T15" fmla="*/ 252 h 292"/>
                  <a:gd name="T16" fmla="*/ 24 w 278"/>
                  <a:gd name="T17" fmla="*/ 230 h 292"/>
                  <a:gd name="T18" fmla="*/ 10 w 278"/>
                  <a:gd name="T19" fmla="*/ 200 h 292"/>
                  <a:gd name="T20" fmla="*/ 2 w 278"/>
                  <a:gd name="T21" fmla="*/ 164 h 292"/>
                  <a:gd name="T22" fmla="*/ 0 w 278"/>
                  <a:gd name="T23" fmla="*/ 144 h 292"/>
                  <a:gd name="T24" fmla="*/ 6 w 278"/>
                  <a:gd name="T25" fmla="*/ 106 h 292"/>
                  <a:gd name="T26" fmla="*/ 20 w 278"/>
                  <a:gd name="T27" fmla="*/ 74 h 292"/>
                  <a:gd name="T28" fmla="*/ 38 w 278"/>
                  <a:gd name="T29" fmla="*/ 48 h 292"/>
                  <a:gd name="T30" fmla="*/ 62 w 278"/>
                  <a:gd name="T31" fmla="*/ 30 h 292"/>
                  <a:gd name="T32" fmla="*/ 88 w 278"/>
                  <a:gd name="T33" fmla="*/ 16 h 292"/>
                  <a:gd name="T34" fmla="*/ 136 w 278"/>
                  <a:gd name="T35" fmla="*/ 2 h 292"/>
                  <a:gd name="T36" fmla="*/ 156 w 278"/>
                  <a:gd name="T37" fmla="*/ 0 h 292"/>
                  <a:gd name="T38" fmla="*/ 184 w 278"/>
                  <a:gd name="T39" fmla="*/ 2 h 292"/>
                  <a:gd name="T40" fmla="*/ 246 w 278"/>
                  <a:gd name="T41" fmla="*/ 16 h 292"/>
                  <a:gd name="T42" fmla="*/ 252 w 278"/>
                  <a:gd name="T43" fmla="*/ 14 h 292"/>
                  <a:gd name="T44" fmla="*/ 260 w 278"/>
                  <a:gd name="T45" fmla="*/ 8 h 292"/>
                  <a:gd name="T46" fmla="*/ 270 w 278"/>
                  <a:gd name="T47" fmla="*/ 4 h 292"/>
                  <a:gd name="T48" fmla="*/ 260 w 278"/>
                  <a:gd name="T49" fmla="*/ 108 h 292"/>
                  <a:gd name="T50" fmla="*/ 256 w 278"/>
                  <a:gd name="T51" fmla="*/ 82 h 292"/>
                  <a:gd name="T52" fmla="*/ 242 w 278"/>
                  <a:gd name="T53" fmla="*/ 54 h 292"/>
                  <a:gd name="T54" fmla="*/ 226 w 278"/>
                  <a:gd name="T55" fmla="*/ 36 h 292"/>
                  <a:gd name="T56" fmla="*/ 208 w 278"/>
                  <a:gd name="T57" fmla="*/ 26 h 292"/>
                  <a:gd name="T58" fmla="*/ 188 w 278"/>
                  <a:gd name="T59" fmla="*/ 20 h 292"/>
                  <a:gd name="T60" fmla="*/ 174 w 278"/>
                  <a:gd name="T61" fmla="*/ 20 h 292"/>
                  <a:gd name="T62" fmla="*/ 152 w 278"/>
                  <a:gd name="T63" fmla="*/ 22 h 292"/>
                  <a:gd name="T64" fmla="*/ 132 w 278"/>
                  <a:gd name="T65" fmla="*/ 30 h 292"/>
                  <a:gd name="T66" fmla="*/ 116 w 278"/>
                  <a:gd name="T67" fmla="*/ 40 h 292"/>
                  <a:gd name="T68" fmla="*/ 92 w 278"/>
                  <a:gd name="T69" fmla="*/ 74 h 292"/>
                  <a:gd name="T70" fmla="*/ 80 w 278"/>
                  <a:gd name="T71" fmla="*/ 114 h 292"/>
                  <a:gd name="T72" fmla="*/ 80 w 278"/>
                  <a:gd name="T73" fmla="*/ 158 h 292"/>
                  <a:gd name="T74" fmla="*/ 92 w 278"/>
                  <a:gd name="T75" fmla="*/ 200 h 292"/>
                  <a:gd name="T76" fmla="*/ 114 w 278"/>
                  <a:gd name="T77" fmla="*/ 234 h 292"/>
                  <a:gd name="T78" fmla="*/ 140 w 278"/>
                  <a:gd name="T79" fmla="*/ 250 h 292"/>
                  <a:gd name="T80" fmla="*/ 160 w 278"/>
                  <a:gd name="T81" fmla="*/ 258 h 292"/>
                  <a:gd name="T82" fmla="*/ 170 w 278"/>
                  <a:gd name="T83" fmla="*/ 258 h 292"/>
                  <a:gd name="T84" fmla="*/ 192 w 278"/>
                  <a:gd name="T85" fmla="*/ 256 h 292"/>
                  <a:gd name="T86" fmla="*/ 218 w 278"/>
                  <a:gd name="T87" fmla="*/ 248 h 292"/>
                  <a:gd name="T88" fmla="*/ 244 w 278"/>
                  <a:gd name="T89" fmla="*/ 232 h 292"/>
                  <a:gd name="T90" fmla="*/ 270 w 278"/>
                  <a:gd name="T91" fmla="*/ 208 h 292"/>
                  <a:gd name="T92" fmla="*/ 278 w 278"/>
                  <a:gd name="T93" fmla="*/ 224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78" h="292">
                    <a:moveTo>
                      <a:pt x="278" y="224"/>
                    </a:moveTo>
                    <a:lnTo>
                      <a:pt x="278" y="224"/>
                    </a:lnTo>
                    <a:lnTo>
                      <a:pt x="256" y="246"/>
                    </a:lnTo>
                    <a:lnTo>
                      <a:pt x="242" y="258"/>
                    </a:lnTo>
                    <a:lnTo>
                      <a:pt x="228" y="268"/>
                    </a:lnTo>
                    <a:lnTo>
                      <a:pt x="212" y="278"/>
                    </a:lnTo>
                    <a:lnTo>
                      <a:pt x="194" y="284"/>
                    </a:lnTo>
                    <a:lnTo>
                      <a:pt x="174" y="290"/>
                    </a:lnTo>
                    <a:lnTo>
                      <a:pt x="154" y="292"/>
                    </a:lnTo>
                    <a:lnTo>
                      <a:pt x="154" y="292"/>
                    </a:lnTo>
                    <a:lnTo>
                      <a:pt x="130" y="290"/>
                    </a:lnTo>
                    <a:lnTo>
                      <a:pt x="104" y="284"/>
                    </a:lnTo>
                    <a:lnTo>
                      <a:pt x="78" y="276"/>
                    </a:lnTo>
                    <a:lnTo>
                      <a:pt x="66" y="270"/>
                    </a:lnTo>
                    <a:lnTo>
                      <a:pt x="54" y="262"/>
                    </a:lnTo>
                    <a:lnTo>
                      <a:pt x="44" y="252"/>
                    </a:lnTo>
                    <a:lnTo>
                      <a:pt x="32" y="242"/>
                    </a:lnTo>
                    <a:lnTo>
                      <a:pt x="24" y="230"/>
                    </a:lnTo>
                    <a:lnTo>
                      <a:pt x="16" y="216"/>
                    </a:lnTo>
                    <a:lnTo>
                      <a:pt x="10" y="200"/>
                    </a:lnTo>
                    <a:lnTo>
                      <a:pt x="4" y="184"/>
                    </a:lnTo>
                    <a:lnTo>
                      <a:pt x="2" y="164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24"/>
                    </a:lnTo>
                    <a:lnTo>
                      <a:pt x="6" y="106"/>
                    </a:lnTo>
                    <a:lnTo>
                      <a:pt x="12" y="88"/>
                    </a:lnTo>
                    <a:lnTo>
                      <a:pt x="20" y="74"/>
                    </a:lnTo>
                    <a:lnTo>
                      <a:pt x="28" y="60"/>
                    </a:lnTo>
                    <a:lnTo>
                      <a:pt x="38" y="48"/>
                    </a:lnTo>
                    <a:lnTo>
                      <a:pt x="50" y="38"/>
                    </a:lnTo>
                    <a:lnTo>
                      <a:pt x="62" y="30"/>
                    </a:lnTo>
                    <a:lnTo>
                      <a:pt x="74" y="22"/>
                    </a:lnTo>
                    <a:lnTo>
                      <a:pt x="88" y="16"/>
                    </a:lnTo>
                    <a:lnTo>
                      <a:pt x="112" y="6"/>
                    </a:lnTo>
                    <a:lnTo>
                      <a:pt x="136" y="2"/>
                    </a:lnTo>
                    <a:lnTo>
                      <a:pt x="156" y="0"/>
                    </a:lnTo>
                    <a:lnTo>
                      <a:pt x="156" y="0"/>
                    </a:lnTo>
                    <a:lnTo>
                      <a:pt x="170" y="0"/>
                    </a:lnTo>
                    <a:lnTo>
                      <a:pt x="184" y="2"/>
                    </a:lnTo>
                    <a:lnTo>
                      <a:pt x="212" y="6"/>
                    </a:lnTo>
                    <a:lnTo>
                      <a:pt x="246" y="16"/>
                    </a:lnTo>
                    <a:lnTo>
                      <a:pt x="246" y="16"/>
                    </a:lnTo>
                    <a:lnTo>
                      <a:pt x="252" y="14"/>
                    </a:lnTo>
                    <a:lnTo>
                      <a:pt x="256" y="12"/>
                    </a:lnTo>
                    <a:lnTo>
                      <a:pt x="260" y="8"/>
                    </a:lnTo>
                    <a:lnTo>
                      <a:pt x="262" y="4"/>
                    </a:lnTo>
                    <a:lnTo>
                      <a:pt x="270" y="4"/>
                    </a:lnTo>
                    <a:lnTo>
                      <a:pt x="272" y="104"/>
                    </a:lnTo>
                    <a:lnTo>
                      <a:pt x="260" y="108"/>
                    </a:lnTo>
                    <a:lnTo>
                      <a:pt x="260" y="108"/>
                    </a:lnTo>
                    <a:lnTo>
                      <a:pt x="256" y="82"/>
                    </a:lnTo>
                    <a:lnTo>
                      <a:pt x="250" y="68"/>
                    </a:lnTo>
                    <a:lnTo>
                      <a:pt x="242" y="54"/>
                    </a:lnTo>
                    <a:lnTo>
                      <a:pt x="232" y="40"/>
                    </a:lnTo>
                    <a:lnTo>
                      <a:pt x="226" y="36"/>
                    </a:lnTo>
                    <a:lnTo>
                      <a:pt x="218" y="30"/>
                    </a:lnTo>
                    <a:lnTo>
                      <a:pt x="208" y="26"/>
                    </a:lnTo>
                    <a:lnTo>
                      <a:pt x="198" y="22"/>
                    </a:lnTo>
                    <a:lnTo>
                      <a:pt x="188" y="20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62" y="20"/>
                    </a:lnTo>
                    <a:lnTo>
                      <a:pt x="152" y="22"/>
                    </a:lnTo>
                    <a:lnTo>
                      <a:pt x="142" y="26"/>
                    </a:lnTo>
                    <a:lnTo>
                      <a:pt x="132" y="30"/>
                    </a:lnTo>
                    <a:lnTo>
                      <a:pt x="124" y="34"/>
                    </a:lnTo>
                    <a:lnTo>
                      <a:pt x="116" y="40"/>
                    </a:lnTo>
                    <a:lnTo>
                      <a:pt x="104" y="56"/>
                    </a:lnTo>
                    <a:lnTo>
                      <a:pt x="92" y="74"/>
                    </a:lnTo>
                    <a:lnTo>
                      <a:pt x="86" y="92"/>
                    </a:lnTo>
                    <a:lnTo>
                      <a:pt x="80" y="114"/>
                    </a:lnTo>
                    <a:lnTo>
                      <a:pt x="80" y="136"/>
                    </a:lnTo>
                    <a:lnTo>
                      <a:pt x="80" y="158"/>
                    </a:lnTo>
                    <a:lnTo>
                      <a:pt x="84" y="180"/>
                    </a:lnTo>
                    <a:lnTo>
                      <a:pt x="92" y="200"/>
                    </a:lnTo>
                    <a:lnTo>
                      <a:pt x="102" y="218"/>
                    </a:lnTo>
                    <a:lnTo>
                      <a:pt x="114" y="234"/>
                    </a:lnTo>
                    <a:lnTo>
                      <a:pt x="130" y="246"/>
                    </a:lnTo>
                    <a:lnTo>
                      <a:pt x="140" y="250"/>
                    </a:lnTo>
                    <a:lnTo>
                      <a:pt x="150" y="254"/>
                    </a:lnTo>
                    <a:lnTo>
                      <a:pt x="160" y="258"/>
                    </a:lnTo>
                    <a:lnTo>
                      <a:pt x="170" y="258"/>
                    </a:lnTo>
                    <a:lnTo>
                      <a:pt x="170" y="258"/>
                    </a:lnTo>
                    <a:lnTo>
                      <a:pt x="182" y="258"/>
                    </a:lnTo>
                    <a:lnTo>
                      <a:pt x="192" y="256"/>
                    </a:lnTo>
                    <a:lnTo>
                      <a:pt x="206" y="254"/>
                    </a:lnTo>
                    <a:lnTo>
                      <a:pt x="218" y="248"/>
                    </a:lnTo>
                    <a:lnTo>
                      <a:pt x="232" y="242"/>
                    </a:lnTo>
                    <a:lnTo>
                      <a:pt x="244" y="232"/>
                    </a:lnTo>
                    <a:lnTo>
                      <a:pt x="258" y="222"/>
                    </a:lnTo>
                    <a:lnTo>
                      <a:pt x="270" y="208"/>
                    </a:lnTo>
                    <a:lnTo>
                      <a:pt x="278" y="224"/>
                    </a:lnTo>
                    <a:lnTo>
                      <a:pt x="278" y="2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5"/>
              <p:cNvSpPr>
                <a:spLocks noEditPoints="1"/>
              </p:cNvSpPr>
              <p:nvPr/>
            </p:nvSpPr>
            <p:spPr bwMode="auto">
              <a:xfrm>
                <a:off x="2004" y="9235"/>
                <a:ext cx="452" cy="396"/>
              </a:xfrm>
              <a:custGeom>
                <a:avLst/>
                <a:gdLst>
                  <a:gd name="T0" fmla="*/ 122 w 246"/>
                  <a:gd name="T1" fmla="*/ 0 h 216"/>
                  <a:gd name="T2" fmla="*/ 170 w 246"/>
                  <a:gd name="T3" fmla="*/ 8 h 216"/>
                  <a:gd name="T4" fmla="*/ 210 w 246"/>
                  <a:gd name="T5" fmla="*/ 32 h 216"/>
                  <a:gd name="T6" fmla="*/ 236 w 246"/>
                  <a:gd name="T7" fmla="*/ 66 h 216"/>
                  <a:gd name="T8" fmla="*/ 244 w 246"/>
                  <a:gd name="T9" fmla="*/ 98 h 216"/>
                  <a:gd name="T10" fmla="*/ 246 w 246"/>
                  <a:gd name="T11" fmla="*/ 108 h 216"/>
                  <a:gd name="T12" fmla="*/ 242 w 246"/>
                  <a:gd name="T13" fmla="*/ 130 h 216"/>
                  <a:gd name="T14" fmla="*/ 224 w 246"/>
                  <a:gd name="T15" fmla="*/ 168 h 216"/>
                  <a:gd name="T16" fmla="*/ 190 w 246"/>
                  <a:gd name="T17" fmla="*/ 198 h 216"/>
                  <a:gd name="T18" fmla="*/ 148 w 246"/>
                  <a:gd name="T19" fmla="*/ 214 h 216"/>
                  <a:gd name="T20" fmla="*/ 122 w 246"/>
                  <a:gd name="T21" fmla="*/ 216 h 216"/>
                  <a:gd name="T22" fmla="*/ 74 w 246"/>
                  <a:gd name="T23" fmla="*/ 208 h 216"/>
                  <a:gd name="T24" fmla="*/ 36 w 246"/>
                  <a:gd name="T25" fmla="*/ 184 h 216"/>
                  <a:gd name="T26" fmla="*/ 10 w 246"/>
                  <a:gd name="T27" fmla="*/ 150 h 216"/>
                  <a:gd name="T28" fmla="*/ 0 w 246"/>
                  <a:gd name="T29" fmla="*/ 120 h 216"/>
                  <a:gd name="T30" fmla="*/ 0 w 246"/>
                  <a:gd name="T31" fmla="*/ 108 h 216"/>
                  <a:gd name="T32" fmla="*/ 2 w 246"/>
                  <a:gd name="T33" fmla="*/ 86 h 216"/>
                  <a:gd name="T34" fmla="*/ 20 w 246"/>
                  <a:gd name="T35" fmla="*/ 48 h 216"/>
                  <a:gd name="T36" fmla="*/ 54 w 246"/>
                  <a:gd name="T37" fmla="*/ 18 h 216"/>
                  <a:gd name="T38" fmla="*/ 98 w 246"/>
                  <a:gd name="T39" fmla="*/ 2 h 216"/>
                  <a:gd name="T40" fmla="*/ 122 w 246"/>
                  <a:gd name="T41" fmla="*/ 0 h 216"/>
                  <a:gd name="T42" fmla="*/ 122 w 246"/>
                  <a:gd name="T43" fmla="*/ 18 h 216"/>
                  <a:gd name="T44" fmla="*/ 146 w 246"/>
                  <a:gd name="T45" fmla="*/ 24 h 216"/>
                  <a:gd name="T46" fmla="*/ 164 w 246"/>
                  <a:gd name="T47" fmla="*/ 44 h 216"/>
                  <a:gd name="T48" fmla="*/ 178 w 246"/>
                  <a:gd name="T49" fmla="*/ 72 h 216"/>
                  <a:gd name="T50" fmla="*/ 182 w 246"/>
                  <a:gd name="T51" fmla="*/ 108 h 216"/>
                  <a:gd name="T52" fmla="*/ 180 w 246"/>
                  <a:gd name="T53" fmla="*/ 126 h 216"/>
                  <a:gd name="T54" fmla="*/ 172 w 246"/>
                  <a:gd name="T55" fmla="*/ 158 h 216"/>
                  <a:gd name="T56" fmla="*/ 156 w 246"/>
                  <a:gd name="T57" fmla="*/ 182 h 216"/>
                  <a:gd name="T58" fmla="*/ 134 w 246"/>
                  <a:gd name="T59" fmla="*/ 196 h 216"/>
                  <a:gd name="T60" fmla="*/ 122 w 246"/>
                  <a:gd name="T61" fmla="*/ 198 h 216"/>
                  <a:gd name="T62" fmla="*/ 98 w 246"/>
                  <a:gd name="T63" fmla="*/ 190 h 216"/>
                  <a:gd name="T64" fmla="*/ 78 w 246"/>
                  <a:gd name="T65" fmla="*/ 170 h 216"/>
                  <a:gd name="T66" fmla="*/ 66 w 246"/>
                  <a:gd name="T67" fmla="*/ 142 h 216"/>
                  <a:gd name="T68" fmla="*/ 60 w 246"/>
                  <a:gd name="T69" fmla="*/ 108 h 216"/>
                  <a:gd name="T70" fmla="*/ 62 w 246"/>
                  <a:gd name="T71" fmla="*/ 88 h 216"/>
                  <a:gd name="T72" fmla="*/ 72 w 246"/>
                  <a:gd name="T73" fmla="*/ 56 h 216"/>
                  <a:gd name="T74" fmla="*/ 88 w 246"/>
                  <a:gd name="T75" fmla="*/ 32 h 216"/>
                  <a:gd name="T76" fmla="*/ 110 w 246"/>
                  <a:gd name="T77" fmla="*/ 18 h 216"/>
                  <a:gd name="T78" fmla="*/ 122 w 246"/>
                  <a:gd name="T79" fmla="*/ 1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46" h="216">
                    <a:moveTo>
                      <a:pt x="122" y="0"/>
                    </a:moveTo>
                    <a:lnTo>
                      <a:pt x="122" y="0"/>
                    </a:lnTo>
                    <a:lnTo>
                      <a:pt x="148" y="2"/>
                    </a:lnTo>
                    <a:lnTo>
                      <a:pt x="170" y="8"/>
                    </a:lnTo>
                    <a:lnTo>
                      <a:pt x="190" y="18"/>
                    </a:lnTo>
                    <a:lnTo>
                      <a:pt x="210" y="32"/>
                    </a:lnTo>
                    <a:lnTo>
                      <a:pt x="224" y="48"/>
                    </a:lnTo>
                    <a:lnTo>
                      <a:pt x="236" y="66"/>
                    </a:lnTo>
                    <a:lnTo>
                      <a:pt x="242" y="86"/>
                    </a:lnTo>
                    <a:lnTo>
                      <a:pt x="244" y="98"/>
                    </a:lnTo>
                    <a:lnTo>
                      <a:pt x="246" y="108"/>
                    </a:lnTo>
                    <a:lnTo>
                      <a:pt x="246" y="108"/>
                    </a:lnTo>
                    <a:lnTo>
                      <a:pt x="244" y="120"/>
                    </a:lnTo>
                    <a:lnTo>
                      <a:pt x="242" y="130"/>
                    </a:lnTo>
                    <a:lnTo>
                      <a:pt x="236" y="150"/>
                    </a:lnTo>
                    <a:lnTo>
                      <a:pt x="224" y="168"/>
                    </a:lnTo>
                    <a:lnTo>
                      <a:pt x="210" y="184"/>
                    </a:lnTo>
                    <a:lnTo>
                      <a:pt x="190" y="198"/>
                    </a:lnTo>
                    <a:lnTo>
                      <a:pt x="170" y="208"/>
                    </a:lnTo>
                    <a:lnTo>
                      <a:pt x="148" y="214"/>
                    </a:lnTo>
                    <a:lnTo>
                      <a:pt x="122" y="216"/>
                    </a:lnTo>
                    <a:lnTo>
                      <a:pt x="122" y="216"/>
                    </a:lnTo>
                    <a:lnTo>
                      <a:pt x="98" y="214"/>
                    </a:lnTo>
                    <a:lnTo>
                      <a:pt x="74" y="208"/>
                    </a:lnTo>
                    <a:lnTo>
                      <a:pt x="54" y="198"/>
                    </a:lnTo>
                    <a:lnTo>
                      <a:pt x="36" y="184"/>
                    </a:lnTo>
                    <a:lnTo>
                      <a:pt x="20" y="168"/>
                    </a:lnTo>
                    <a:lnTo>
                      <a:pt x="10" y="150"/>
                    </a:lnTo>
                    <a:lnTo>
                      <a:pt x="2" y="130"/>
                    </a:lnTo>
                    <a:lnTo>
                      <a:pt x="0" y="120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98"/>
                    </a:lnTo>
                    <a:lnTo>
                      <a:pt x="2" y="86"/>
                    </a:lnTo>
                    <a:lnTo>
                      <a:pt x="10" y="66"/>
                    </a:lnTo>
                    <a:lnTo>
                      <a:pt x="20" y="48"/>
                    </a:lnTo>
                    <a:lnTo>
                      <a:pt x="36" y="32"/>
                    </a:lnTo>
                    <a:lnTo>
                      <a:pt x="54" y="18"/>
                    </a:lnTo>
                    <a:lnTo>
                      <a:pt x="74" y="8"/>
                    </a:lnTo>
                    <a:lnTo>
                      <a:pt x="98" y="2"/>
                    </a:lnTo>
                    <a:lnTo>
                      <a:pt x="122" y="0"/>
                    </a:lnTo>
                    <a:lnTo>
                      <a:pt x="122" y="0"/>
                    </a:lnTo>
                    <a:close/>
                    <a:moveTo>
                      <a:pt x="122" y="18"/>
                    </a:moveTo>
                    <a:lnTo>
                      <a:pt x="122" y="18"/>
                    </a:lnTo>
                    <a:lnTo>
                      <a:pt x="134" y="18"/>
                    </a:lnTo>
                    <a:lnTo>
                      <a:pt x="146" y="24"/>
                    </a:lnTo>
                    <a:lnTo>
                      <a:pt x="156" y="32"/>
                    </a:lnTo>
                    <a:lnTo>
                      <a:pt x="164" y="44"/>
                    </a:lnTo>
                    <a:lnTo>
                      <a:pt x="172" y="56"/>
                    </a:lnTo>
                    <a:lnTo>
                      <a:pt x="178" y="72"/>
                    </a:lnTo>
                    <a:lnTo>
                      <a:pt x="180" y="88"/>
                    </a:lnTo>
                    <a:lnTo>
                      <a:pt x="182" y="108"/>
                    </a:lnTo>
                    <a:lnTo>
                      <a:pt x="182" y="108"/>
                    </a:lnTo>
                    <a:lnTo>
                      <a:pt x="180" y="126"/>
                    </a:lnTo>
                    <a:lnTo>
                      <a:pt x="178" y="142"/>
                    </a:lnTo>
                    <a:lnTo>
                      <a:pt x="172" y="158"/>
                    </a:lnTo>
                    <a:lnTo>
                      <a:pt x="164" y="170"/>
                    </a:lnTo>
                    <a:lnTo>
                      <a:pt x="156" y="182"/>
                    </a:lnTo>
                    <a:lnTo>
                      <a:pt x="146" y="190"/>
                    </a:lnTo>
                    <a:lnTo>
                      <a:pt x="134" y="196"/>
                    </a:lnTo>
                    <a:lnTo>
                      <a:pt x="122" y="198"/>
                    </a:lnTo>
                    <a:lnTo>
                      <a:pt x="122" y="198"/>
                    </a:lnTo>
                    <a:lnTo>
                      <a:pt x="110" y="196"/>
                    </a:lnTo>
                    <a:lnTo>
                      <a:pt x="98" y="190"/>
                    </a:lnTo>
                    <a:lnTo>
                      <a:pt x="88" y="182"/>
                    </a:lnTo>
                    <a:lnTo>
                      <a:pt x="78" y="170"/>
                    </a:lnTo>
                    <a:lnTo>
                      <a:pt x="72" y="158"/>
                    </a:lnTo>
                    <a:lnTo>
                      <a:pt x="66" y="142"/>
                    </a:lnTo>
                    <a:lnTo>
                      <a:pt x="62" y="126"/>
                    </a:lnTo>
                    <a:lnTo>
                      <a:pt x="60" y="108"/>
                    </a:lnTo>
                    <a:lnTo>
                      <a:pt x="60" y="108"/>
                    </a:lnTo>
                    <a:lnTo>
                      <a:pt x="62" y="88"/>
                    </a:lnTo>
                    <a:lnTo>
                      <a:pt x="66" y="72"/>
                    </a:lnTo>
                    <a:lnTo>
                      <a:pt x="72" y="56"/>
                    </a:lnTo>
                    <a:lnTo>
                      <a:pt x="78" y="44"/>
                    </a:lnTo>
                    <a:lnTo>
                      <a:pt x="88" y="32"/>
                    </a:lnTo>
                    <a:lnTo>
                      <a:pt x="98" y="24"/>
                    </a:lnTo>
                    <a:lnTo>
                      <a:pt x="110" y="18"/>
                    </a:lnTo>
                    <a:lnTo>
                      <a:pt x="122" y="18"/>
                    </a:lnTo>
                    <a:lnTo>
                      <a:pt x="12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6"/>
              <p:cNvSpPr>
                <a:spLocks noEditPoints="1"/>
              </p:cNvSpPr>
              <p:nvPr/>
            </p:nvSpPr>
            <p:spPr bwMode="auto">
              <a:xfrm>
                <a:off x="3597" y="9235"/>
                <a:ext cx="451" cy="396"/>
              </a:xfrm>
              <a:custGeom>
                <a:avLst/>
                <a:gdLst>
                  <a:gd name="T0" fmla="*/ 122 w 246"/>
                  <a:gd name="T1" fmla="*/ 0 h 216"/>
                  <a:gd name="T2" fmla="*/ 170 w 246"/>
                  <a:gd name="T3" fmla="*/ 8 h 216"/>
                  <a:gd name="T4" fmla="*/ 210 w 246"/>
                  <a:gd name="T5" fmla="*/ 32 h 216"/>
                  <a:gd name="T6" fmla="*/ 236 w 246"/>
                  <a:gd name="T7" fmla="*/ 66 h 216"/>
                  <a:gd name="T8" fmla="*/ 246 w 246"/>
                  <a:gd name="T9" fmla="*/ 98 h 216"/>
                  <a:gd name="T10" fmla="*/ 246 w 246"/>
                  <a:gd name="T11" fmla="*/ 108 h 216"/>
                  <a:gd name="T12" fmla="*/ 244 w 246"/>
                  <a:gd name="T13" fmla="*/ 130 h 216"/>
                  <a:gd name="T14" fmla="*/ 224 w 246"/>
                  <a:gd name="T15" fmla="*/ 168 h 216"/>
                  <a:gd name="T16" fmla="*/ 192 w 246"/>
                  <a:gd name="T17" fmla="*/ 198 h 216"/>
                  <a:gd name="T18" fmla="*/ 148 w 246"/>
                  <a:gd name="T19" fmla="*/ 214 h 216"/>
                  <a:gd name="T20" fmla="*/ 122 w 246"/>
                  <a:gd name="T21" fmla="*/ 216 h 216"/>
                  <a:gd name="T22" fmla="*/ 76 w 246"/>
                  <a:gd name="T23" fmla="*/ 208 h 216"/>
                  <a:gd name="T24" fmla="*/ 36 w 246"/>
                  <a:gd name="T25" fmla="*/ 184 h 216"/>
                  <a:gd name="T26" fmla="*/ 10 w 246"/>
                  <a:gd name="T27" fmla="*/ 150 h 216"/>
                  <a:gd name="T28" fmla="*/ 2 w 246"/>
                  <a:gd name="T29" fmla="*/ 120 h 216"/>
                  <a:gd name="T30" fmla="*/ 0 w 246"/>
                  <a:gd name="T31" fmla="*/ 108 h 216"/>
                  <a:gd name="T32" fmla="*/ 4 w 246"/>
                  <a:gd name="T33" fmla="*/ 86 h 216"/>
                  <a:gd name="T34" fmla="*/ 22 w 246"/>
                  <a:gd name="T35" fmla="*/ 48 h 216"/>
                  <a:gd name="T36" fmla="*/ 54 w 246"/>
                  <a:gd name="T37" fmla="*/ 18 h 216"/>
                  <a:gd name="T38" fmla="*/ 98 w 246"/>
                  <a:gd name="T39" fmla="*/ 2 h 216"/>
                  <a:gd name="T40" fmla="*/ 122 w 246"/>
                  <a:gd name="T41" fmla="*/ 0 h 216"/>
                  <a:gd name="T42" fmla="*/ 122 w 246"/>
                  <a:gd name="T43" fmla="*/ 18 h 216"/>
                  <a:gd name="T44" fmla="*/ 146 w 246"/>
                  <a:gd name="T45" fmla="*/ 24 h 216"/>
                  <a:gd name="T46" fmla="*/ 166 w 246"/>
                  <a:gd name="T47" fmla="*/ 44 h 216"/>
                  <a:gd name="T48" fmla="*/ 178 w 246"/>
                  <a:gd name="T49" fmla="*/ 72 h 216"/>
                  <a:gd name="T50" fmla="*/ 182 w 246"/>
                  <a:gd name="T51" fmla="*/ 108 h 216"/>
                  <a:gd name="T52" fmla="*/ 182 w 246"/>
                  <a:gd name="T53" fmla="*/ 126 h 216"/>
                  <a:gd name="T54" fmla="*/ 172 w 246"/>
                  <a:gd name="T55" fmla="*/ 158 h 216"/>
                  <a:gd name="T56" fmla="*/ 156 w 246"/>
                  <a:gd name="T57" fmla="*/ 182 h 216"/>
                  <a:gd name="T58" fmla="*/ 134 w 246"/>
                  <a:gd name="T59" fmla="*/ 196 h 216"/>
                  <a:gd name="T60" fmla="*/ 122 w 246"/>
                  <a:gd name="T61" fmla="*/ 198 h 216"/>
                  <a:gd name="T62" fmla="*/ 98 w 246"/>
                  <a:gd name="T63" fmla="*/ 190 h 216"/>
                  <a:gd name="T64" fmla="*/ 80 w 246"/>
                  <a:gd name="T65" fmla="*/ 170 h 216"/>
                  <a:gd name="T66" fmla="*/ 66 w 246"/>
                  <a:gd name="T67" fmla="*/ 142 h 216"/>
                  <a:gd name="T68" fmla="*/ 62 w 246"/>
                  <a:gd name="T69" fmla="*/ 108 h 216"/>
                  <a:gd name="T70" fmla="*/ 62 w 246"/>
                  <a:gd name="T71" fmla="*/ 88 h 216"/>
                  <a:gd name="T72" fmla="*/ 72 w 246"/>
                  <a:gd name="T73" fmla="*/ 56 h 216"/>
                  <a:gd name="T74" fmla="*/ 88 w 246"/>
                  <a:gd name="T75" fmla="*/ 32 h 216"/>
                  <a:gd name="T76" fmla="*/ 110 w 246"/>
                  <a:gd name="T77" fmla="*/ 18 h 216"/>
                  <a:gd name="T78" fmla="*/ 122 w 246"/>
                  <a:gd name="T79" fmla="*/ 1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46" h="216">
                    <a:moveTo>
                      <a:pt x="122" y="0"/>
                    </a:moveTo>
                    <a:lnTo>
                      <a:pt x="122" y="0"/>
                    </a:lnTo>
                    <a:lnTo>
                      <a:pt x="148" y="2"/>
                    </a:lnTo>
                    <a:lnTo>
                      <a:pt x="170" y="8"/>
                    </a:lnTo>
                    <a:lnTo>
                      <a:pt x="192" y="18"/>
                    </a:lnTo>
                    <a:lnTo>
                      <a:pt x="210" y="32"/>
                    </a:lnTo>
                    <a:lnTo>
                      <a:pt x="224" y="48"/>
                    </a:lnTo>
                    <a:lnTo>
                      <a:pt x="236" y="66"/>
                    </a:lnTo>
                    <a:lnTo>
                      <a:pt x="244" y="86"/>
                    </a:lnTo>
                    <a:lnTo>
                      <a:pt x="246" y="98"/>
                    </a:lnTo>
                    <a:lnTo>
                      <a:pt x="246" y="108"/>
                    </a:lnTo>
                    <a:lnTo>
                      <a:pt x="246" y="108"/>
                    </a:lnTo>
                    <a:lnTo>
                      <a:pt x="246" y="120"/>
                    </a:lnTo>
                    <a:lnTo>
                      <a:pt x="244" y="130"/>
                    </a:lnTo>
                    <a:lnTo>
                      <a:pt x="236" y="150"/>
                    </a:lnTo>
                    <a:lnTo>
                      <a:pt x="224" y="168"/>
                    </a:lnTo>
                    <a:lnTo>
                      <a:pt x="210" y="184"/>
                    </a:lnTo>
                    <a:lnTo>
                      <a:pt x="192" y="198"/>
                    </a:lnTo>
                    <a:lnTo>
                      <a:pt x="170" y="208"/>
                    </a:lnTo>
                    <a:lnTo>
                      <a:pt x="148" y="214"/>
                    </a:lnTo>
                    <a:lnTo>
                      <a:pt x="122" y="216"/>
                    </a:lnTo>
                    <a:lnTo>
                      <a:pt x="122" y="216"/>
                    </a:lnTo>
                    <a:lnTo>
                      <a:pt x="98" y="214"/>
                    </a:lnTo>
                    <a:lnTo>
                      <a:pt x="76" y="208"/>
                    </a:lnTo>
                    <a:lnTo>
                      <a:pt x="54" y="198"/>
                    </a:lnTo>
                    <a:lnTo>
                      <a:pt x="36" y="184"/>
                    </a:lnTo>
                    <a:lnTo>
                      <a:pt x="22" y="168"/>
                    </a:lnTo>
                    <a:lnTo>
                      <a:pt x="10" y="150"/>
                    </a:lnTo>
                    <a:lnTo>
                      <a:pt x="4" y="130"/>
                    </a:lnTo>
                    <a:lnTo>
                      <a:pt x="2" y="120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2" y="98"/>
                    </a:lnTo>
                    <a:lnTo>
                      <a:pt x="4" y="86"/>
                    </a:lnTo>
                    <a:lnTo>
                      <a:pt x="10" y="66"/>
                    </a:lnTo>
                    <a:lnTo>
                      <a:pt x="22" y="48"/>
                    </a:lnTo>
                    <a:lnTo>
                      <a:pt x="36" y="32"/>
                    </a:lnTo>
                    <a:lnTo>
                      <a:pt x="54" y="18"/>
                    </a:lnTo>
                    <a:lnTo>
                      <a:pt x="76" y="8"/>
                    </a:lnTo>
                    <a:lnTo>
                      <a:pt x="98" y="2"/>
                    </a:lnTo>
                    <a:lnTo>
                      <a:pt x="122" y="0"/>
                    </a:lnTo>
                    <a:lnTo>
                      <a:pt x="122" y="0"/>
                    </a:lnTo>
                    <a:close/>
                    <a:moveTo>
                      <a:pt x="122" y="18"/>
                    </a:moveTo>
                    <a:lnTo>
                      <a:pt x="122" y="18"/>
                    </a:lnTo>
                    <a:lnTo>
                      <a:pt x="134" y="18"/>
                    </a:lnTo>
                    <a:lnTo>
                      <a:pt x="146" y="24"/>
                    </a:lnTo>
                    <a:lnTo>
                      <a:pt x="156" y="32"/>
                    </a:lnTo>
                    <a:lnTo>
                      <a:pt x="166" y="44"/>
                    </a:lnTo>
                    <a:lnTo>
                      <a:pt x="172" y="56"/>
                    </a:lnTo>
                    <a:lnTo>
                      <a:pt x="178" y="72"/>
                    </a:lnTo>
                    <a:lnTo>
                      <a:pt x="182" y="88"/>
                    </a:lnTo>
                    <a:lnTo>
                      <a:pt x="182" y="108"/>
                    </a:lnTo>
                    <a:lnTo>
                      <a:pt x="182" y="108"/>
                    </a:lnTo>
                    <a:lnTo>
                      <a:pt x="182" y="126"/>
                    </a:lnTo>
                    <a:lnTo>
                      <a:pt x="178" y="142"/>
                    </a:lnTo>
                    <a:lnTo>
                      <a:pt x="172" y="158"/>
                    </a:lnTo>
                    <a:lnTo>
                      <a:pt x="166" y="170"/>
                    </a:lnTo>
                    <a:lnTo>
                      <a:pt x="156" y="182"/>
                    </a:lnTo>
                    <a:lnTo>
                      <a:pt x="146" y="190"/>
                    </a:lnTo>
                    <a:lnTo>
                      <a:pt x="134" y="196"/>
                    </a:lnTo>
                    <a:lnTo>
                      <a:pt x="122" y="198"/>
                    </a:lnTo>
                    <a:lnTo>
                      <a:pt x="122" y="198"/>
                    </a:lnTo>
                    <a:lnTo>
                      <a:pt x="110" y="196"/>
                    </a:lnTo>
                    <a:lnTo>
                      <a:pt x="98" y="190"/>
                    </a:lnTo>
                    <a:lnTo>
                      <a:pt x="88" y="182"/>
                    </a:lnTo>
                    <a:lnTo>
                      <a:pt x="80" y="170"/>
                    </a:lnTo>
                    <a:lnTo>
                      <a:pt x="72" y="158"/>
                    </a:lnTo>
                    <a:lnTo>
                      <a:pt x="66" y="142"/>
                    </a:lnTo>
                    <a:lnTo>
                      <a:pt x="62" y="126"/>
                    </a:lnTo>
                    <a:lnTo>
                      <a:pt x="62" y="108"/>
                    </a:lnTo>
                    <a:lnTo>
                      <a:pt x="62" y="108"/>
                    </a:lnTo>
                    <a:lnTo>
                      <a:pt x="62" y="88"/>
                    </a:lnTo>
                    <a:lnTo>
                      <a:pt x="66" y="72"/>
                    </a:lnTo>
                    <a:lnTo>
                      <a:pt x="72" y="56"/>
                    </a:lnTo>
                    <a:lnTo>
                      <a:pt x="80" y="44"/>
                    </a:lnTo>
                    <a:lnTo>
                      <a:pt x="88" y="32"/>
                    </a:lnTo>
                    <a:lnTo>
                      <a:pt x="98" y="24"/>
                    </a:lnTo>
                    <a:lnTo>
                      <a:pt x="110" y="18"/>
                    </a:lnTo>
                    <a:lnTo>
                      <a:pt x="122" y="18"/>
                    </a:lnTo>
                    <a:lnTo>
                      <a:pt x="12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1788" y="9099"/>
                <a:ext cx="246" cy="525"/>
              </a:xfrm>
              <a:custGeom>
                <a:avLst/>
                <a:gdLst>
                  <a:gd name="T0" fmla="*/ 102 w 134"/>
                  <a:gd name="T1" fmla="*/ 242 h 286"/>
                  <a:gd name="T2" fmla="*/ 102 w 134"/>
                  <a:gd name="T3" fmla="*/ 242 h 286"/>
                  <a:gd name="T4" fmla="*/ 102 w 134"/>
                  <a:gd name="T5" fmla="*/ 258 h 286"/>
                  <a:gd name="T6" fmla="*/ 106 w 134"/>
                  <a:gd name="T7" fmla="*/ 264 h 286"/>
                  <a:gd name="T8" fmla="*/ 108 w 134"/>
                  <a:gd name="T9" fmla="*/ 268 h 286"/>
                  <a:gd name="T10" fmla="*/ 112 w 134"/>
                  <a:gd name="T11" fmla="*/ 272 h 286"/>
                  <a:gd name="T12" fmla="*/ 118 w 134"/>
                  <a:gd name="T13" fmla="*/ 274 h 286"/>
                  <a:gd name="T14" fmla="*/ 134 w 134"/>
                  <a:gd name="T15" fmla="*/ 278 h 286"/>
                  <a:gd name="T16" fmla="*/ 134 w 134"/>
                  <a:gd name="T17" fmla="*/ 286 h 286"/>
                  <a:gd name="T18" fmla="*/ 0 w 134"/>
                  <a:gd name="T19" fmla="*/ 286 h 286"/>
                  <a:gd name="T20" fmla="*/ 0 w 134"/>
                  <a:gd name="T21" fmla="*/ 276 h 286"/>
                  <a:gd name="T22" fmla="*/ 0 w 134"/>
                  <a:gd name="T23" fmla="*/ 276 h 286"/>
                  <a:gd name="T24" fmla="*/ 16 w 134"/>
                  <a:gd name="T25" fmla="*/ 274 h 286"/>
                  <a:gd name="T26" fmla="*/ 22 w 134"/>
                  <a:gd name="T27" fmla="*/ 272 h 286"/>
                  <a:gd name="T28" fmla="*/ 26 w 134"/>
                  <a:gd name="T29" fmla="*/ 268 h 286"/>
                  <a:gd name="T30" fmla="*/ 30 w 134"/>
                  <a:gd name="T31" fmla="*/ 264 h 286"/>
                  <a:gd name="T32" fmla="*/ 32 w 134"/>
                  <a:gd name="T33" fmla="*/ 258 h 286"/>
                  <a:gd name="T34" fmla="*/ 32 w 134"/>
                  <a:gd name="T35" fmla="*/ 240 h 286"/>
                  <a:gd name="T36" fmla="*/ 32 w 134"/>
                  <a:gd name="T37" fmla="*/ 38 h 286"/>
                  <a:gd name="T38" fmla="*/ 32 w 134"/>
                  <a:gd name="T39" fmla="*/ 38 h 286"/>
                  <a:gd name="T40" fmla="*/ 30 w 134"/>
                  <a:gd name="T41" fmla="*/ 24 h 286"/>
                  <a:gd name="T42" fmla="*/ 28 w 134"/>
                  <a:gd name="T43" fmla="*/ 18 h 286"/>
                  <a:gd name="T44" fmla="*/ 26 w 134"/>
                  <a:gd name="T45" fmla="*/ 16 h 286"/>
                  <a:gd name="T46" fmla="*/ 20 w 134"/>
                  <a:gd name="T47" fmla="*/ 12 h 286"/>
                  <a:gd name="T48" fmla="*/ 16 w 134"/>
                  <a:gd name="T49" fmla="*/ 10 h 286"/>
                  <a:gd name="T50" fmla="*/ 0 w 134"/>
                  <a:gd name="T51" fmla="*/ 8 h 286"/>
                  <a:gd name="T52" fmla="*/ 0 w 134"/>
                  <a:gd name="T53" fmla="*/ 0 h 286"/>
                  <a:gd name="T54" fmla="*/ 102 w 134"/>
                  <a:gd name="T55" fmla="*/ 0 h 286"/>
                  <a:gd name="T56" fmla="*/ 102 w 134"/>
                  <a:gd name="T57" fmla="*/ 242 h 286"/>
                  <a:gd name="T58" fmla="*/ 102 w 134"/>
                  <a:gd name="T59" fmla="*/ 242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34" h="286">
                    <a:moveTo>
                      <a:pt x="102" y="242"/>
                    </a:moveTo>
                    <a:lnTo>
                      <a:pt x="102" y="242"/>
                    </a:lnTo>
                    <a:lnTo>
                      <a:pt x="102" y="258"/>
                    </a:lnTo>
                    <a:lnTo>
                      <a:pt x="106" y="264"/>
                    </a:lnTo>
                    <a:lnTo>
                      <a:pt x="108" y="268"/>
                    </a:lnTo>
                    <a:lnTo>
                      <a:pt x="112" y="272"/>
                    </a:lnTo>
                    <a:lnTo>
                      <a:pt x="118" y="274"/>
                    </a:lnTo>
                    <a:lnTo>
                      <a:pt x="134" y="278"/>
                    </a:lnTo>
                    <a:lnTo>
                      <a:pt x="134" y="286"/>
                    </a:lnTo>
                    <a:lnTo>
                      <a:pt x="0" y="286"/>
                    </a:lnTo>
                    <a:lnTo>
                      <a:pt x="0" y="276"/>
                    </a:lnTo>
                    <a:lnTo>
                      <a:pt x="0" y="276"/>
                    </a:lnTo>
                    <a:lnTo>
                      <a:pt x="16" y="274"/>
                    </a:lnTo>
                    <a:lnTo>
                      <a:pt x="22" y="272"/>
                    </a:lnTo>
                    <a:lnTo>
                      <a:pt x="26" y="268"/>
                    </a:lnTo>
                    <a:lnTo>
                      <a:pt x="30" y="264"/>
                    </a:lnTo>
                    <a:lnTo>
                      <a:pt x="32" y="258"/>
                    </a:lnTo>
                    <a:lnTo>
                      <a:pt x="32" y="240"/>
                    </a:lnTo>
                    <a:lnTo>
                      <a:pt x="32" y="38"/>
                    </a:lnTo>
                    <a:lnTo>
                      <a:pt x="32" y="38"/>
                    </a:lnTo>
                    <a:lnTo>
                      <a:pt x="30" y="24"/>
                    </a:lnTo>
                    <a:lnTo>
                      <a:pt x="28" y="18"/>
                    </a:lnTo>
                    <a:lnTo>
                      <a:pt x="26" y="16"/>
                    </a:lnTo>
                    <a:lnTo>
                      <a:pt x="20" y="12"/>
                    </a:lnTo>
                    <a:lnTo>
                      <a:pt x="16" y="10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02" y="0"/>
                    </a:lnTo>
                    <a:lnTo>
                      <a:pt x="102" y="242"/>
                    </a:lnTo>
                    <a:lnTo>
                      <a:pt x="102" y="2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8"/>
              <p:cNvSpPr>
                <a:spLocks noEditPoints="1"/>
              </p:cNvSpPr>
              <p:nvPr/>
            </p:nvSpPr>
            <p:spPr bwMode="auto">
              <a:xfrm>
                <a:off x="2771" y="9235"/>
                <a:ext cx="396" cy="399"/>
              </a:xfrm>
              <a:custGeom>
                <a:avLst/>
                <a:gdLst>
                  <a:gd name="T0" fmla="*/ 126 w 216"/>
                  <a:gd name="T1" fmla="*/ 152 h 218"/>
                  <a:gd name="T2" fmla="*/ 124 w 216"/>
                  <a:gd name="T3" fmla="*/ 166 h 218"/>
                  <a:gd name="T4" fmla="*/ 118 w 216"/>
                  <a:gd name="T5" fmla="*/ 178 h 218"/>
                  <a:gd name="T6" fmla="*/ 108 w 216"/>
                  <a:gd name="T7" fmla="*/ 184 h 218"/>
                  <a:gd name="T8" fmla="*/ 94 w 216"/>
                  <a:gd name="T9" fmla="*/ 186 h 218"/>
                  <a:gd name="T10" fmla="*/ 86 w 216"/>
                  <a:gd name="T11" fmla="*/ 186 h 218"/>
                  <a:gd name="T12" fmla="*/ 74 w 216"/>
                  <a:gd name="T13" fmla="*/ 180 h 218"/>
                  <a:gd name="T14" fmla="*/ 66 w 216"/>
                  <a:gd name="T15" fmla="*/ 170 h 218"/>
                  <a:gd name="T16" fmla="*/ 62 w 216"/>
                  <a:gd name="T17" fmla="*/ 150 h 218"/>
                  <a:gd name="T18" fmla="*/ 64 w 216"/>
                  <a:gd name="T19" fmla="*/ 142 h 218"/>
                  <a:gd name="T20" fmla="*/ 72 w 216"/>
                  <a:gd name="T21" fmla="*/ 128 h 218"/>
                  <a:gd name="T22" fmla="*/ 126 w 216"/>
                  <a:gd name="T23" fmla="*/ 102 h 218"/>
                  <a:gd name="T24" fmla="*/ 14 w 216"/>
                  <a:gd name="T25" fmla="*/ 78 h 218"/>
                  <a:gd name="T26" fmla="*/ 16 w 216"/>
                  <a:gd name="T27" fmla="*/ 58 h 218"/>
                  <a:gd name="T28" fmla="*/ 34 w 216"/>
                  <a:gd name="T29" fmla="*/ 28 h 218"/>
                  <a:gd name="T30" fmla="*/ 60 w 216"/>
                  <a:gd name="T31" fmla="*/ 10 h 218"/>
                  <a:gd name="T32" fmla="*/ 92 w 216"/>
                  <a:gd name="T33" fmla="*/ 0 h 218"/>
                  <a:gd name="T34" fmla="*/ 108 w 216"/>
                  <a:gd name="T35" fmla="*/ 0 h 218"/>
                  <a:gd name="T36" fmla="*/ 136 w 216"/>
                  <a:gd name="T37" fmla="*/ 4 h 218"/>
                  <a:gd name="T38" fmla="*/ 164 w 216"/>
                  <a:gd name="T39" fmla="*/ 16 h 218"/>
                  <a:gd name="T40" fmla="*/ 182 w 216"/>
                  <a:gd name="T41" fmla="*/ 36 h 218"/>
                  <a:gd name="T42" fmla="*/ 190 w 216"/>
                  <a:gd name="T43" fmla="*/ 58 h 218"/>
                  <a:gd name="T44" fmla="*/ 190 w 216"/>
                  <a:gd name="T45" fmla="*/ 166 h 218"/>
                  <a:gd name="T46" fmla="*/ 194 w 216"/>
                  <a:gd name="T47" fmla="*/ 180 h 218"/>
                  <a:gd name="T48" fmla="*/ 200 w 216"/>
                  <a:gd name="T49" fmla="*/ 186 h 218"/>
                  <a:gd name="T50" fmla="*/ 216 w 216"/>
                  <a:gd name="T51" fmla="*/ 182 h 218"/>
                  <a:gd name="T52" fmla="*/ 212 w 216"/>
                  <a:gd name="T53" fmla="*/ 190 h 218"/>
                  <a:gd name="T54" fmla="*/ 198 w 216"/>
                  <a:gd name="T55" fmla="*/ 208 h 218"/>
                  <a:gd name="T56" fmla="*/ 172 w 216"/>
                  <a:gd name="T57" fmla="*/ 218 h 218"/>
                  <a:gd name="T58" fmla="*/ 158 w 216"/>
                  <a:gd name="T59" fmla="*/ 216 h 218"/>
                  <a:gd name="T60" fmla="*/ 136 w 216"/>
                  <a:gd name="T61" fmla="*/ 200 h 218"/>
                  <a:gd name="T62" fmla="*/ 128 w 216"/>
                  <a:gd name="T63" fmla="*/ 184 h 218"/>
                  <a:gd name="T64" fmla="*/ 94 w 216"/>
                  <a:gd name="T65" fmla="*/ 208 h 218"/>
                  <a:gd name="T66" fmla="*/ 58 w 216"/>
                  <a:gd name="T67" fmla="*/ 216 h 218"/>
                  <a:gd name="T68" fmla="*/ 46 w 216"/>
                  <a:gd name="T69" fmla="*/ 216 h 218"/>
                  <a:gd name="T70" fmla="*/ 24 w 216"/>
                  <a:gd name="T71" fmla="*/ 208 h 218"/>
                  <a:gd name="T72" fmla="*/ 10 w 216"/>
                  <a:gd name="T73" fmla="*/ 192 h 218"/>
                  <a:gd name="T74" fmla="*/ 2 w 216"/>
                  <a:gd name="T75" fmla="*/ 174 h 218"/>
                  <a:gd name="T76" fmla="*/ 0 w 216"/>
                  <a:gd name="T77" fmla="*/ 164 h 218"/>
                  <a:gd name="T78" fmla="*/ 2 w 216"/>
                  <a:gd name="T79" fmla="*/ 146 h 218"/>
                  <a:gd name="T80" fmla="*/ 12 w 216"/>
                  <a:gd name="T81" fmla="*/ 130 h 218"/>
                  <a:gd name="T82" fmla="*/ 24 w 216"/>
                  <a:gd name="T83" fmla="*/ 118 h 218"/>
                  <a:gd name="T84" fmla="*/ 44 w 216"/>
                  <a:gd name="T85" fmla="*/ 110 h 218"/>
                  <a:gd name="T86" fmla="*/ 116 w 216"/>
                  <a:gd name="T87" fmla="*/ 88 h 218"/>
                  <a:gd name="T88" fmla="*/ 124 w 216"/>
                  <a:gd name="T89" fmla="*/ 82 h 218"/>
                  <a:gd name="T90" fmla="*/ 126 w 216"/>
                  <a:gd name="T91" fmla="*/ 68 h 218"/>
                  <a:gd name="T92" fmla="*/ 118 w 216"/>
                  <a:gd name="T93" fmla="*/ 56 h 218"/>
                  <a:gd name="T94" fmla="*/ 106 w 216"/>
                  <a:gd name="T95" fmla="*/ 46 h 218"/>
                  <a:gd name="T96" fmla="*/ 92 w 216"/>
                  <a:gd name="T97" fmla="*/ 42 h 218"/>
                  <a:gd name="T98" fmla="*/ 66 w 216"/>
                  <a:gd name="T99" fmla="*/ 40 h 218"/>
                  <a:gd name="T100" fmla="*/ 42 w 216"/>
                  <a:gd name="T101" fmla="*/ 50 h 218"/>
                  <a:gd name="T102" fmla="*/ 22 w 216"/>
                  <a:gd name="T103" fmla="*/ 66 h 218"/>
                  <a:gd name="T104" fmla="*/ 14 w 216"/>
                  <a:gd name="T105" fmla="*/ 78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6" h="218">
                    <a:moveTo>
                      <a:pt x="126" y="102"/>
                    </a:moveTo>
                    <a:lnTo>
                      <a:pt x="126" y="152"/>
                    </a:lnTo>
                    <a:lnTo>
                      <a:pt x="126" y="152"/>
                    </a:lnTo>
                    <a:lnTo>
                      <a:pt x="124" y="166"/>
                    </a:lnTo>
                    <a:lnTo>
                      <a:pt x="122" y="172"/>
                    </a:lnTo>
                    <a:lnTo>
                      <a:pt x="118" y="178"/>
                    </a:lnTo>
                    <a:lnTo>
                      <a:pt x="114" y="182"/>
                    </a:lnTo>
                    <a:lnTo>
                      <a:pt x="108" y="184"/>
                    </a:lnTo>
                    <a:lnTo>
                      <a:pt x="102" y="186"/>
                    </a:lnTo>
                    <a:lnTo>
                      <a:pt x="94" y="186"/>
                    </a:lnTo>
                    <a:lnTo>
                      <a:pt x="94" y="186"/>
                    </a:lnTo>
                    <a:lnTo>
                      <a:pt x="86" y="186"/>
                    </a:lnTo>
                    <a:lnTo>
                      <a:pt x="80" y="184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66" y="170"/>
                    </a:lnTo>
                    <a:lnTo>
                      <a:pt x="64" y="164"/>
                    </a:lnTo>
                    <a:lnTo>
                      <a:pt x="62" y="150"/>
                    </a:lnTo>
                    <a:lnTo>
                      <a:pt x="62" y="150"/>
                    </a:lnTo>
                    <a:lnTo>
                      <a:pt x="64" y="142"/>
                    </a:lnTo>
                    <a:lnTo>
                      <a:pt x="66" y="134"/>
                    </a:lnTo>
                    <a:lnTo>
                      <a:pt x="72" y="128"/>
                    </a:lnTo>
                    <a:lnTo>
                      <a:pt x="78" y="124"/>
                    </a:lnTo>
                    <a:lnTo>
                      <a:pt x="126" y="102"/>
                    </a:lnTo>
                    <a:lnTo>
                      <a:pt x="126" y="102"/>
                    </a:lnTo>
                    <a:close/>
                    <a:moveTo>
                      <a:pt x="14" y="78"/>
                    </a:moveTo>
                    <a:lnTo>
                      <a:pt x="14" y="78"/>
                    </a:lnTo>
                    <a:lnTo>
                      <a:pt x="16" y="58"/>
                    </a:lnTo>
                    <a:lnTo>
                      <a:pt x="24" y="42"/>
                    </a:lnTo>
                    <a:lnTo>
                      <a:pt x="34" y="28"/>
                    </a:lnTo>
                    <a:lnTo>
                      <a:pt x="46" y="18"/>
                    </a:lnTo>
                    <a:lnTo>
                      <a:pt x="60" y="10"/>
                    </a:lnTo>
                    <a:lnTo>
                      <a:pt x="76" y="4"/>
                    </a:lnTo>
                    <a:lnTo>
                      <a:pt x="92" y="0"/>
                    </a:lnTo>
                    <a:lnTo>
                      <a:pt x="108" y="0"/>
                    </a:lnTo>
                    <a:lnTo>
                      <a:pt x="108" y="0"/>
                    </a:lnTo>
                    <a:lnTo>
                      <a:pt x="122" y="0"/>
                    </a:lnTo>
                    <a:lnTo>
                      <a:pt x="136" y="4"/>
                    </a:lnTo>
                    <a:lnTo>
                      <a:pt x="150" y="10"/>
                    </a:lnTo>
                    <a:lnTo>
                      <a:pt x="164" y="16"/>
                    </a:lnTo>
                    <a:lnTo>
                      <a:pt x="174" y="24"/>
                    </a:lnTo>
                    <a:lnTo>
                      <a:pt x="182" y="36"/>
                    </a:lnTo>
                    <a:lnTo>
                      <a:pt x="188" y="46"/>
                    </a:lnTo>
                    <a:lnTo>
                      <a:pt x="190" y="58"/>
                    </a:lnTo>
                    <a:lnTo>
                      <a:pt x="190" y="166"/>
                    </a:lnTo>
                    <a:lnTo>
                      <a:pt x="190" y="166"/>
                    </a:lnTo>
                    <a:lnTo>
                      <a:pt x="192" y="176"/>
                    </a:lnTo>
                    <a:lnTo>
                      <a:pt x="194" y="180"/>
                    </a:lnTo>
                    <a:lnTo>
                      <a:pt x="196" y="184"/>
                    </a:lnTo>
                    <a:lnTo>
                      <a:pt x="200" y="186"/>
                    </a:lnTo>
                    <a:lnTo>
                      <a:pt x="204" y="186"/>
                    </a:lnTo>
                    <a:lnTo>
                      <a:pt x="216" y="182"/>
                    </a:lnTo>
                    <a:lnTo>
                      <a:pt x="216" y="182"/>
                    </a:lnTo>
                    <a:lnTo>
                      <a:pt x="212" y="190"/>
                    </a:lnTo>
                    <a:lnTo>
                      <a:pt x="208" y="196"/>
                    </a:lnTo>
                    <a:lnTo>
                      <a:pt x="198" y="208"/>
                    </a:lnTo>
                    <a:lnTo>
                      <a:pt x="186" y="214"/>
                    </a:lnTo>
                    <a:lnTo>
                      <a:pt x="172" y="218"/>
                    </a:lnTo>
                    <a:lnTo>
                      <a:pt x="172" y="218"/>
                    </a:lnTo>
                    <a:lnTo>
                      <a:pt x="158" y="216"/>
                    </a:lnTo>
                    <a:lnTo>
                      <a:pt x="146" y="210"/>
                    </a:lnTo>
                    <a:lnTo>
                      <a:pt x="136" y="200"/>
                    </a:lnTo>
                    <a:lnTo>
                      <a:pt x="128" y="184"/>
                    </a:lnTo>
                    <a:lnTo>
                      <a:pt x="128" y="184"/>
                    </a:lnTo>
                    <a:lnTo>
                      <a:pt x="112" y="198"/>
                    </a:lnTo>
                    <a:lnTo>
                      <a:pt x="94" y="208"/>
                    </a:lnTo>
                    <a:lnTo>
                      <a:pt x="78" y="214"/>
                    </a:lnTo>
                    <a:lnTo>
                      <a:pt x="58" y="216"/>
                    </a:lnTo>
                    <a:lnTo>
                      <a:pt x="58" y="216"/>
                    </a:lnTo>
                    <a:lnTo>
                      <a:pt x="46" y="216"/>
                    </a:lnTo>
                    <a:lnTo>
                      <a:pt x="34" y="212"/>
                    </a:lnTo>
                    <a:lnTo>
                      <a:pt x="24" y="208"/>
                    </a:lnTo>
                    <a:lnTo>
                      <a:pt x="16" y="200"/>
                    </a:lnTo>
                    <a:lnTo>
                      <a:pt x="10" y="192"/>
                    </a:lnTo>
                    <a:lnTo>
                      <a:pt x="4" y="184"/>
                    </a:lnTo>
                    <a:lnTo>
                      <a:pt x="2" y="174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2" y="156"/>
                    </a:lnTo>
                    <a:lnTo>
                      <a:pt x="2" y="146"/>
                    </a:lnTo>
                    <a:lnTo>
                      <a:pt x="6" y="138"/>
                    </a:lnTo>
                    <a:lnTo>
                      <a:pt x="12" y="130"/>
                    </a:lnTo>
                    <a:lnTo>
                      <a:pt x="18" y="124"/>
                    </a:lnTo>
                    <a:lnTo>
                      <a:pt x="24" y="118"/>
                    </a:lnTo>
                    <a:lnTo>
                      <a:pt x="34" y="114"/>
                    </a:lnTo>
                    <a:lnTo>
                      <a:pt x="44" y="110"/>
                    </a:lnTo>
                    <a:lnTo>
                      <a:pt x="116" y="88"/>
                    </a:lnTo>
                    <a:lnTo>
                      <a:pt x="116" y="88"/>
                    </a:lnTo>
                    <a:lnTo>
                      <a:pt x="120" y="86"/>
                    </a:lnTo>
                    <a:lnTo>
                      <a:pt x="124" y="82"/>
                    </a:lnTo>
                    <a:lnTo>
                      <a:pt x="126" y="76"/>
                    </a:lnTo>
                    <a:lnTo>
                      <a:pt x="126" y="68"/>
                    </a:lnTo>
                    <a:lnTo>
                      <a:pt x="124" y="62"/>
                    </a:lnTo>
                    <a:lnTo>
                      <a:pt x="118" y="56"/>
                    </a:lnTo>
                    <a:lnTo>
                      <a:pt x="112" y="50"/>
                    </a:lnTo>
                    <a:lnTo>
                      <a:pt x="106" y="46"/>
                    </a:lnTo>
                    <a:lnTo>
                      <a:pt x="106" y="46"/>
                    </a:lnTo>
                    <a:lnTo>
                      <a:pt x="92" y="42"/>
                    </a:lnTo>
                    <a:lnTo>
                      <a:pt x="78" y="40"/>
                    </a:lnTo>
                    <a:lnTo>
                      <a:pt x="66" y="40"/>
                    </a:lnTo>
                    <a:lnTo>
                      <a:pt x="54" y="44"/>
                    </a:lnTo>
                    <a:lnTo>
                      <a:pt x="42" y="50"/>
                    </a:lnTo>
                    <a:lnTo>
                      <a:pt x="32" y="58"/>
                    </a:lnTo>
                    <a:lnTo>
                      <a:pt x="22" y="66"/>
                    </a:lnTo>
                    <a:lnTo>
                      <a:pt x="14" y="78"/>
                    </a:lnTo>
                    <a:lnTo>
                      <a:pt x="14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9"/>
              <p:cNvSpPr>
                <a:spLocks noEditPoints="1"/>
              </p:cNvSpPr>
              <p:nvPr/>
            </p:nvSpPr>
            <p:spPr bwMode="auto">
              <a:xfrm>
                <a:off x="3145" y="9099"/>
                <a:ext cx="469" cy="525"/>
              </a:xfrm>
              <a:custGeom>
                <a:avLst/>
                <a:gdLst>
                  <a:gd name="T0" fmla="*/ 226 w 256"/>
                  <a:gd name="T1" fmla="*/ 0 h 286"/>
                  <a:gd name="T2" fmla="*/ 226 w 256"/>
                  <a:gd name="T3" fmla="*/ 244 h 286"/>
                  <a:gd name="T4" fmla="*/ 232 w 256"/>
                  <a:gd name="T5" fmla="*/ 266 h 286"/>
                  <a:gd name="T6" fmla="*/ 256 w 256"/>
                  <a:gd name="T7" fmla="*/ 278 h 286"/>
                  <a:gd name="T8" fmla="*/ 116 w 256"/>
                  <a:gd name="T9" fmla="*/ 286 h 286"/>
                  <a:gd name="T10" fmla="*/ 86 w 256"/>
                  <a:gd name="T11" fmla="*/ 284 h 286"/>
                  <a:gd name="T12" fmla="*/ 62 w 256"/>
                  <a:gd name="T13" fmla="*/ 278 h 286"/>
                  <a:gd name="T14" fmla="*/ 42 w 256"/>
                  <a:gd name="T15" fmla="*/ 268 h 286"/>
                  <a:gd name="T16" fmla="*/ 26 w 256"/>
                  <a:gd name="T17" fmla="*/ 256 h 286"/>
                  <a:gd name="T18" fmla="*/ 6 w 256"/>
                  <a:gd name="T19" fmla="*/ 222 h 286"/>
                  <a:gd name="T20" fmla="*/ 0 w 256"/>
                  <a:gd name="T21" fmla="*/ 180 h 286"/>
                  <a:gd name="T22" fmla="*/ 2 w 256"/>
                  <a:gd name="T23" fmla="*/ 160 h 286"/>
                  <a:gd name="T24" fmla="*/ 16 w 256"/>
                  <a:gd name="T25" fmla="*/ 124 h 286"/>
                  <a:gd name="T26" fmla="*/ 42 w 256"/>
                  <a:gd name="T27" fmla="*/ 94 h 286"/>
                  <a:gd name="T28" fmla="*/ 78 w 256"/>
                  <a:gd name="T29" fmla="*/ 76 h 286"/>
                  <a:gd name="T30" fmla="*/ 100 w 256"/>
                  <a:gd name="T31" fmla="*/ 74 h 286"/>
                  <a:gd name="T32" fmla="*/ 116 w 256"/>
                  <a:gd name="T33" fmla="*/ 74 h 286"/>
                  <a:gd name="T34" fmla="*/ 148 w 256"/>
                  <a:gd name="T35" fmla="*/ 86 h 286"/>
                  <a:gd name="T36" fmla="*/ 162 w 256"/>
                  <a:gd name="T37" fmla="*/ 36 h 286"/>
                  <a:gd name="T38" fmla="*/ 160 w 256"/>
                  <a:gd name="T39" fmla="*/ 20 h 286"/>
                  <a:gd name="T40" fmla="*/ 154 w 256"/>
                  <a:gd name="T41" fmla="*/ 12 h 286"/>
                  <a:gd name="T42" fmla="*/ 144 w 256"/>
                  <a:gd name="T43" fmla="*/ 8 h 286"/>
                  <a:gd name="T44" fmla="*/ 126 w 256"/>
                  <a:gd name="T45" fmla="*/ 0 h 286"/>
                  <a:gd name="T46" fmla="*/ 118 w 256"/>
                  <a:gd name="T47" fmla="*/ 96 h 286"/>
                  <a:gd name="T48" fmla="*/ 136 w 256"/>
                  <a:gd name="T49" fmla="*/ 96 h 286"/>
                  <a:gd name="T50" fmla="*/ 148 w 256"/>
                  <a:gd name="T51" fmla="*/ 104 h 286"/>
                  <a:gd name="T52" fmla="*/ 158 w 256"/>
                  <a:gd name="T53" fmla="*/ 114 h 286"/>
                  <a:gd name="T54" fmla="*/ 162 w 256"/>
                  <a:gd name="T55" fmla="*/ 132 h 286"/>
                  <a:gd name="T56" fmla="*/ 162 w 256"/>
                  <a:gd name="T57" fmla="*/ 248 h 286"/>
                  <a:gd name="T58" fmla="*/ 154 w 256"/>
                  <a:gd name="T59" fmla="*/ 264 h 286"/>
                  <a:gd name="T60" fmla="*/ 136 w 256"/>
                  <a:gd name="T61" fmla="*/ 270 h 286"/>
                  <a:gd name="T62" fmla="*/ 122 w 256"/>
                  <a:gd name="T63" fmla="*/ 268 h 286"/>
                  <a:gd name="T64" fmla="*/ 96 w 256"/>
                  <a:gd name="T65" fmla="*/ 252 h 286"/>
                  <a:gd name="T66" fmla="*/ 78 w 256"/>
                  <a:gd name="T67" fmla="*/ 226 h 286"/>
                  <a:gd name="T68" fmla="*/ 66 w 256"/>
                  <a:gd name="T69" fmla="*/ 194 h 286"/>
                  <a:gd name="T70" fmla="*/ 64 w 256"/>
                  <a:gd name="T71" fmla="*/ 178 h 286"/>
                  <a:gd name="T72" fmla="*/ 68 w 256"/>
                  <a:gd name="T73" fmla="*/ 150 h 286"/>
                  <a:gd name="T74" fmla="*/ 76 w 256"/>
                  <a:gd name="T75" fmla="*/ 124 h 286"/>
                  <a:gd name="T76" fmla="*/ 94 w 256"/>
                  <a:gd name="T77" fmla="*/ 104 h 286"/>
                  <a:gd name="T78" fmla="*/ 118 w 256"/>
                  <a:gd name="T79" fmla="*/ 9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" h="286">
                    <a:moveTo>
                      <a:pt x="126" y="0"/>
                    </a:moveTo>
                    <a:lnTo>
                      <a:pt x="226" y="0"/>
                    </a:lnTo>
                    <a:lnTo>
                      <a:pt x="226" y="244"/>
                    </a:lnTo>
                    <a:lnTo>
                      <a:pt x="226" y="244"/>
                    </a:lnTo>
                    <a:lnTo>
                      <a:pt x="228" y="256"/>
                    </a:lnTo>
                    <a:lnTo>
                      <a:pt x="232" y="266"/>
                    </a:lnTo>
                    <a:lnTo>
                      <a:pt x="242" y="272"/>
                    </a:lnTo>
                    <a:lnTo>
                      <a:pt x="256" y="278"/>
                    </a:lnTo>
                    <a:lnTo>
                      <a:pt x="256" y="286"/>
                    </a:lnTo>
                    <a:lnTo>
                      <a:pt x="116" y="286"/>
                    </a:lnTo>
                    <a:lnTo>
                      <a:pt x="116" y="286"/>
                    </a:lnTo>
                    <a:lnTo>
                      <a:pt x="86" y="284"/>
                    </a:lnTo>
                    <a:lnTo>
                      <a:pt x="74" y="282"/>
                    </a:lnTo>
                    <a:lnTo>
                      <a:pt x="62" y="278"/>
                    </a:lnTo>
                    <a:lnTo>
                      <a:pt x="52" y="274"/>
                    </a:lnTo>
                    <a:lnTo>
                      <a:pt x="42" y="268"/>
                    </a:lnTo>
                    <a:lnTo>
                      <a:pt x="34" y="262"/>
                    </a:lnTo>
                    <a:lnTo>
                      <a:pt x="26" y="256"/>
                    </a:lnTo>
                    <a:lnTo>
                      <a:pt x="14" y="240"/>
                    </a:lnTo>
                    <a:lnTo>
                      <a:pt x="6" y="222"/>
                    </a:lnTo>
                    <a:lnTo>
                      <a:pt x="2" y="200"/>
                    </a:lnTo>
                    <a:lnTo>
                      <a:pt x="0" y="180"/>
                    </a:lnTo>
                    <a:lnTo>
                      <a:pt x="0" y="180"/>
                    </a:lnTo>
                    <a:lnTo>
                      <a:pt x="2" y="160"/>
                    </a:lnTo>
                    <a:lnTo>
                      <a:pt x="8" y="142"/>
                    </a:lnTo>
                    <a:lnTo>
                      <a:pt x="16" y="124"/>
                    </a:lnTo>
                    <a:lnTo>
                      <a:pt x="28" y="108"/>
                    </a:lnTo>
                    <a:lnTo>
                      <a:pt x="42" y="94"/>
                    </a:lnTo>
                    <a:lnTo>
                      <a:pt x="58" y="84"/>
                    </a:lnTo>
                    <a:lnTo>
                      <a:pt x="78" y="76"/>
                    </a:lnTo>
                    <a:lnTo>
                      <a:pt x="88" y="74"/>
                    </a:lnTo>
                    <a:lnTo>
                      <a:pt x="100" y="74"/>
                    </a:lnTo>
                    <a:lnTo>
                      <a:pt x="100" y="74"/>
                    </a:lnTo>
                    <a:lnTo>
                      <a:pt x="116" y="74"/>
                    </a:lnTo>
                    <a:lnTo>
                      <a:pt x="132" y="78"/>
                    </a:lnTo>
                    <a:lnTo>
                      <a:pt x="148" y="86"/>
                    </a:lnTo>
                    <a:lnTo>
                      <a:pt x="160" y="96"/>
                    </a:lnTo>
                    <a:lnTo>
                      <a:pt x="162" y="36"/>
                    </a:lnTo>
                    <a:lnTo>
                      <a:pt x="162" y="36"/>
                    </a:lnTo>
                    <a:lnTo>
                      <a:pt x="160" y="20"/>
                    </a:lnTo>
                    <a:lnTo>
                      <a:pt x="158" y="16"/>
                    </a:lnTo>
                    <a:lnTo>
                      <a:pt x="154" y="12"/>
                    </a:lnTo>
                    <a:lnTo>
                      <a:pt x="150" y="10"/>
                    </a:lnTo>
                    <a:lnTo>
                      <a:pt x="144" y="8"/>
                    </a:lnTo>
                    <a:lnTo>
                      <a:pt x="126" y="8"/>
                    </a:lnTo>
                    <a:lnTo>
                      <a:pt x="126" y="0"/>
                    </a:lnTo>
                    <a:lnTo>
                      <a:pt x="126" y="0"/>
                    </a:lnTo>
                    <a:close/>
                    <a:moveTo>
                      <a:pt x="118" y="96"/>
                    </a:moveTo>
                    <a:lnTo>
                      <a:pt x="118" y="96"/>
                    </a:lnTo>
                    <a:lnTo>
                      <a:pt x="136" y="96"/>
                    </a:lnTo>
                    <a:lnTo>
                      <a:pt x="142" y="100"/>
                    </a:lnTo>
                    <a:lnTo>
                      <a:pt x="148" y="104"/>
                    </a:lnTo>
                    <a:lnTo>
                      <a:pt x="154" y="108"/>
                    </a:lnTo>
                    <a:lnTo>
                      <a:pt x="158" y="114"/>
                    </a:lnTo>
                    <a:lnTo>
                      <a:pt x="160" y="124"/>
                    </a:lnTo>
                    <a:lnTo>
                      <a:pt x="162" y="132"/>
                    </a:lnTo>
                    <a:lnTo>
                      <a:pt x="162" y="248"/>
                    </a:lnTo>
                    <a:lnTo>
                      <a:pt x="162" y="248"/>
                    </a:lnTo>
                    <a:lnTo>
                      <a:pt x="160" y="256"/>
                    </a:lnTo>
                    <a:lnTo>
                      <a:pt x="154" y="264"/>
                    </a:lnTo>
                    <a:lnTo>
                      <a:pt x="148" y="268"/>
                    </a:lnTo>
                    <a:lnTo>
                      <a:pt x="136" y="270"/>
                    </a:lnTo>
                    <a:lnTo>
                      <a:pt x="136" y="270"/>
                    </a:lnTo>
                    <a:lnTo>
                      <a:pt x="122" y="268"/>
                    </a:lnTo>
                    <a:lnTo>
                      <a:pt x="108" y="262"/>
                    </a:lnTo>
                    <a:lnTo>
                      <a:pt x="96" y="252"/>
                    </a:lnTo>
                    <a:lnTo>
                      <a:pt x="86" y="240"/>
                    </a:lnTo>
                    <a:lnTo>
                      <a:pt x="78" y="226"/>
                    </a:lnTo>
                    <a:lnTo>
                      <a:pt x="70" y="212"/>
                    </a:lnTo>
                    <a:lnTo>
                      <a:pt x="66" y="194"/>
                    </a:lnTo>
                    <a:lnTo>
                      <a:pt x="64" y="178"/>
                    </a:lnTo>
                    <a:lnTo>
                      <a:pt x="64" y="178"/>
                    </a:lnTo>
                    <a:lnTo>
                      <a:pt x="66" y="164"/>
                    </a:lnTo>
                    <a:lnTo>
                      <a:pt x="68" y="150"/>
                    </a:lnTo>
                    <a:lnTo>
                      <a:pt x="72" y="138"/>
                    </a:lnTo>
                    <a:lnTo>
                      <a:pt x="76" y="124"/>
                    </a:lnTo>
                    <a:lnTo>
                      <a:pt x="84" y="112"/>
                    </a:lnTo>
                    <a:lnTo>
                      <a:pt x="94" y="104"/>
                    </a:lnTo>
                    <a:lnTo>
                      <a:pt x="104" y="98"/>
                    </a:lnTo>
                    <a:lnTo>
                      <a:pt x="118" y="96"/>
                    </a:lnTo>
                    <a:lnTo>
                      <a:pt x="118" y="9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0"/>
              <p:cNvSpPr>
                <a:spLocks noEditPoints="1"/>
              </p:cNvSpPr>
              <p:nvPr/>
            </p:nvSpPr>
            <p:spPr bwMode="auto">
              <a:xfrm>
                <a:off x="1374" y="9235"/>
                <a:ext cx="450" cy="396"/>
              </a:xfrm>
              <a:custGeom>
                <a:avLst/>
                <a:gdLst>
                  <a:gd name="T0" fmla="*/ 124 w 246"/>
                  <a:gd name="T1" fmla="*/ 0 h 216"/>
                  <a:gd name="T2" fmla="*/ 172 w 246"/>
                  <a:gd name="T3" fmla="*/ 8 h 216"/>
                  <a:gd name="T4" fmla="*/ 210 w 246"/>
                  <a:gd name="T5" fmla="*/ 32 h 216"/>
                  <a:gd name="T6" fmla="*/ 236 w 246"/>
                  <a:gd name="T7" fmla="*/ 66 h 216"/>
                  <a:gd name="T8" fmla="*/ 246 w 246"/>
                  <a:gd name="T9" fmla="*/ 98 h 216"/>
                  <a:gd name="T10" fmla="*/ 246 w 246"/>
                  <a:gd name="T11" fmla="*/ 108 h 216"/>
                  <a:gd name="T12" fmla="*/ 244 w 246"/>
                  <a:gd name="T13" fmla="*/ 130 h 216"/>
                  <a:gd name="T14" fmla="*/ 224 w 246"/>
                  <a:gd name="T15" fmla="*/ 168 h 216"/>
                  <a:gd name="T16" fmla="*/ 192 w 246"/>
                  <a:gd name="T17" fmla="*/ 198 h 216"/>
                  <a:gd name="T18" fmla="*/ 148 w 246"/>
                  <a:gd name="T19" fmla="*/ 214 h 216"/>
                  <a:gd name="T20" fmla="*/ 124 w 246"/>
                  <a:gd name="T21" fmla="*/ 216 h 216"/>
                  <a:gd name="T22" fmla="*/ 76 w 246"/>
                  <a:gd name="T23" fmla="*/ 208 h 216"/>
                  <a:gd name="T24" fmla="*/ 36 w 246"/>
                  <a:gd name="T25" fmla="*/ 184 h 216"/>
                  <a:gd name="T26" fmla="*/ 10 w 246"/>
                  <a:gd name="T27" fmla="*/ 150 h 216"/>
                  <a:gd name="T28" fmla="*/ 2 w 246"/>
                  <a:gd name="T29" fmla="*/ 120 h 216"/>
                  <a:gd name="T30" fmla="*/ 0 w 246"/>
                  <a:gd name="T31" fmla="*/ 108 h 216"/>
                  <a:gd name="T32" fmla="*/ 4 w 246"/>
                  <a:gd name="T33" fmla="*/ 86 h 216"/>
                  <a:gd name="T34" fmla="*/ 22 w 246"/>
                  <a:gd name="T35" fmla="*/ 48 h 216"/>
                  <a:gd name="T36" fmla="*/ 54 w 246"/>
                  <a:gd name="T37" fmla="*/ 18 h 216"/>
                  <a:gd name="T38" fmla="*/ 98 w 246"/>
                  <a:gd name="T39" fmla="*/ 2 h 216"/>
                  <a:gd name="T40" fmla="*/ 124 w 246"/>
                  <a:gd name="T41" fmla="*/ 0 h 216"/>
                  <a:gd name="T42" fmla="*/ 122 w 246"/>
                  <a:gd name="T43" fmla="*/ 18 h 216"/>
                  <a:gd name="T44" fmla="*/ 146 w 246"/>
                  <a:gd name="T45" fmla="*/ 24 h 216"/>
                  <a:gd name="T46" fmla="*/ 166 w 246"/>
                  <a:gd name="T47" fmla="*/ 44 h 216"/>
                  <a:gd name="T48" fmla="*/ 178 w 246"/>
                  <a:gd name="T49" fmla="*/ 72 h 216"/>
                  <a:gd name="T50" fmla="*/ 182 w 246"/>
                  <a:gd name="T51" fmla="*/ 108 h 216"/>
                  <a:gd name="T52" fmla="*/ 182 w 246"/>
                  <a:gd name="T53" fmla="*/ 126 h 216"/>
                  <a:gd name="T54" fmla="*/ 172 w 246"/>
                  <a:gd name="T55" fmla="*/ 158 h 216"/>
                  <a:gd name="T56" fmla="*/ 156 w 246"/>
                  <a:gd name="T57" fmla="*/ 182 h 216"/>
                  <a:gd name="T58" fmla="*/ 134 w 246"/>
                  <a:gd name="T59" fmla="*/ 196 h 216"/>
                  <a:gd name="T60" fmla="*/ 122 w 246"/>
                  <a:gd name="T61" fmla="*/ 198 h 216"/>
                  <a:gd name="T62" fmla="*/ 98 w 246"/>
                  <a:gd name="T63" fmla="*/ 190 h 216"/>
                  <a:gd name="T64" fmla="*/ 80 w 246"/>
                  <a:gd name="T65" fmla="*/ 170 h 216"/>
                  <a:gd name="T66" fmla="*/ 66 w 246"/>
                  <a:gd name="T67" fmla="*/ 142 h 216"/>
                  <a:gd name="T68" fmla="*/ 62 w 246"/>
                  <a:gd name="T69" fmla="*/ 108 h 216"/>
                  <a:gd name="T70" fmla="*/ 62 w 246"/>
                  <a:gd name="T71" fmla="*/ 88 h 216"/>
                  <a:gd name="T72" fmla="*/ 72 w 246"/>
                  <a:gd name="T73" fmla="*/ 56 h 216"/>
                  <a:gd name="T74" fmla="*/ 88 w 246"/>
                  <a:gd name="T75" fmla="*/ 32 h 216"/>
                  <a:gd name="T76" fmla="*/ 110 w 246"/>
                  <a:gd name="T77" fmla="*/ 18 h 216"/>
                  <a:gd name="T78" fmla="*/ 122 w 246"/>
                  <a:gd name="T79" fmla="*/ 1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46" h="216">
                    <a:moveTo>
                      <a:pt x="124" y="0"/>
                    </a:moveTo>
                    <a:lnTo>
                      <a:pt x="124" y="0"/>
                    </a:lnTo>
                    <a:lnTo>
                      <a:pt x="148" y="2"/>
                    </a:lnTo>
                    <a:lnTo>
                      <a:pt x="172" y="8"/>
                    </a:lnTo>
                    <a:lnTo>
                      <a:pt x="192" y="18"/>
                    </a:lnTo>
                    <a:lnTo>
                      <a:pt x="210" y="32"/>
                    </a:lnTo>
                    <a:lnTo>
                      <a:pt x="224" y="48"/>
                    </a:lnTo>
                    <a:lnTo>
                      <a:pt x="236" y="66"/>
                    </a:lnTo>
                    <a:lnTo>
                      <a:pt x="244" y="86"/>
                    </a:lnTo>
                    <a:lnTo>
                      <a:pt x="246" y="98"/>
                    </a:lnTo>
                    <a:lnTo>
                      <a:pt x="246" y="108"/>
                    </a:lnTo>
                    <a:lnTo>
                      <a:pt x="246" y="108"/>
                    </a:lnTo>
                    <a:lnTo>
                      <a:pt x="246" y="120"/>
                    </a:lnTo>
                    <a:lnTo>
                      <a:pt x="244" y="130"/>
                    </a:lnTo>
                    <a:lnTo>
                      <a:pt x="236" y="150"/>
                    </a:lnTo>
                    <a:lnTo>
                      <a:pt x="224" y="168"/>
                    </a:lnTo>
                    <a:lnTo>
                      <a:pt x="210" y="184"/>
                    </a:lnTo>
                    <a:lnTo>
                      <a:pt x="192" y="198"/>
                    </a:lnTo>
                    <a:lnTo>
                      <a:pt x="172" y="208"/>
                    </a:lnTo>
                    <a:lnTo>
                      <a:pt x="148" y="214"/>
                    </a:lnTo>
                    <a:lnTo>
                      <a:pt x="124" y="216"/>
                    </a:lnTo>
                    <a:lnTo>
                      <a:pt x="124" y="216"/>
                    </a:lnTo>
                    <a:lnTo>
                      <a:pt x="98" y="214"/>
                    </a:lnTo>
                    <a:lnTo>
                      <a:pt x="76" y="208"/>
                    </a:lnTo>
                    <a:lnTo>
                      <a:pt x="54" y="198"/>
                    </a:lnTo>
                    <a:lnTo>
                      <a:pt x="36" y="184"/>
                    </a:lnTo>
                    <a:lnTo>
                      <a:pt x="22" y="168"/>
                    </a:lnTo>
                    <a:lnTo>
                      <a:pt x="10" y="150"/>
                    </a:lnTo>
                    <a:lnTo>
                      <a:pt x="4" y="130"/>
                    </a:lnTo>
                    <a:lnTo>
                      <a:pt x="2" y="120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2" y="98"/>
                    </a:lnTo>
                    <a:lnTo>
                      <a:pt x="4" y="86"/>
                    </a:lnTo>
                    <a:lnTo>
                      <a:pt x="10" y="66"/>
                    </a:lnTo>
                    <a:lnTo>
                      <a:pt x="22" y="48"/>
                    </a:lnTo>
                    <a:lnTo>
                      <a:pt x="36" y="32"/>
                    </a:lnTo>
                    <a:lnTo>
                      <a:pt x="54" y="18"/>
                    </a:lnTo>
                    <a:lnTo>
                      <a:pt x="76" y="8"/>
                    </a:lnTo>
                    <a:lnTo>
                      <a:pt x="98" y="2"/>
                    </a:lnTo>
                    <a:lnTo>
                      <a:pt x="124" y="0"/>
                    </a:lnTo>
                    <a:lnTo>
                      <a:pt x="124" y="0"/>
                    </a:lnTo>
                    <a:close/>
                    <a:moveTo>
                      <a:pt x="122" y="18"/>
                    </a:moveTo>
                    <a:lnTo>
                      <a:pt x="122" y="18"/>
                    </a:lnTo>
                    <a:lnTo>
                      <a:pt x="134" y="18"/>
                    </a:lnTo>
                    <a:lnTo>
                      <a:pt x="146" y="24"/>
                    </a:lnTo>
                    <a:lnTo>
                      <a:pt x="156" y="32"/>
                    </a:lnTo>
                    <a:lnTo>
                      <a:pt x="166" y="44"/>
                    </a:lnTo>
                    <a:lnTo>
                      <a:pt x="172" y="56"/>
                    </a:lnTo>
                    <a:lnTo>
                      <a:pt x="178" y="72"/>
                    </a:lnTo>
                    <a:lnTo>
                      <a:pt x="182" y="88"/>
                    </a:lnTo>
                    <a:lnTo>
                      <a:pt x="182" y="108"/>
                    </a:lnTo>
                    <a:lnTo>
                      <a:pt x="182" y="108"/>
                    </a:lnTo>
                    <a:lnTo>
                      <a:pt x="182" y="126"/>
                    </a:lnTo>
                    <a:lnTo>
                      <a:pt x="178" y="142"/>
                    </a:lnTo>
                    <a:lnTo>
                      <a:pt x="172" y="158"/>
                    </a:lnTo>
                    <a:lnTo>
                      <a:pt x="166" y="170"/>
                    </a:lnTo>
                    <a:lnTo>
                      <a:pt x="156" y="182"/>
                    </a:lnTo>
                    <a:lnTo>
                      <a:pt x="146" y="190"/>
                    </a:lnTo>
                    <a:lnTo>
                      <a:pt x="134" y="196"/>
                    </a:lnTo>
                    <a:lnTo>
                      <a:pt x="122" y="198"/>
                    </a:lnTo>
                    <a:lnTo>
                      <a:pt x="122" y="198"/>
                    </a:lnTo>
                    <a:lnTo>
                      <a:pt x="110" y="196"/>
                    </a:lnTo>
                    <a:lnTo>
                      <a:pt x="98" y="190"/>
                    </a:lnTo>
                    <a:lnTo>
                      <a:pt x="88" y="182"/>
                    </a:lnTo>
                    <a:lnTo>
                      <a:pt x="80" y="170"/>
                    </a:lnTo>
                    <a:lnTo>
                      <a:pt x="72" y="158"/>
                    </a:lnTo>
                    <a:lnTo>
                      <a:pt x="66" y="142"/>
                    </a:lnTo>
                    <a:lnTo>
                      <a:pt x="62" y="126"/>
                    </a:lnTo>
                    <a:lnTo>
                      <a:pt x="62" y="108"/>
                    </a:lnTo>
                    <a:lnTo>
                      <a:pt x="62" y="108"/>
                    </a:lnTo>
                    <a:lnTo>
                      <a:pt x="62" y="88"/>
                    </a:lnTo>
                    <a:lnTo>
                      <a:pt x="66" y="72"/>
                    </a:lnTo>
                    <a:lnTo>
                      <a:pt x="72" y="56"/>
                    </a:lnTo>
                    <a:lnTo>
                      <a:pt x="80" y="44"/>
                    </a:lnTo>
                    <a:lnTo>
                      <a:pt x="88" y="32"/>
                    </a:lnTo>
                    <a:lnTo>
                      <a:pt x="98" y="24"/>
                    </a:lnTo>
                    <a:lnTo>
                      <a:pt x="110" y="18"/>
                    </a:lnTo>
                    <a:lnTo>
                      <a:pt x="122" y="18"/>
                    </a:lnTo>
                    <a:lnTo>
                      <a:pt x="12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8604" y="9235"/>
                <a:ext cx="247" cy="389"/>
              </a:xfrm>
              <a:custGeom>
                <a:avLst/>
                <a:gdLst>
                  <a:gd name="T0" fmla="*/ 100 w 134"/>
                  <a:gd name="T1" fmla="*/ 0 h 212"/>
                  <a:gd name="T2" fmla="*/ 100 w 134"/>
                  <a:gd name="T3" fmla="*/ 168 h 212"/>
                  <a:gd name="T4" fmla="*/ 100 w 134"/>
                  <a:gd name="T5" fmla="*/ 168 h 212"/>
                  <a:gd name="T6" fmla="*/ 100 w 134"/>
                  <a:gd name="T7" fmla="*/ 178 h 212"/>
                  <a:gd name="T8" fmla="*/ 100 w 134"/>
                  <a:gd name="T9" fmla="*/ 186 h 212"/>
                  <a:gd name="T10" fmla="*/ 104 w 134"/>
                  <a:gd name="T11" fmla="*/ 192 h 212"/>
                  <a:gd name="T12" fmla="*/ 108 w 134"/>
                  <a:gd name="T13" fmla="*/ 196 h 212"/>
                  <a:gd name="T14" fmla="*/ 112 w 134"/>
                  <a:gd name="T15" fmla="*/ 200 h 212"/>
                  <a:gd name="T16" fmla="*/ 118 w 134"/>
                  <a:gd name="T17" fmla="*/ 202 h 212"/>
                  <a:gd name="T18" fmla="*/ 134 w 134"/>
                  <a:gd name="T19" fmla="*/ 204 h 212"/>
                  <a:gd name="T20" fmla="*/ 134 w 134"/>
                  <a:gd name="T21" fmla="*/ 212 h 212"/>
                  <a:gd name="T22" fmla="*/ 2 w 134"/>
                  <a:gd name="T23" fmla="*/ 212 h 212"/>
                  <a:gd name="T24" fmla="*/ 2 w 134"/>
                  <a:gd name="T25" fmla="*/ 204 h 212"/>
                  <a:gd name="T26" fmla="*/ 2 w 134"/>
                  <a:gd name="T27" fmla="*/ 204 h 212"/>
                  <a:gd name="T28" fmla="*/ 18 w 134"/>
                  <a:gd name="T29" fmla="*/ 202 h 212"/>
                  <a:gd name="T30" fmla="*/ 24 w 134"/>
                  <a:gd name="T31" fmla="*/ 200 h 212"/>
                  <a:gd name="T32" fmla="*/ 28 w 134"/>
                  <a:gd name="T33" fmla="*/ 196 h 212"/>
                  <a:gd name="T34" fmla="*/ 28 w 134"/>
                  <a:gd name="T35" fmla="*/ 196 h 212"/>
                  <a:gd name="T36" fmla="*/ 32 w 134"/>
                  <a:gd name="T37" fmla="*/ 190 h 212"/>
                  <a:gd name="T38" fmla="*/ 34 w 134"/>
                  <a:gd name="T39" fmla="*/ 182 h 212"/>
                  <a:gd name="T40" fmla="*/ 36 w 134"/>
                  <a:gd name="T41" fmla="*/ 164 h 212"/>
                  <a:gd name="T42" fmla="*/ 36 w 134"/>
                  <a:gd name="T43" fmla="*/ 54 h 212"/>
                  <a:gd name="T44" fmla="*/ 36 w 134"/>
                  <a:gd name="T45" fmla="*/ 54 h 212"/>
                  <a:gd name="T46" fmla="*/ 36 w 134"/>
                  <a:gd name="T47" fmla="*/ 34 h 212"/>
                  <a:gd name="T48" fmla="*/ 34 w 134"/>
                  <a:gd name="T49" fmla="*/ 24 h 212"/>
                  <a:gd name="T50" fmla="*/ 32 w 134"/>
                  <a:gd name="T51" fmla="*/ 18 h 212"/>
                  <a:gd name="T52" fmla="*/ 32 w 134"/>
                  <a:gd name="T53" fmla="*/ 18 h 212"/>
                  <a:gd name="T54" fmla="*/ 28 w 134"/>
                  <a:gd name="T55" fmla="*/ 14 h 212"/>
                  <a:gd name="T56" fmla="*/ 22 w 134"/>
                  <a:gd name="T57" fmla="*/ 12 h 212"/>
                  <a:gd name="T58" fmla="*/ 14 w 134"/>
                  <a:gd name="T59" fmla="*/ 10 h 212"/>
                  <a:gd name="T60" fmla="*/ 0 w 134"/>
                  <a:gd name="T61" fmla="*/ 8 h 212"/>
                  <a:gd name="T62" fmla="*/ 0 w 134"/>
                  <a:gd name="T63" fmla="*/ 0 h 212"/>
                  <a:gd name="T64" fmla="*/ 100 w 134"/>
                  <a:gd name="T65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4" h="212">
                    <a:moveTo>
                      <a:pt x="100" y="0"/>
                    </a:moveTo>
                    <a:lnTo>
                      <a:pt x="100" y="168"/>
                    </a:lnTo>
                    <a:lnTo>
                      <a:pt x="100" y="168"/>
                    </a:lnTo>
                    <a:lnTo>
                      <a:pt x="100" y="178"/>
                    </a:lnTo>
                    <a:lnTo>
                      <a:pt x="100" y="186"/>
                    </a:lnTo>
                    <a:lnTo>
                      <a:pt x="104" y="192"/>
                    </a:lnTo>
                    <a:lnTo>
                      <a:pt x="108" y="196"/>
                    </a:lnTo>
                    <a:lnTo>
                      <a:pt x="112" y="200"/>
                    </a:lnTo>
                    <a:lnTo>
                      <a:pt x="118" y="202"/>
                    </a:lnTo>
                    <a:lnTo>
                      <a:pt x="134" y="204"/>
                    </a:lnTo>
                    <a:lnTo>
                      <a:pt x="134" y="212"/>
                    </a:lnTo>
                    <a:lnTo>
                      <a:pt x="2" y="212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18" y="202"/>
                    </a:lnTo>
                    <a:lnTo>
                      <a:pt x="24" y="200"/>
                    </a:lnTo>
                    <a:lnTo>
                      <a:pt x="28" y="196"/>
                    </a:lnTo>
                    <a:lnTo>
                      <a:pt x="28" y="196"/>
                    </a:lnTo>
                    <a:lnTo>
                      <a:pt x="32" y="190"/>
                    </a:lnTo>
                    <a:lnTo>
                      <a:pt x="34" y="182"/>
                    </a:lnTo>
                    <a:lnTo>
                      <a:pt x="36" y="164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34"/>
                    </a:lnTo>
                    <a:lnTo>
                      <a:pt x="34" y="24"/>
                    </a:lnTo>
                    <a:lnTo>
                      <a:pt x="32" y="18"/>
                    </a:lnTo>
                    <a:lnTo>
                      <a:pt x="32" y="18"/>
                    </a:lnTo>
                    <a:lnTo>
                      <a:pt x="28" y="14"/>
                    </a:lnTo>
                    <a:lnTo>
                      <a:pt x="22" y="12"/>
                    </a:lnTo>
                    <a:lnTo>
                      <a:pt x="14" y="10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0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2"/>
              <p:cNvSpPr>
                <a:spLocks/>
              </p:cNvSpPr>
              <p:nvPr/>
            </p:nvSpPr>
            <p:spPr bwMode="auto">
              <a:xfrm>
                <a:off x="8660" y="9000"/>
                <a:ext cx="135" cy="128"/>
              </a:xfrm>
              <a:custGeom>
                <a:avLst/>
                <a:gdLst>
                  <a:gd name="T0" fmla="*/ 0 w 74"/>
                  <a:gd name="T1" fmla="*/ 36 h 70"/>
                  <a:gd name="T2" fmla="*/ 0 w 74"/>
                  <a:gd name="T3" fmla="*/ 36 h 70"/>
                  <a:gd name="T4" fmla="*/ 0 w 74"/>
                  <a:gd name="T5" fmla="*/ 28 h 70"/>
                  <a:gd name="T6" fmla="*/ 2 w 74"/>
                  <a:gd name="T7" fmla="*/ 20 h 70"/>
                  <a:gd name="T8" fmla="*/ 6 w 74"/>
                  <a:gd name="T9" fmla="*/ 14 h 70"/>
                  <a:gd name="T10" fmla="*/ 10 w 74"/>
                  <a:gd name="T11" fmla="*/ 10 h 70"/>
                  <a:gd name="T12" fmla="*/ 16 w 74"/>
                  <a:gd name="T13" fmla="*/ 6 h 70"/>
                  <a:gd name="T14" fmla="*/ 22 w 74"/>
                  <a:gd name="T15" fmla="*/ 2 h 70"/>
                  <a:gd name="T16" fmla="*/ 36 w 74"/>
                  <a:gd name="T17" fmla="*/ 0 h 70"/>
                  <a:gd name="T18" fmla="*/ 50 w 74"/>
                  <a:gd name="T19" fmla="*/ 2 h 70"/>
                  <a:gd name="T20" fmla="*/ 56 w 74"/>
                  <a:gd name="T21" fmla="*/ 6 h 70"/>
                  <a:gd name="T22" fmla="*/ 62 w 74"/>
                  <a:gd name="T23" fmla="*/ 10 h 70"/>
                  <a:gd name="T24" fmla="*/ 68 w 74"/>
                  <a:gd name="T25" fmla="*/ 14 h 70"/>
                  <a:gd name="T26" fmla="*/ 70 w 74"/>
                  <a:gd name="T27" fmla="*/ 20 h 70"/>
                  <a:gd name="T28" fmla="*/ 74 w 74"/>
                  <a:gd name="T29" fmla="*/ 26 h 70"/>
                  <a:gd name="T30" fmla="*/ 74 w 74"/>
                  <a:gd name="T31" fmla="*/ 36 h 70"/>
                  <a:gd name="T32" fmla="*/ 74 w 74"/>
                  <a:gd name="T33" fmla="*/ 36 h 70"/>
                  <a:gd name="T34" fmla="*/ 74 w 74"/>
                  <a:gd name="T35" fmla="*/ 44 h 70"/>
                  <a:gd name="T36" fmla="*/ 70 w 74"/>
                  <a:gd name="T37" fmla="*/ 50 h 70"/>
                  <a:gd name="T38" fmla="*/ 68 w 74"/>
                  <a:gd name="T39" fmla="*/ 56 h 70"/>
                  <a:gd name="T40" fmla="*/ 62 w 74"/>
                  <a:gd name="T41" fmla="*/ 62 h 70"/>
                  <a:gd name="T42" fmla="*/ 56 w 74"/>
                  <a:gd name="T43" fmla="*/ 64 h 70"/>
                  <a:gd name="T44" fmla="*/ 50 w 74"/>
                  <a:gd name="T45" fmla="*/ 68 h 70"/>
                  <a:gd name="T46" fmla="*/ 36 w 74"/>
                  <a:gd name="T47" fmla="*/ 70 h 70"/>
                  <a:gd name="T48" fmla="*/ 22 w 74"/>
                  <a:gd name="T49" fmla="*/ 68 h 70"/>
                  <a:gd name="T50" fmla="*/ 16 w 74"/>
                  <a:gd name="T51" fmla="*/ 64 h 70"/>
                  <a:gd name="T52" fmla="*/ 10 w 74"/>
                  <a:gd name="T53" fmla="*/ 62 h 70"/>
                  <a:gd name="T54" fmla="*/ 6 w 74"/>
                  <a:gd name="T55" fmla="*/ 56 h 70"/>
                  <a:gd name="T56" fmla="*/ 2 w 74"/>
                  <a:gd name="T57" fmla="*/ 50 h 70"/>
                  <a:gd name="T58" fmla="*/ 0 w 74"/>
                  <a:gd name="T59" fmla="*/ 44 h 70"/>
                  <a:gd name="T60" fmla="*/ 0 w 74"/>
                  <a:gd name="T61" fmla="*/ 3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4" h="70">
                    <a:moveTo>
                      <a:pt x="0" y="36"/>
                    </a:moveTo>
                    <a:lnTo>
                      <a:pt x="0" y="36"/>
                    </a:lnTo>
                    <a:lnTo>
                      <a:pt x="0" y="28"/>
                    </a:lnTo>
                    <a:lnTo>
                      <a:pt x="2" y="20"/>
                    </a:lnTo>
                    <a:lnTo>
                      <a:pt x="6" y="14"/>
                    </a:lnTo>
                    <a:lnTo>
                      <a:pt x="10" y="10"/>
                    </a:lnTo>
                    <a:lnTo>
                      <a:pt x="16" y="6"/>
                    </a:lnTo>
                    <a:lnTo>
                      <a:pt x="22" y="2"/>
                    </a:lnTo>
                    <a:lnTo>
                      <a:pt x="36" y="0"/>
                    </a:lnTo>
                    <a:lnTo>
                      <a:pt x="50" y="2"/>
                    </a:lnTo>
                    <a:lnTo>
                      <a:pt x="56" y="6"/>
                    </a:lnTo>
                    <a:lnTo>
                      <a:pt x="62" y="10"/>
                    </a:lnTo>
                    <a:lnTo>
                      <a:pt x="68" y="14"/>
                    </a:lnTo>
                    <a:lnTo>
                      <a:pt x="70" y="20"/>
                    </a:lnTo>
                    <a:lnTo>
                      <a:pt x="74" y="26"/>
                    </a:lnTo>
                    <a:lnTo>
                      <a:pt x="74" y="36"/>
                    </a:lnTo>
                    <a:lnTo>
                      <a:pt x="74" y="36"/>
                    </a:lnTo>
                    <a:lnTo>
                      <a:pt x="74" y="44"/>
                    </a:lnTo>
                    <a:lnTo>
                      <a:pt x="70" y="50"/>
                    </a:lnTo>
                    <a:lnTo>
                      <a:pt x="68" y="56"/>
                    </a:lnTo>
                    <a:lnTo>
                      <a:pt x="62" y="62"/>
                    </a:lnTo>
                    <a:lnTo>
                      <a:pt x="56" y="64"/>
                    </a:lnTo>
                    <a:lnTo>
                      <a:pt x="50" y="68"/>
                    </a:lnTo>
                    <a:lnTo>
                      <a:pt x="36" y="70"/>
                    </a:lnTo>
                    <a:lnTo>
                      <a:pt x="22" y="68"/>
                    </a:lnTo>
                    <a:lnTo>
                      <a:pt x="16" y="64"/>
                    </a:lnTo>
                    <a:lnTo>
                      <a:pt x="10" y="62"/>
                    </a:lnTo>
                    <a:lnTo>
                      <a:pt x="6" y="56"/>
                    </a:lnTo>
                    <a:lnTo>
                      <a:pt x="2" y="50"/>
                    </a:lnTo>
                    <a:lnTo>
                      <a:pt x="0" y="44"/>
                    </a:lnTo>
                    <a:lnTo>
                      <a:pt x="0" y="36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7930" y="9223"/>
                <a:ext cx="381" cy="401"/>
              </a:xfrm>
              <a:custGeom>
                <a:avLst/>
                <a:gdLst>
                  <a:gd name="T0" fmla="*/ 0 w 208"/>
                  <a:gd name="T1" fmla="*/ 6 h 218"/>
                  <a:gd name="T2" fmla="*/ 102 w 208"/>
                  <a:gd name="T3" fmla="*/ 6 h 218"/>
                  <a:gd name="T4" fmla="*/ 102 w 208"/>
                  <a:gd name="T5" fmla="*/ 60 h 218"/>
                  <a:gd name="T6" fmla="*/ 144 w 208"/>
                  <a:gd name="T7" fmla="*/ 10 h 218"/>
                  <a:gd name="T8" fmla="*/ 144 w 208"/>
                  <a:gd name="T9" fmla="*/ 10 h 218"/>
                  <a:gd name="T10" fmla="*/ 150 w 208"/>
                  <a:gd name="T11" fmla="*/ 6 h 218"/>
                  <a:gd name="T12" fmla="*/ 156 w 208"/>
                  <a:gd name="T13" fmla="*/ 2 h 218"/>
                  <a:gd name="T14" fmla="*/ 162 w 208"/>
                  <a:gd name="T15" fmla="*/ 0 h 218"/>
                  <a:gd name="T16" fmla="*/ 170 w 208"/>
                  <a:gd name="T17" fmla="*/ 0 h 218"/>
                  <a:gd name="T18" fmla="*/ 180 w 208"/>
                  <a:gd name="T19" fmla="*/ 2 h 218"/>
                  <a:gd name="T20" fmla="*/ 188 w 208"/>
                  <a:gd name="T21" fmla="*/ 4 h 218"/>
                  <a:gd name="T22" fmla="*/ 198 w 208"/>
                  <a:gd name="T23" fmla="*/ 10 h 218"/>
                  <a:gd name="T24" fmla="*/ 208 w 208"/>
                  <a:gd name="T25" fmla="*/ 16 h 218"/>
                  <a:gd name="T26" fmla="*/ 194 w 208"/>
                  <a:gd name="T27" fmla="*/ 96 h 218"/>
                  <a:gd name="T28" fmla="*/ 194 w 208"/>
                  <a:gd name="T29" fmla="*/ 96 h 218"/>
                  <a:gd name="T30" fmla="*/ 180 w 208"/>
                  <a:gd name="T31" fmla="*/ 82 h 218"/>
                  <a:gd name="T32" fmla="*/ 168 w 208"/>
                  <a:gd name="T33" fmla="*/ 70 h 218"/>
                  <a:gd name="T34" fmla="*/ 152 w 208"/>
                  <a:gd name="T35" fmla="*/ 64 h 218"/>
                  <a:gd name="T36" fmla="*/ 146 w 208"/>
                  <a:gd name="T37" fmla="*/ 62 h 218"/>
                  <a:gd name="T38" fmla="*/ 138 w 208"/>
                  <a:gd name="T39" fmla="*/ 62 h 218"/>
                  <a:gd name="T40" fmla="*/ 138 w 208"/>
                  <a:gd name="T41" fmla="*/ 62 h 218"/>
                  <a:gd name="T42" fmla="*/ 132 w 208"/>
                  <a:gd name="T43" fmla="*/ 62 h 218"/>
                  <a:gd name="T44" fmla="*/ 126 w 208"/>
                  <a:gd name="T45" fmla="*/ 64 h 218"/>
                  <a:gd name="T46" fmla="*/ 120 w 208"/>
                  <a:gd name="T47" fmla="*/ 66 h 218"/>
                  <a:gd name="T48" fmla="*/ 114 w 208"/>
                  <a:gd name="T49" fmla="*/ 70 h 218"/>
                  <a:gd name="T50" fmla="*/ 110 w 208"/>
                  <a:gd name="T51" fmla="*/ 76 h 218"/>
                  <a:gd name="T52" fmla="*/ 106 w 208"/>
                  <a:gd name="T53" fmla="*/ 84 h 218"/>
                  <a:gd name="T54" fmla="*/ 104 w 208"/>
                  <a:gd name="T55" fmla="*/ 92 h 218"/>
                  <a:gd name="T56" fmla="*/ 102 w 208"/>
                  <a:gd name="T57" fmla="*/ 102 h 218"/>
                  <a:gd name="T58" fmla="*/ 102 w 208"/>
                  <a:gd name="T59" fmla="*/ 174 h 218"/>
                  <a:gd name="T60" fmla="*/ 102 w 208"/>
                  <a:gd name="T61" fmla="*/ 174 h 218"/>
                  <a:gd name="T62" fmla="*/ 104 w 208"/>
                  <a:gd name="T63" fmla="*/ 190 h 218"/>
                  <a:gd name="T64" fmla="*/ 106 w 208"/>
                  <a:gd name="T65" fmla="*/ 196 h 218"/>
                  <a:gd name="T66" fmla="*/ 110 w 208"/>
                  <a:gd name="T67" fmla="*/ 200 h 218"/>
                  <a:gd name="T68" fmla="*/ 114 w 208"/>
                  <a:gd name="T69" fmla="*/ 204 h 218"/>
                  <a:gd name="T70" fmla="*/ 120 w 208"/>
                  <a:gd name="T71" fmla="*/ 206 h 218"/>
                  <a:gd name="T72" fmla="*/ 136 w 208"/>
                  <a:gd name="T73" fmla="*/ 210 h 218"/>
                  <a:gd name="T74" fmla="*/ 136 w 208"/>
                  <a:gd name="T75" fmla="*/ 218 h 218"/>
                  <a:gd name="T76" fmla="*/ 2 w 208"/>
                  <a:gd name="T77" fmla="*/ 218 h 218"/>
                  <a:gd name="T78" fmla="*/ 2 w 208"/>
                  <a:gd name="T79" fmla="*/ 208 h 218"/>
                  <a:gd name="T80" fmla="*/ 2 w 208"/>
                  <a:gd name="T81" fmla="*/ 208 h 218"/>
                  <a:gd name="T82" fmla="*/ 18 w 208"/>
                  <a:gd name="T83" fmla="*/ 206 h 218"/>
                  <a:gd name="T84" fmla="*/ 24 w 208"/>
                  <a:gd name="T85" fmla="*/ 204 h 218"/>
                  <a:gd name="T86" fmla="*/ 28 w 208"/>
                  <a:gd name="T87" fmla="*/ 200 h 218"/>
                  <a:gd name="T88" fmla="*/ 32 w 208"/>
                  <a:gd name="T89" fmla="*/ 196 h 218"/>
                  <a:gd name="T90" fmla="*/ 34 w 208"/>
                  <a:gd name="T91" fmla="*/ 190 h 218"/>
                  <a:gd name="T92" fmla="*/ 36 w 208"/>
                  <a:gd name="T93" fmla="*/ 174 h 218"/>
                  <a:gd name="T94" fmla="*/ 36 w 208"/>
                  <a:gd name="T95" fmla="*/ 44 h 218"/>
                  <a:gd name="T96" fmla="*/ 36 w 208"/>
                  <a:gd name="T97" fmla="*/ 44 h 218"/>
                  <a:gd name="T98" fmla="*/ 34 w 208"/>
                  <a:gd name="T99" fmla="*/ 30 h 218"/>
                  <a:gd name="T100" fmla="*/ 30 w 208"/>
                  <a:gd name="T101" fmla="*/ 24 h 218"/>
                  <a:gd name="T102" fmla="*/ 28 w 208"/>
                  <a:gd name="T103" fmla="*/ 20 h 218"/>
                  <a:gd name="T104" fmla="*/ 22 w 208"/>
                  <a:gd name="T105" fmla="*/ 18 h 218"/>
                  <a:gd name="T106" fmla="*/ 16 w 208"/>
                  <a:gd name="T107" fmla="*/ 16 h 218"/>
                  <a:gd name="T108" fmla="*/ 0 w 208"/>
                  <a:gd name="T109" fmla="*/ 14 h 218"/>
                  <a:gd name="T110" fmla="*/ 0 w 208"/>
                  <a:gd name="T111" fmla="*/ 6 h 218"/>
                  <a:gd name="T112" fmla="*/ 0 w 208"/>
                  <a:gd name="T113" fmla="*/ 6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08" h="218">
                    <a:moveTo>
                      <a:pt x="0" y="6"/>
                    </a:moveTo>
                    <a:lnTo>
                      <a:pt x="102" y="6"/>
                    </a:lnTo>
                    <a:lnTo>
                      <a:pt x="102" y="60"/>
                    </a:lnTo>
                    <a:lnTo>
                      <a:pt x="144" y="10"/>
                    </a:lnTo>
                    <a:lnTo>
                      <a:pt x="144" y="10"/>
                    </a:lnTo>
                    <a:lnTo>
                      <a:pt x="150" y="6"/>
                    </a:lnTo>
                    <a:lnTo>
                      <a:pt x="156" y="2"/>
                    </a:lnTo>
                    <a:lnTo>
                      <a:pt x="162" y="0"/>
                    </a:lnTo>
                    <a:lnTo>
                      <a:pt x="170" y="0"/>
                    </a:lnTo>
                    <a:lnTo>
                      <a:pt x="180" y="2"/>
                    </a:lnTo>
                    <a:lnTo>
                      <a:pt x="188" y="4"/>
                    </a:lnTo>
                    <a:lnTo>
                      <a:pt x="198" y="10"/>
                    </a:lnTo>
                    <a:lnTo>
                      <a:pt x="208" y="16"/>
                    </a:lnTo>
                    <a:lnTo>
                      <a:pt x="194" y="96"/>
                    </a:lnTo>
                    <a:lnTo>
                      <a:pt x="194" y="96"/>
                    </a:lnTo>
                    <a:lnTo>
                      <a:pt x="180" y="82"/>
                    </a:lnTo>
                    <a:lnTo>
                      <a:pt x="168" y="70"/>
                    </a:lnTo>
                    <a:lnTo>
                      <a:pt x="152" y="64"/>
                    </a:lnTo>
                    <a:lnTo>
                      <a:pt x="146" y="62"/>
                    </a:lnTo>
                    <a:lnTo>
                      <a:pt x="138" y="62"/>
                    </a:lnTo>
                    <a:lnTo>
                      <a:pt x="138" y="62"/>
                    </a:lnTo>
                    <a:lnTo>
                      <a:pt x="132" y="62"/>
                    </a:lnTo>
                    <a:lnTo>
                      <a:pt x="126" y="64"/>
                    </a:lnTo>
                    <a:lnTo>
                      <a:pt x="120" y="66"/>
                    </a:lnTo>
                    <a:lnTo>
                      <a:pt x="114" y="70"/>
                    </a:lnTo>
                    <a:lnTo>
                      <a:pt x="110" y="76"/>
                    </a:lnTo>
                    <a:lnTo>
                      <a:pt x="106" y="84"/>
                    </a:lnTo>
                    <a:lnTo>
                      <a:pt x="104" y="92"/>
                    </a:lnTo>
                    <a:lnTo>
                      <a:pt x="102" y="102"/>
                    </a:lnTo>
                    <a:lnTo>
                      <a:pt x="102" y="174"/>
                    </a:lnTo>
                    <a:lnTo>
                      <a:pt x="102" y="174"/>
                    </a:lnTo>
                    <a:lnTo>
                      <a:pt x="104" y="190"/>
                    </a:lnTo>
                    <a:lnTo>
                      <a:pt x="106" y="196"/>
                    </a:lnTo>
                    <a:lnTo>
                      <a:pt x="110" y="200"/>
                    </a:lnTo>
                    <a:lnTo>
                      <a:pt x="114" y="204"/>
                    </a:lnTo>
                    <a:lnTo>
                      <a:pt x="120" y="206"/>
                    </a:lnTo>
                    <a:lnTo>
                      <a:pt x="136" y="210"/>
                    </a:lnTo>
                    <a:lnTo>
                      <a:pt x="136" y="218"/>
                    </a:lnTo>
                    <a:lnTo>
                      <a:pt x="2" y="218"/>
                    </a:lnTo>
                    <a:lnTo>
                      <a:pt x="2" y="208"/>
                    </a:lnTo>
                    <a:lnTo>
                      <a:pt x="2" y="208"/>
                    </a:lnTo>
                    <a:lnTo>
                      <a:pt x="18" y="206"/>
                    </a:lnTo>
                    <a:lnTo>
                      <a:pt x="24" y="204"/>
                    </a:lnTo>
                    <a:lnTo>
                      <a:pt x="28" y="200"/>
                    </a:lnTo>
                    <a:lnTo>
                      <a:pt x="32" y="196"/>
                    </a:lnTo>
                    <a:lnTo>
                      <a:pt x="34" y="190"/>
                    </a:lnTo>
                    <a:lnTo>
                      <a:pt x="36" y="174"/>
                    </a:lnTo>
                    <a:lnTo>
                      <a:pt x="36" y="44"/>
                    </a:lnTo>
                    <a:lnTo>
                      <a:pt x="36" y="44"/>
                    </a:lnTo>
                    <a:lnTo>
                      <a:pt x="34" y="30"/>
                    </a:lnTo>
                    <a:lnTo>
                      <a:pt x="30" y="24"/>
                    </a:lnTo>
                    <a:lnTo>
                      <a:pt x="28" y="20"/>
                    </a:lnTo>
                    <a:lnTo>
                      <a:pt x="22" y="18"/>
                    </a:lnTo>
                    <a:lnTo>
                      <a:pt x="16" y="16"/>
                    </a:lnTo>
                    <a:lnTo>
                      <a:pt x="0" y="1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4"/>
              <p:cNvSpPr>
                <a:spLocks noEditPoints="1"/>
              </p:cNvSpPr>
              <p:nvPr/>
            </p:nvSpPr>
            <p:spPr bwMode="auto">
              <a:xfrm>
                <a:off x="7552" y="9235"/>
                <a:ext cx="414" cy="396"/>
              </a:xfrm>
              <a:custGeom>
                <a:avLst/>
                <a:gdLst>
                  <a:gd name="T0" fmla="*/ 0 w 226"/>
                  <a:gd name="T1" fmla="*/ 116 h 216"/>
                  <a:gd name="T2" fmla="*/ 2 w 226"/>
                  <a:gd name="T3" fmla="*/ 88 h 216"/>
                  <a:gd name="T4" fmla="*/ 8 w 226"/>
                  <a:gd name="T5" fmla="*/ 66 h 216"/>
                  <a:gd name="T6" fmla="*/ 20 w 226"/>
                  <a:gd name="T7" fmla="*/ 46 h 216"/>
                  <a:gd name="T8" fmla="*/ 34 w 226"/>
                  <a:gd name="T9" fmla="*/ 30 h 216"/>
                  <a:gd name="T10" fmla="*/ 72 w 226"/>
                  <a:gd name="T11" fmla="*/ 8 h 216"/>
                  <a:gd name="T12" fmla="*/ 122 w 226"/>
                  <a:gd name="T13" fmla="*/ 0 h 216"/>
                  <a:gd name="T14" fmla="*/ 144 w 226"/>
                  <a:gd name="T15" fmla="*/ 0 h 216"/>
                  <a:gd name="T16" fmla="*/ 178 w 226"/>
                  <a:gd name="T17" fmla="*/ 14 h 216"/>
                  <a:gd name="T18" fmla="*/ 202 w 226"/>
                  <a:gd name="T19" fmla="*/ 38 h 216"/>
                  <a:gd name="T20" fmla="*/ 214 w 226"/>
                  <a:gd name="T21" fmla="*/ 72 h 216"/>
                  <a:gd name="T22" fmla="*/ 70 w 226"/>
                  <a:gd name="T23" fmla="*/ 92 h 216"/>
                  <a:gd name="T24" fmla="*/ 70 w 226"/>
                  <a:gd name="T25" fmla="*/ 110 h 216"/>
                  <a:gd name="T26" fmla="*/ 80 w 226"/>
                  <a:gd name="T27" fmla="*/ 142 h 216"/>
                  <a:gd name="T28" fmla="*/ 98 w 226"/>
                  <a:gd name="T29" fmla="*/ 168 h 216"/>
                  <a:gd name="T30" fmla="*/ 120 w 226"/>
                  <a:gd name="T31" fmla="*/ 184 h 216"/>
                  <a:gd name="T32" fmla="*/ 134 w 226"/>
                  <a:gd name="T33" fmla="*/ 186 h 216"/>
                  <a:gd name="T34" fmla="*/ 164 w 226"/>
                  <a:gd name="T35" fmla="*/ 184 h 216"/>
                  <a:gd name="T36" fmla="*/ 186 w 226"/>
                  <a:gd name="T37" fmla="*/ 174 h 216"/>
                  <a:gd name="T38" fmla="*/ 208 w 226"/>
                  <a:gd name="T39" fmla="*/ 154 h 216"/>
                  <a:gd name="T40" fmla="*/ 226 w 226"/>
                  <a:gd name="T41" fmla="*/ 144 h 216"/>
                  <a:gd name="T42" fmla="*/ 222 w 226"/>
                  <a:gd name="T43" fmla="*/ 158 h 216"/>
                  <a:gd name="T44" fmla="*/ 204 w 226"/>
                  <a:gd name="T45" fmla="*/ 184 h 216"/>
                  <a:gd name="T46" fmla="*/ 178 w 226"/>
                  <a:gd name="T47" fmla="*/ 204 h 216"/>
                  <a:gd name="T48" fmla="*/ 140 w 226"/>
                  <a:gd name="T49" fmla="*/ 216 h 216"/>
                  <a:gd name="T50" fmla="*/ 118 w 226"/>
                  <a:gd name="T51" fmla="*/ 216 h 216"/>
                  <a:gd name="T52" fmla="*/ 80 w 226"/>
                  <a:gd name="T53" fmla="*/ 212 h 216"/>
                  <a:gd name="T54" fmla="*/ 42 w 226"/>
                  <a:gd name="T55" fmla="*/ 194 h 216"/>
                  <a:gd name="T56" fmla="*/ 20 w 226"/>
                  <a:gd name="T57" fmla="*/ 170 h 216"/>
                  <a:gd name="T58" fmla="*/ 8 w 226"/>
                  <a:gd name="T59" fmla="*/ 152 h 216"/>
                  <a:gd name="T60" fmla="*/ 2 w 226"/>
                  <a:gd name="T61" fmla="*/ 128 h 216"/>
                  <a:gd name="T62" fmla="*/ 0 w 226"/>
                  <a:gd name="T63" fmla="*/ 116 h 216"/>
                  <a:gd name="T64" fmla="*/ 150 w 226"/>
                  <a:gd name="T65" fmla="*/ 72 h 216"/>
                  <a:gd name="T66" fmla="*/ 148 w 226"/>
                  <a:gd name="T67" fmla="*/ 60 h 216"/>
                  <a:gd name="T68" fmla="*/ 144 w 226"/>
                  <a:gd name="T69" fmla="*/ 42 h 216"/>
                  <a:gd name="T70" fmla="*/ 134 w 226"/>
                  <a:gd name="T71" fmla="*/ 28 h 216"/>
                  <a:gd name="T72" fmla="*/ 120 w 226"/>
                  <a:gd name="T73" fmla="*/ 20 h 216"/>
                  <a:gd name="T74" fmla="*/ 114 w 226"/>
                  <a:gd name="T75" fmla="*/ 18 h 216"/>
                  <a:gd name="T76" fmla="*/ 100 w 226"/>
                  <a:gd name="T77" fmla="*/ 22 h 216"/>
                  <a:gd name="T78" fmla="*/ 86 w 226"/>
                  <a:gd name="T79" fmla="*/ 32 h 216"/>
                  <a:gd name="T80" fmla="*/ 76 w 226"/>
                  <a:gd name="T81" fmla="*/ 50 h 216"/>
                  <a:gd name="T82" fmla="*/ 72 w 226"/>
                  <a:gd name="T83" fmla="*/ 72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26" h="216">
                    <a:moveTo>
                      <a:pt x="0" y="116"/>
                    </a:moveTo>
                    <a:lnTo>
                      <a:pt x="0" y="116"/>
                    </a:lnTo>
                    <a:lnTo>
                      <a:pt x="0" y="102"/>
                    </a:lnTo>
                    <a:lnTo>
                      <a:pt x="2" y="88"/>
                    </a:lnTo>
                    <a:lnTo>
                      <a:pt x="4" y="76"/>
                    </a:lnTo>
                    <a:lnTo>
                      <a:pt x="8" y="66"/>
                    </a:lnTo>
                    <a:lnTo>
                      <a:pt x="14" y="56"/>
                    </a:lnTo>
                    <a:lnTo>
                      <a:pt x="20" y="46"/>
                    </a:lnTo>
                    <a:lnTo>
                      <a:pt x="26" y="38"/>
                    </a:lnTo>
                    <a:lnTo>
                      <a:pt x="34" y="30"/>
                    </a:lnTo>
                    <a:lnTo>
                      <a:pt x="52" y="16"/>
                    </a:lnTo>
                    <a:lnTo>
                      <a:pt x="72" y="8"/>
                    </a:lnTo>
                    <a:lnTo>
                      <a:pt x="96" y="2"/>
                    </a:lnTo>
                    <a:lnTo>
                      <a:pt x="122" y="0"/>
                    </a:lnTo>
                    <a:lnTo>
                      <a:pt x="122" y="0"/>
                    </a:lnTo>
                    <a:lnTo>
                      <a:pt x="144" y="0"/>
                    </a:lnTo>
                    <a:lnTo>
                      <a:pt x="162" y="6"/>
                    </a:lnTo>
                    <a:lnTo>
                      <a:pt x="178" y="14"/>
                    </a:lnTo>
                    <a:lnTo>
                      <a:pt x="192" y="26"/>
                    </a:lnTo>
                    <a:lnTo>
                      <a:pt x="202" y="38"/>
                    </a:lnTo>
                    <a:lnTo>
                      <a:pt x="210" y="54"/>
                    </a:lnTo>
                    <a:lnTo>
                      <a:pt x="214" y="72"/>
                    </a:lnTo>
                    <a:lnTo>
                      <a:pt x="218" y="92"/>
                    </a:lnTo>
                    <a:lnTo>
                      <a:pt x="70" y="92"/>
                    </a:lnTo>
                    <a:lnTo>
                      <a:pt x="70" y="92"/>
                    </a:lnTo>
                    <a:lnTo>
                      <a:pt x="70" y="110"/>
                    </a:lnTo>
                    <a:lnTo>
                      <a:pt x="74" y="126"/>
                    </a:lnTo>
                    <a:lnTo>
                      <a:pt x="80" y="142"/>
                    </a:lnTo>
                    <a:lnTo>
                      <a:pt x="88" y="156"/>
                    </a:lnTo>
                    <a:lnTo>
                      <a:pt x="98" y="168"/>
                    </a:lnTo>
                    <a:lnTo>
                      <a:pt x="108" y="178"/>
                    </a:lnTo>
                    <a:lnTo>
                      <a:pt x="120" y="184"/>
                    </a:lnTo>
                    <a:lnTo>
                      <a:pt x="134" y="186"/>
                    </a:lnTo>
                    <a:lnTo>
                      <a:pt x="134" y="186"/>
                    </a:lnTo>
                    <a:lnTo>
                      <a:pt x="154" y="186"/>
                    </a:lnTo>
                    <a:lnTo>
                      <a:pt x="164" y="184"/>
                    </a:lnTo>
                    <a:lnTo>
                      <a:pt x="176" y="180"/>
                    </a:lnTo>
                    <a:lnTo>
                      <a:pt x="186" y="174"/>
                    </a:lnTo>
                    <a:lnTo>
                      <a:pt x="196" y="164"/>
                    </a:lnTo>
                    <a:lnTo>
                      <a:pt x="208" y="154"/>
                    </a:lnTo>
                    <a:lnTo>
                      <a:pt x="220" y="138"/>
                    </a:lnTo>
                    <a:lnTo>
                      <a:pt x="226" y="144"/>
                    </a:lnTo>
                    <a:lnTo>
                      <a:pt x="226" y="144"/>
                    </a:lnTo>
                    <a:lnTo>
                      <a:pt x="222" y="158"/>
                    </a:lnTo>
                    <a:lnTo>
                      <a:pt x="214" y="170"/>
                    </a:lnTo>
                    <a:lnTo>
                      <a:pt x="204" y="184"/>
                    </a:lnTo>
                    <a:lnTo>
                      <a:pt x="192" y="194"/>
                    </a:lnTo>
                    <a:lnTo>
                      <a:pt x="178" y="204"/>
                    </a:lnTo>
                    <a:lnTo>
                      <a:pt x="160" y="210"/>
                    </a:lnTo>
                    <a:lnTo>
                      <a:pt x="140" y="216"/>
                    </a:lnTo>
                    <a:lnTo>
                      <a:pt x="118" y="216"/>
                    </a:lnTo>
                    <a:lnTo>
                      <a:pt x="118" y="216"/>
                    </a:lnTo>
                    <a:lnTo>
                      <a:pt x="100" y="216"/>
                    </a:lnTo>
                    <a:lnTo>
                      <a:pt x="80" y="212"/>
                    </a:lnTo>
                    <a:lnTo>
                      <a:pt x="60" y="204"/>
                    </a:lnTo>
                    <a:lnTo>
                      <a:pt x="42" y="194"/>
                    </a:lnTo>
                    <a:lnTo>
                      <a:pt x="26" y="178"/>
                    </a:lnTo>
                    <a:lnTo>
                      <a:pt x="20" y="170"/>
                    </a:lnTo>
                    <a:lnTo>
                      <a:pt x="12" y="162"/>
                    </a:lnTo>
                    <a:lnTo>
                      <a:pt x="8" y="152"/>
                    </a:lnTo>
                    <a:lnTo>
                      <a:pt x="4" y="140"/>
                    </a:lnTo>
                    <a:lnTo>
                      <a:pt x="2" y="128"/>
                    </a:lnTo>
                    <a:lnTo>
                      <a:pt x="0" y="116"/>
                    </a:lnTo>
                    <a:lnTo>
                      <a:pt x="0" y="116"/>
                    </a:lnTo>
                    <a:close/>
                    <a:moveTo>
                      <a:pt x="72" y="72"/>
                    </a:moveTo>
                    <a:lnTo>
                      <a:pt x="150" y="72"/>
                    </a:lnTo>
                    <a:lnTo>
                      <a:pt x="150" y="72"/>
                    </a:lnTo>
                    <a:lnTo>
                      <a:pt x="148" y="60"/>
                    </a:lnTo>
                    <a:lnTo>
                      <a:pt x="146" y="50"/>
                    </a:lnTo>
                    <a:lnTo>
                      <a:pt x="144" y="42"/>
                    </a:lnTo>
                    <a:lnTo>
                      <a:pt x="140" y="34"/>
                    </a:lnTo>
                    <a:lnTo>
                      <a:pt x="134" y="28"/>
                    </a:lnTo>
                    <a:lnTo>
                      <a:pt x="128" y="22"/>
                    </a:lnTo>
                    <a:lnTo>
                      <a:pt x="120" y="20"/>
                    </a:lnTo>
                    <a:lnTo>
                      <a:pt x="114" y="18"/>
                    </a:lnTo>
                    <a:lnTo>
                      <a:pt x="114" y="18"/>
                    </a:lnTo>
                    <a:lnTo>
                      <a:pt x="106" y="18"/>
                    </a:lnTo>
                    <a:lnTo>
                      <a:pt x="100" y="22"/>
                    </a:lnTo>
                    <a:lnTo>
                      <a:pt x="92" y="26"/>
                    </a:lnTo>
                    <a:lnTo>
                      <a:pt x="86" y="32"/>
                    </a:lnTo>
                    <a:lnTo>
                      <a:pt x="82" y="40"/>
                    </a:lnTo>
                    <a:lnTo>
                      <a:pt x="76" y="50"/>
                    </a:lnTo>
                    <a:lnTo>
                      <a:pt x="74" y="60"/>
                    </a:lnTo>
                    <a:lnTo>
                      <a:pt x="72" y="72"/>
                    </a:lnTo>
                    <a:lnTo>
                      <a:pt x="72" y="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5"/>
              <p:cNvSpPr>
                <a:spLocks/>
              </p:cNvSpPr>
              <p:nvPr/>
            </p:nvSpPr>
            <p:spPr bwMode="auto">
              <a:xfrm>
                <a:off x="6465" y="9235"/>
                <a:ext cx="510" cy="389"/>
              </a:xfrm>
              <a:custGeom>
                <a:avLst/>
                <a:gdLst>
                  <a:gd name="T0" fmla="*/ 96 w 278"/>
                  <a:gd name="T1" fmla="*/ 50 h 212"/>
                  <a:gd name="T2" fmla="*/ 98 w 278"/>
                  <a:gd name="T3" fmla="*/ 50 h 212"/>
                  <a:gd name="T4" fmla="*/ 114 w 278"/>
                  <a:gd name="T5" fmla="*/ 28 h 212"/>
                  <a:gd name="T6" fmla="*/ 132 w 278"/>
                  <a:gd name="T7" fmla="*/ 12 h 212"/>
                  <a:gd name="T8" fmla="*/ 152 w 278"/>
                  <a:gd name="T9" fmla="*/ 2 h 212"/>
                  <a:gd name="T10" fmla="*/ 176 w 278"/>
                  <a:gd name="T11" fmla="*/ 0 h 212"/>
                  <a:gd name="T12" fmla="*/ 190 w 278"/>
                  <a:gd name="T13" fmla="*/ 0 h 212"/>
                  <a:gd name="T14" fmla="*/ 214 w 278"/>
                  <a:gd name="T15" fmla="*/ 10 h 212"/>
                  <a:gd name="T16" fmla="*/ 226 w 278"/>
                  <a:gd name="T17" fmla="*/ 20 h 212"/>
                  <a:gd name="T18" fmla="*/ 242 w 278"/>
                  <a:gd name="T19" fmla="*/ 44 h 212"/>
                  <a:gd name="T20" fmla="*/ 246 w 278"/>
                  <a:gd name="T21" fmla="*/ 74 h 212"/>
                  <a:gd name="T22" fmla="*/ 246 w 278"/>
                  <a:gd name="T23" fmla="*/ 164 h 212"/>
                  <a:gd name="T24" fmla="*/ 250 w 278"/>
                  <a:gd name="T25" fmla="*/ 190 h 212"/>
                  <a:gd name="T26" fmla="*/ 254 w 278"/>
                  <a:gd name="T27" fmla="*/ 196 h 212"/>
                  <a:gd name="T28" fmla="*/ 278 w 278"/>
                  <a:gd name="T29" fmla="*/ 202 h 212"/>
                  <a:gd name="T30" fmla="*/ 154 w 278"/>
                  <a:gd name="T31" fmla="*/ 212 h 212"/>
                  <a:gd name="T32" fmla="*/ 154 w 278"/>
                  <a:gd name="T33" fmla="*/ 202 h 212"/>
                  <a:gd name="T34" fmla="*/ 172 w 278"/>
                  <a:gd name="T35" fmla="*/ 198 h 212"/>
                  <a:gd name="T36" fmla="*/ 178 w 278"/>
                  <a:gd name="T37" fmla="*/ 196 h 212"/>
                  <a:gd name="T38" fmla="*/ 184 w 278"/>
                  <a:gd name="T39" fmla="*/ 182 h 212"/>
                  <a:gd name="T40" fmla="*/ 186 w 278"/>
                  <a:gd name="T41" fmla="*/ 82 h 212"/>
                  <a:gd name="T42" fmla="*/ 184 w 278"/>
                  <a:gd name="T43" fmla="*/ 70 h 212"/>
                  <a:gd name="T44" fmla="*/ 180 w 278"/>
                  <a:gd name="T45" fmla="*/ 52 h 212"/>
                  <a:gd name="T46" fmla="*/ 176 w 278"/>
                  <a:gd name="T47" fmla="*/ 46 h 212"/>
                  <a:gd name="T48" fmla="*/ 164 w 278"/>
                  <a:gd name="T49" fmla="*/ 36 h 212"/>
                  <a:gd name="T50" fmla="*/ 148 w 278"/>
                  <a:gd name="T51" fmla="*/ 32 h 212"/>
                  <a:gd name="T52" fmla="*/ 132 w 278"/>
                  <a:gd name="T53" fmla="*/ 34 h 212"/>
                  <a:gd name="T54" fmla="*/ 106 w 278"/>
                  <a:gd name="T55" fmla="*/ 52 h 212"/>
                  <a:gd name="T56" fmla="*/ 96 w 278"/>
                  <a:gd name="T57" fmla="*/ 164 h 212"/>
                  <a:gd name="T58" fmla="*/ 96 w 278"/>
                  <a:gd name="T59" fmla="*/ 174 h 212"/>
                  <a:gd name="T60" fmla="*/ 102 w 278"/>
                  <a:gd name="T61" fmla="*/ 192 h 212"/>
                  <a:gd name="T62" fmla="*/ 106 w 278"/>
                  <a:gd name="T63" fmla="*/ 198 h 212"/>
                  <a:gd name="T64" fmla="*/ 128 w 278"/>
                  <a:gd name="T65" fmla="*/ 204 h 212"/>
                  <a:gd name="T66" fmla="*/ 4 w 278"/>
                  <a:gd name="T67" fmla="*/ 212 h 212"/>
                  <a:gd name="T68" fmla="*/ 4 w 278"/>
                  <a:gd name="T69" fmla="*/ 204 h 212"/>
                  <a:gd name="T70" fmla="*/ 20 w 278"/>
                  <a:gd name="T71" fmla="*/ 200 h 212"/>
                  <a:gd name="T72" fmla="*/ 24 w 278"/>
                  <a:gd name="T73" fmla="*/ 198 h 212"/>
                  <a:gd name="T74" fmla="*/ 32 w 278"/>
                  <a:gd name="T75" fmla="*/ 184 h 212"/>
                  <a:gd name="T76" fmla="*/ 32 w 278"/>
                  <a:gd name="T77" fmla="*/ 54 h 212"/>
                  <a:gd name="T78" fmla="*/ 32 w 278"/>
                  <a:gd name="T79" fmla="*/ 36 h 212"/>
                  <a:gd name="T80" fmla="*/ 30 w 278"/>
                  <a:gd name="T81" fmla="*/ 20 h 212"/>
                  <a:gd name="T82" fmla="*/ 26 w 278"/>
                  <a:gd name="T83" fmla="*/ 16 h 212"/>
                  <a:gd name="T84" fmla="*/ 16 w 278"/>
                  <a:gd name="T85" fmla="*/ 10 h 212"/>
                  <a:gd name="T86" fmla="*/ 0 w 278"/>
                  <a:gd name="T87" fmla="*/ 0 h 212"/>
                  <a:gd name="T88" fmla="*/ 96 w 278"/>
                  <a:gd name="T89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8" h="212">
                    <a:moveTo>
                      <a:pt x="96" y="0"/>
                    </a:moveTo>
                    <a:lnTo>
                      <a:pt x="96" y="50"/>
                    </a:lnTo>
                    <a:lnTo>
                      <a:pt x="98" y="50"/>
                    </a:lnTo>
                    <a:lnTo>
                      <a:pt x="98" y="50"/>
                    </a:lnTo>
                    <a:lnTo>
                      <a:pt x="104" y="38"/>
                    </a:lnTo>
                    <a:lnTo>
                      <a:pt x="114" y="28"/>
                    </a:lnTo>
                    <a:lnTo>
                      <a:pt x="122" y="18"/>
                    </a:lnTo>
                    <a:lnTo>
                      <a:pt x="132" y="12"/>
                    </a:lnTo>
                    <a:lnTo>
                      <a:pt x="142" y="6"/>
                    </a:lnTo>
                    <a:lnTo>
                      <a:pt x="152" y="2"/>
                    </a:lnTo>
                    <a:lnTo>
                      <a:pt x="164" y="0"/>
                    </a:lnTo>
                    <a:lnTo>
                      <a:pt x="176" y="0"/>
                    </a:lnTo>
                    <a:lnTo>
                      <a:pt x="176" y="0"/>
                    </a:lnTo>
                    <a:lnTo>
                      <a:pt x="190" y="0"/>
                    </a:lnTo>
                    <a:lnTo>
                      <a:pt x="202" y="4"/>
                    </a:lnTo>
                    <a:lnTo>
                      <a:pt x="214" y="10"/>
                    </a:lnTo>
                    <a:lnTo>
                      <a:pt x="226" y="20"/>
                    </a:lnTo>
                    <a:lnTo>
                      <a:pt x="226" y="20"/>
                    </a:lnTo>
                    <a:lnTo>
                      <a:pt x="234" y="30"/>
                    </a:lnTo>
                    <a:lnTo>
                      <a:pt x="242" y="44"/>
                    </a:lnTo>
                    <a:lnTo>
                      <a:pt x="246" y="58"/>
                    </a:lnTo>
                    <a:lnTo>
                      <a:pt x="246" y="74"/>
                    </a:lnTo>
                    <a:lnTo>
                      <a:pt x="246" y="164"/>
                    </a:lnTo>
                    <a:lnTo>
                      <a:pt x="246" y="164"/>
                    </a:lnTo>
                    <a:lnTo>
                      <a:pt x="248" y="182"/>
                    </a:lnTo>
                    <a:lnTo>
                      <a:pt x="250" y="190"/>
                    </a:lnTo>
                    <a:lnTo>
                      <a:pt x="254" y="196"/>
                    </a:lnTo>
                    <a:lnTo>
                      <a:pt x="254" y="196"/>
                    </a:lnTo>
                    <a:lnTo>
                      <a:pt x="262" y="200"/>
                    </a:lnTo>
                    <a:lnTo>
                      <a:pt x="278" y="202"/>
                    </a:lnTo>
                    <a:lnTo>
                      <a:pt x="278" y="212"/>
                    </a:lnTo>
                    <a:lnTo>
                      <a:pt x="154" y="212"/>
                    </a:lnTo>
                    <a:lnTo>
                      <a:pt x="154" y="202"/>
                    </a:lnTo>
                    <a:lnTo>
                      <a:pt x="154" y="202"/>
                    </a:lnTo>
                    <a:lnTo>
                      <a:pt x="166" y="200"/>
                    </a:lnTo>
                    <a:lnTo>
                      <a:pt x="172" y="198"/>
                    </a:lnTo>
                    <a:lnTo>
                      <a:pt x="178" y="196"/>
                    </a:lnTo>
                    <a:lnTo>
                      <a:pt x="178" y="196"/>
                    </a:lnTo>
                    <a:lnTo>
                      <a:pt x="182" y="190"/>
                    </a:lnTo>
                    <a:lnTo>
                      <a:pt x="184" y="182"/>
                    </a:lnTo>
                    <a:lnTo>
                      <a:pt x="186" y="166"/>
                    </a:lnTo>
                    <a:lnTo>
                      <a:pt x="186" y="82"/>
                    </a:lnTo>
                    <a:lnTo>
                      <a:pt x="186" y="82"/>
                    </a:lnTo>
                    <a:lnTo>
                      <a:pt x="184" y="70"/>
                    </a:lnTo>
                    <a:lnTo>
                      <a:pt x="182" y="60"/>
                    </a:lnTo>
                    <a:lnTo>
                      <a:pt x="180" y="52"/>
                    </a:lnTo>
                    <a:lnTo>
                      <a:pt x="176" y="46"/>
                    </a:lnTo>
                    <a:lnTo>
                      <a:pt x="176" y="46"/>
                    </a:lnTo>
                    <a:lnTo>
                      <a:pt x="170" y="40"/>
                    </a:lnTo>
                    <a:lnTo>
                      <a:pt x="164" y="36"/>
                    </a:lnTo>
                    <a:lnTo>
                      <a:pt x="156" y="34"/>
                    </a:lnTo>
                    <a:lnTo>
                      <a:pt x="148" y="32"/>
                    </a:lnTo>
                    <a:lnTo>
                      <a:pt x="148" y="32"/>
                    </a:lnTo>
                    <a:lnTo>
                      <a:pt x="132" y="34"/>
                    </a:lnTo>
                    <a:lnTo>
                      <a:pt x="118" y="42"/>
                    </a:lnTo>
                    <a:lnTo>
                      <a:pt x="106" y="52"/>
                    </a:lnTo>
                    <a:lnTo>
                      <a:pt x="96" y="68"/>
                    </a:lnTo>
                    <a:lnTo>
                      <a:pt x="96" y="164"/>
                    </a:lnTo>
                    <a:lnTo>
                      <a:pt x="96" y="164"/>
                    </a:lnTo>
                    <a:lnTo>
                      <a:pt x="96" y="174"/>
                    </a:lnTo>
                    <a:lnTo>
                      <a:pt x="98" y="184"/>
                    </a:lnTo>
                    <a:lnTo>
                      <a:pt x="102" y="192"/>
                    </a:lnTo>
                    <a:lnTo>
                      <a:pt x="106" y="198"/>
                    </a:lnTo>
                    <a:lnTo>
                      <a:pt x="106" y="198"/>
                    </a:lnTo>
                    <a:lnTo>
                      <a:pt x="114" y="202"/>
                    </a:lnTo>
                    <a:lnTo>
                      <a:pt x="128" y="204"/>
                    </a:lnTo>
                    <a:lnTo>
                      <a:pt x="128" y="212"/>
                    </a:lnTo>
                    <a:lnTo>
                      <a:pt x="4" y="212"/>
                    </a:lnTo>
                    <a:lnTo>
                      <a:pt x="4" y="204"/>
                    </a:lnTo>
                    <a:lnTo>
                      <a:pt x="4" y="204"/>
                    </a:lnTo>
                    <a:lnTo>
                      <a:pt x="14" y="202"/>
                    </a:lnTo>
                    <a:lnTo>
                      <a:pt x="20" y="200"/>
                    </a:lnTo>
                    <a:lnTo>
                      <a:pt x="24" y="198"/>
                    </a:lnTo>
                    <a:lnTo>
                      <a:pt x="24" y="198"/>
                    </a:lnTo>
                    <a:lnTo>
                      <a:pt x="30" y="190"/>
                    </a:lnTo>
                    <a:lnTo>
                      <a:pt x="32" y="184"/>
                    </a:lnTo>
                    <a:lnTo>
                      <a:pt x="32" y="168"/>
                    </a:lnTo>
                    <a:lnTo>
                      <a:pt x="32" y="54"/>
                    </a:lnTo>
                    <a:lnTo>
                      <a:pt x="32" y="54"/>
                    </a:lnTo>
                    <a:lnTo>
                      <a:pt x="32" y="36"/>
                    </a:lnTo>
                    <a:lnTo>
                      <a:pt x="32" y="26"/>
                    </a:lnTo>
                    <a:lnTo>
                      <a:pt x="30" y="20"/>
                    </a:lnTo>
                    <a:lnTo>
                      <a:pt x="26" y="16"/>
                    </a:lnTo>
                    <a:lnTo>
                      <a:pt x="26" y="16"/>
                    </a:lnTo>
                    <a:lnTo>
                      <a:pt x="22" y="12"/>
                    </a:lnTo>
                    <a:lnTo>
                      <a:pt x="16" y="10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88" y="0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6"/>
              <p:cNvSpPr>
                <a:spLocks/>
              </p:cNvSpPr>
              <p:nvPr/>
            </p:nvSpPr>
            <p:spPr bwMode="auto">
              <a:xfrm>
                <a:off x="6946" y="9235"/>
                <a:ext cx="246" cy="389"/>
              </a:xfrm>
              <a:custGeom>
                <a:avLst/>
                <a:gdLst>
                  <a:gd name="T0" fmla="*/ 100 w 134"/>
                  <a:gd name="T1" fmla="*/ 0 h 212"/>
                  <a:gd name="T2" fmla="*/ 100 w 134"/>
                  <a:gd name="T3" fmla="*/ 168 h 212"/>
                  <a:gd name="T4" fmla="*/ 100 w 134"/>
                  <a:gd name="T5" fmla="*/ 168 h 212"/>
                  <a:gd name="T6" fmla="*/ 100 w 134"/>
                  <a:gd name="T7" fmla="*/ 178 h 212"/>
                  <a:gd name="T8" fmla="*/ 102 w 134"/>
                  <a:gd name="T9" fmla="*/ 186 h 212"/>
                  <a:gd name="T10" fmla="*/ 104 w 134"/>
                  <a:gd name="T11" fmla="*/ 192 h 212"/>
                  <a:gd name="T12" fmla="*/ 108 w 134"/>
                  <a:gd name="T13" fmla="*/ 196 h 212"/>
                  <a:gd name="T14" fmla="*/ 112 w 134"/>
                  <a:gd name="T15" fmla="*/ 200 h 212"/>
                  <a:gd name="T16" fmla="*/ 118 w 134"/>
                  <a:gd name="T17" fmla="*/ 202 h 212"/>
                  <a:gd name="T18" fmla="*/ 134 w 134"/>
                  <a:gd name="T19" fmla="*/ 204 h 212"/>
                  <a:gd name="T20" fmla="*/ 134 w 134"/>
                  <a:gd name="T21" fmla="*/ 212 h 212"/>
                  <a:gd name="T22" fmla="*/ 2 w 134"/>
                  <a:gd name="T23" fmla="*/ 212 h 212"/>
                  <a:gd name="T24" fmla="*/ 2 w 134"/>
                  <a:gd name="T25" fmla="*/ 204 h 212"/>
                  <a:gd name="T26" fmla="*/ 2 w 134"/>
                  <a:gd name="T27" fmla="*/ 204 h 212"/>
                  <a:gd name="T28" fmla="*/ 18 w 134"/>
                  <a:gd name="T29" fmla="*/ 202 h 212"/>
                  <a:gd name="T30" fmla="*/ 24 w 134"/>
                  <a:gd name="T31" fmla="*/ 198 h 212"/>
                  <a:gd name="T32" fmla="*/ 28 w 134"/>
                  <a:gd name="T33" fmla="*/ 196 h 212"/>
                  <a:gd name="T34" fmla="*/ 28 w 134"/>
                  <a:gd name="T35" fmla="*/ 196 h 212"/>
                  <a:gd name="T36" fmla="*/ 32 w 134"/>
                  <a:gd name="T37" fmla="*/ 190 h 212"/>
                  <a:gd name="T38" fmla="*/ 34 w 134"/>
                  <a:gd name="T39" fmla="*/ 182 h 212"/>
                  <a:gd name="T40" fmla="*/ 36 w 134"/>
                  <a:gd name="T41" fmla="*/ 164 h 212"/>
                  <a:gd name="T42" fmla="*/ 36 w 134"/>
                  <a:gd name="T43" fmla="*/ 54 h 212"/>
                  <a:gd name="T44" fmla="*/ 36 w 134"/>
                  <a:gd name="T45" fmla="*/ 54 h 212"/>
                  <a:gd name="T46" fmla="*/ 36 w 134"/>
                  <a:gd name="T47" fmla="*/ 34 h 212"/>
                  <a:gd name="T48" fmla="*/ 34 w 134"/>
                  <a:gd name="T49" fmla="*/ 24 h 212"/>
                  <a:gd name="T50" fmla="*/ 32 w 134"/>
                  <a:gd name="T51" fmla="*/ 18 h 212"/>
                  <a:gd name="T52" fmla="*/ 32 w 134"/>
                  <a:gd name="T53" fmla="*/ 18 h 212"/>
                  <a:gd name="T54" fmla="*/ 28 w 134"/>
                  <a:gd name="T55" fmla="*/ 14 h 212"/>
                  <a:gd name="T56" fmla="*/ 22 w 134"/>
                  <a:gd name="T57" fmla="*/ 12 h 212"/>
                  <a:gd name="T58" fmla="*/ 14 w 134"/>
                  <a:gd name="T59" fmla="*/ 10 h 212"/>
                  <a:gd name="T60" fmla="*/ 0 w 134"/>
                  <a:gd name="T61" fmla="*/ 8 h 212"/>
                  <a:gd name="T62" fmla="*/ 0 w 134"/>
                  <a:gd name="T63" fmla="*/ 0 h 212"/>
                  <a:gd name="T64" fmla="*/ 100 w 134"/>
                  <a:gd name="T65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4" h="212">
                    <a:moveTo>
                      <a:pt x="100" y="0"/>
                    </a:moveTo>
                    <a:lnTo>
                      <a:pt x="100" y="168"/>
                    </a:lnTo>
                    <a:lnTo>
                      <a:pt x="100" y="168"/>
                    </a:lnTo>
                    <a:lnTo>
                      <a:pt x="100" y="178"/>
                    </a:lnTo>
                    <a:lnTo>
                      <a:pt x="102" y="186"/>
                    </a:lnTo>
                    <a:lnTo>
                      <a:pt x="104" y="192"/>
                    </a:lnTo>
                    <a:lnTo>
                      <a:pt x="108" y="196"/>
                    </a:lnTo>
                    <a:lnTo>
                      <a:pt x="112" y="200"/>
                    </a:lnTo>
                    <a:lnTo>
                      <a:pt x="118" y="202"/>
                    </a:lnTo>
                    <a:lnTo>
                      <a:pt x="134" y="204"/>
                    </a:lnTo>
                    <a:lnTo>
                      <a:pt x="134" y="212"/>
                    </a:lnTo>
                    <a:lnTo>
                      <a:pt x="2" y="212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18" y="202"/>
                    </a:lnTo>
                    <a:lnTo>
                      <a:pt x="24" y="198"/>
                    </a:lnTo>
                    <a:lnTo>
                      <a:pt x="28" y="196"/>
                    </a:lnTo>
                    <a:lnTo>
                      <a:pt x="28" y="196"/>
                    </a:lnTo>
                    <a:lnTo>
                      <a:pt x="32" y="190"/>
                    </a:lnTo>
                    <a:lnTo>
                      <a:pt x="34" y="182"/>
                    </a:lnTo>
                    <a:lnTo>
                      <a:pt x="36" y="164"/>
                    </a:lnTo>
                    <a:lnTo>
                      <a:pt x="36" y="54"/>
                    </a:lnTo>
                    <a:lnTo>
                      <a:pt x="36" y="54"/>
                    </a:lnTo>
                    <a:lnTo>
                      <a:pt x="36" y="34"/>
                    </a:lnTo>
                    <a:lnTo>
                      <a:pt x="34" y="24"/>
                    </a:lnTo>
                    <a:lnTo>
                      <a:pt x="32" y="18"/>
                    </a:lnTo>
                    <a:lnTo>
                      <a:pt x="32" y="18"/>
                    </a:lnTo>
                    <a:lnTo>
                      <a:pt x="28" y="14"/>
                    </a:lnTo>
                    <a:lnTo>
                      <a:pt x="22" y="12"/>
                    </a:lnTo>
                    <a:lnTo>
                      <a:pt x="14" y="10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00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7"/>
              <p:cNvSpPr>
                <a:spLocks/>
              </p:cNvSpPr>
              <p:nvPr/>
            </p:nvSpPr>
            <p:spPr bwMode="auto">
              <a:xfrm>
                <a:off x="7002" y="9000"/>
                <a:ext cx="135" cy="128"/>
              </a:xfrm>
              <a:custGeom>
                <a:avLst/>
                <a:gdLst>
                  <a:gd name="T0" fmla="*/ 0 w 74"/>
                  <a:gd name="T1" fmla="*/ 36 h 70"/>
                  <a:gd name="T2" fmla="*/ 0 w 74"/>
                  <a:gd name="T3" fmla="*/ 36 h 70"/>
                  <a:gd name="T4" fmla="*/ 0 w 74"/>
                  <a:gd name="T5" fmla="*/ 28 h 70"/>
                  <a:gd name="T6" fmla="*/ 2 w 74"/>
                  <a:gd name="T7" fmla="*/ 20 h 70"/>
                  <a:gd name="T8" fmla="*/ 6 w 74"/>
                  <a:gd name="T9" fmla="*/ 14 h 70"/>
                  <a:gd name="T10" fmla="*/ 12 w 74"/>
                  <a:gd name="T11" fmla="*/ 10 h 70"/>
                  <a:gd name="T12" fmla="*/ 16 w 74"/>
                  <a:gd name="T13" fmla="*/ 6 h 70"/>
                  <a:gd name="T14" fmla="*/ 24 w 74"/>
                  <a:gd name="T15" fmla="*/ 4 h 70"/>
                  <a:gd name="T16" fmla="*/ 38 w 74"/>
                  <a:gd name="T17" fmla="*/ 0 h 70"/>
                  <a:gd name="T18" fmla="*/ 50 w 74"/>
                  <a:gd name="T19" fmla="*/ 2 h 70"/>
                  <a:gd name="T20" fmla="*/ 58 w 74"/>
                  <a:gd name="T21" fmla="*/ 6 h 70"/>
                  <a:gd name="T22" fmla="*/ 62 w 74"/>
                  <a:gd name="T23" fmla="*/ 10 h 70"/>
                  <a:gd name="T24" fmla="*/ 68 w 74"/>
                  <a:gd name="T25" fmla="*/ 14 h 70"/>
                  <a:gd name="T26" fmla="*/ 72 w 74"/>
                  <a:gd name="T27" fmla="*/ 20 h 70"/>
                  <a:gd name="T28" fmla="*/ 74 w 74"/>
                  <a:gd name="T29" fmla="*/ 28 h 70"/>
                  <a:gd name="T30" fmla="*/ 74 w 74"/>
                  <a:gd name="T31" fmla="*/ 36 h 70"/>
                  <a:gd name="T32" fmla="*/ 74 w 74"/>
                  <a:gd name="T33" fmla="*/ 36 h 70"/>
                  <a:gd name="T34" fmla="*/ 74 w 74"/>
                  <a:gd name="T35" fmla="*/ 44 h 70"/>
                  <a:gd name="T36" fmla="*/ 72 w 74"/>
                  <a:gd name="T37" fmla="*/ 50 h 70"/>
                  <a:gd name="T38" fmla="*/ 68 w 74"/>
                  <a:gd name="T39" fmla="*/ 56 h 70"/>
                  <a:gd name="T40" fmla="*/ 62 w 74"/>
                  <a:gd name="T41" fmla="*/ 62 h 70"/>
                  <a:gd name="T42" fmla="*/ 58 w 74"/>
                  <a:gd name="T43" fmla="*/ 66 h 70"/>
                  <a:gd name="T44" fmla="*/ 50 w 74"/>
                  <a:gd name="T45" fmla="*/ 68 h 70"/>
                  <a:gd name="T46" fmla="*/ 38 w 74"/>
                  <a:gd name="T47" fmla="*/ 70 h 70"/>
                  <a:gd name="T48" fmla="*/ 24 w 74"/>
                  <a:gd name="T49" fmla="*/ 68 h 70"/>
                  <a:gd name="T50" fmla="*/ 16 w 74"/>
                  <a:gd name="T51" fmla="*/ 66 h 70"/>
                  <a:gd name="T52" fmla="*/ 12 w 74"/>
                  <a:gd name="T53" fmla="*/ 62 h 70"/>
                  <a:gd name="T54" fmla="*/ 6 w 74"/>
                  <a:gd name="T55" fmla="*/ 56 h 70"/>
                  <a:gd name="T56" fmla="*/ 2 w 74"/>
                  <a:gd name="T57" fmla="*/ 50 h 70"/>
                  <a:gd name="T58" fmla="*/ 0 w 74"/>
                  <a:gd name="T59" fmla="*/ 44 h 70"/>
                  <a:gd name="T60" fmla="*/ 0 w 74"/>
                  <a:gd name="T61" fmla="*/ 3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4" h="70">
                    <a:moveTo>
                      <a:pt x="0" y="36"/>
                    </a:moveTo>
                    <a:lnTo>
                      <a:pt x="0" y="36"/>
                    </a:lnTo>
                    <a:lnTo>
                      <a:pt x="0" y="28"/>
                    </a:lnTo>
                    <a:lnTo>
                      <a:pt x="2" y="20"/>
                    </a:lnTo>
                    <a:lnTo>
                      <a:pt x="6" y="14"/>
                    </a:lnTo>
                    <a:lnTo>
                      <a:pt x="12" y="10"/>
                    </a:lnTo>
                    <a:lnTo>
                      <a:pt x="16" y="6"/>
                    </a:lnTo>
                    <a:lnTo>
                      <a:pt x="24" y="4"/>
                    </a:lnTo>
                    <a:lnTo>
                      <a:pt x="38" y="0"/>
                    </a:lnTo>
                    <a:lnTo>
                      <a:pt x="50" y="2"/>
                    </a:lnTo>
                    <a:lnTo>
                      <a:pt x="58" y="6"/>
                    </a:lnTo>
                    <a:lnTo>
                      <a:pt x="62" y="10"/>
                    </a:lnTo>
                    <a:lnTo>
                      <a:pt x="68" y="14"/>
                    </a:lnTo>
                    <a:lnTo>
                      <a:pt x="72" y="20"/>
                    </a:lnTo>
                    <a:lnTo>
                      <a:pt x="74" y="28"/>
                    </a:lnTo>
                    <a:lnTo>
                      <a:pt x="74" y="36"/>
                    </a:lnTo>
                    <a:lnTo>
                      <a:pt x="74" y="36"/>
                    </a:lnTo>
                    <a:lnTo>
                      <a:pt x="74" y="44"/>
                    </a:lnTo>
                    <a:lnTo>
                      <a:pt x="72" y="50"/>
                    </a:lnTo>
                    <a:lnTo>
                      <a:pt x="68" y="56"/>
                    </a:lnTo>
                    <a:lnTo>
                      <a:pt x="62" y="62"/>
                    </a:lnTo>
                    <a:lnTo>
                      <a:pt x="58" y="66"/>
                    </a:lnTo>
                    <a:lnTo>
                      <a:pt x="50" y="68"/>
                    </a:lnTo>
                    <a:lnTo>
                      <a:pt x="38" y="70"/>
                    </a:lnTo>
                    <a:lnTo>
                      <a:pt x="24" y="68"/>
                    </a:lnTo>
                    <a:lnTo>
                      <a:pt x="16" y="66"/>
                    </a:lnTo>
                    <a:lnTo>
                      <a:pt x="12" y="62"/>
                    </a:lnTo>
                    <a:lnTo>
                      <a:pt x="6" y="56"/>
                    </a:lnTo>
                    <a:lnTo>
                      <a:pt x="2" y="50"/>
                    </a:lnTo>
                    <a:lnTo>
                      <a:pt x="0" y="44"/>
                    </a:lnTo>
                    <a:lnTo>
                      <a:pt x="0" y="36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8"/>
              <p:cNvSpPr>
                <a:spLocks/>
              </p:cNvSpPr>
              <p:nvPr/>
            </p:nvSpPr>
            <p:spPr bwMode="auto">
              <a:xfrm>
                <a:off x="7119" y="9235"/>
                <a:ext cx="491" cy="389"/>
              </a:xfrm>
              <a:custGeom>
                <a:avLst/>
                <a:gdLst>
                  <a:gd name="T0" fmla="*/ 268 w 268"/>
                  <a:gd name="T1" fmla="*/ 0 h 212"/>
                  <a:gd name="T2" fmla="*/ 268 w 268"/>
                  <a:gd name="T3" fmla="*/ 8 h 212"/>
                  <a:gd name="T4" fmla="*/ 268 w 268"/>
                  <a:gd name="T5" fmla="*/ 8 h 212"/>
                  <a:gd name="T6" fmla="*/ 260 w 268"/>
                  <a:gd name="T7" fmla="*/ 10 h 212"/>
                  <a:gd name="T8" fmla="*/ 254 w 268"/>
                  <a:gd name="T9" fmla="*/ 12 h 212"/>
                  <a:gd name="T10" fmla="*/ 248 w 268"/>
                  <a:gd name="T11" fmla="*/ 16 h 212"/>
                  <a:gd name="T12" fmla="*/ 242 w 268"/>
                  <a:gd name="T13" fmla="*/ 20 h 212"/>
                  <a:gd name="T14" fmla="*/ 242 w 268"/>
                  <a:gd name="T15" fmla="*/ 20 h 212"/>
                  <a:gd name="T16" fmla="*/ 230 w 268"/>
                  <a:gd name="T17" fmla="*/ 36 h 212"/>
                  <a:gd name="T18" fmla="*/ 218 w 268"/>
                  <a:gd name="T19" fmla="*/ 56 h 212"/>
                  <a:gd name="T20" fmla="*/ 142 w 268"/>
                  <a:gd name="T21" fmla="*/ 212 h 212"/>
                  <a:gd name="T22" fmla="*/ 130 w 268"/>
                  <a:gd name="T23" fmla="*/ 212 h 212"/>
                  <a:gd name="T24" fmla="*/ 52 w 268"/>
                  <a:gd name="T25" fmla="*/ 52 h 212"/>
                  <a:gd name="T26" fmla="*/ 52 w 268"/>
                  <a:gd name="T27" fmla="*/ 52 h 212"/>
                  <a:gd name="T28" fmla="*/ 40 w 268"/>
                  <a:gd name="T29" fmla="*/ 32 h 212"/>
                  <a:gd name="T30" fmla="*/ 28 w 268"/>
                  <a:gd name="T31" fmla="*/ 18 h 212"/>
                  <a:gd name="T32" fmla="*/ 28 w 268"/>
                  <a:gd name="T33" fmla="*/ 18 h 212"/>
                  <a:gd name="T34" fmla="*/ 22 w 268"/>
                  <a:gd name="T35" fmla="*/ 14 h 212"/>
                  <a:gd name="T36" fmla="*/ 16 w 268"/>
                  <a:gd name="T37" fmla="*/ 12 h 212"/>
                  <a:gd name="T38" fmla="*/ 0 w 268"/>
                  <a:gd name="T39" fmla="*/ 8 h 212"/>
                  <a:gd name="T40" fmla="*/ 0 w 268"/>
                  <a:gd name="T41" fmla="*/ 0 h 212"/>
                  <a:gd name="T42" fmla="*/ 130 w 268"/>
                  <a:gd name="T43" fmla="*/ 0 h 212"/>
                  <a:gd name="T44" fmla="*/ 130 w 268"/>
                  <a:gd name="T45" fmla="*/ 8 h 212"/>
                  <a:gd name="T46" fmla="*/ 130 w 268"/>
                  <a:gd name="T47" fmla="*/ 8 h 212"/>
                  <a:gd name="T48" fmla="*/ 122 w 268"/>
                  <a:gd name="T49" fmla="*/ 12 h 212"/>
                  <a:gd name="T50" fmla="*/ 116 w 268"/>
                  <a:gd name="T51" fmla="*/ 16 h 212"/>
                  <a:gd name="T52" fmla="*/ 112 w 268"/>
                  <a:gd name="T53" fmla="*/ 20 h 212"/>
                  <a:gd name="T54" fmla="*/ 110 w 268"/>
                  <a:gd name="T55" fmla="*/ 28 h 212"/>
                  <a:gd name="T56" fmla="*/ 110 w 268"/>
                  <a:gd name="T57" fmla="*/ 28 h 212"/>
                  <a:gd name="T58" fmla="*/ 112 w 268"/>
                  <a:gd name="T59" fmla="*/ 34 h 212"/>
                  <a:gd name="T60" fmla="*/ 114 w 268"/>
                  <a:gd name="T61" fmla="*/ 42 h 212"/>
                  <a:gd name="T62" fmla="*/ 162 w 268"/>
                  <a:gd name="T63" fmla="*/ 136 h 212"/>
                  <a:gd name="T64" fmla="*/ 200 w 268"/>
                  <a:gd name="T65" fmla="*/ 60 h 212"/>
                  <a:gd name="T66" fmla="*/ 200 w 268"/>
                  <a:gd name="T67" fmla="*/ 60 h 212"/>
                  <a:gd name="T68" fmla="*/ 206 w 268"/>
                  <a:gd name="T69" fmla="*/ 44 h 212"/>
                  <a:gd name="T70" fmla="*/ 208 w 268"/>
                  <a:gd name="T71" fmla="*/ 32 h 212"/>
                  <a:gd name="T72" fmla="*/ 208 w 268"/>
                  <a:gd name="T73" fmla="*/ 32 h 212"/>
                  <a:gd name="T74" fmla="*/ 208 w 268"/>
                  <a:gd name="T75" fmla="*/ 22 h 212"/>
                  <a:gd name="T76" fmla="*/ 202 w 268"/>
                  <a:gd name="T77" fmla="*/ 16 h 212"/>
                  <a:gd name="T78" fmla="*/ 194 w 268"/>
                  <a:gd name="T79" fmla="*/ 10 h 212"/>
                  <a:gd name="T80" fmla="*/ 184 w 268"/>
                  <a:gd name="T81" fmla="*/ 8 h 212"/>
                  <a:gd name="T82" fmla="*/ 184 w 268"/>
                  <a:gd name="T83" fmla="*/ 0 h 212"/>
                  <a:gd name="T84" fmla="*/ 268 w 268"/>
                  <a:gd name="T85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8" h="212">
                    <a:moveTo>
                      <a:pt x="268" y="0"/>
                    </a:moveTo>
                    <a:lnTo>
                      <a:pt x="268" y="8"/>
                    </a:lnTo>
                    <a:lnTo>
                      <a:pt x="268" y="8"/>
                    </a:lnTo>
                    <a:lnTo>
                      <a:pt x="260" y="10"/>
                    </a:lnTo>
                    <a:lnTo>
                      <a:pt x="254" y="12"/>
                    </a:lnTo>
                    <a:lnTo>
                      <a:pt x="248" y="16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30" y="36"/>
                    </a:lnTo>
                    <a:lnTo>
                      <a:pt x="218" y="56"/>
                    </a:lnTo>
                    <a:lnTo>
                      <a:pt x="142" y="212"/>
                    </a:lnTo>
                    <a:lnTo>
                      <a:pt x="130" y="212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40" y="32"/>
                    </a:lnTo>
                    <a:lnTo>
                      <a:pt x="28" y="18"/>
                    </a:lnTo>
                    <a:lnTo>
                      <a:pt x="28" y="18"/>
                    </a:lnTo>
                    <a:lnTo>
                      <a:pt x="22" y="14"/>
                    </a:lnTo>
                    <a:lnTo>
                      <a:pt x="16" y="12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30" y="0"/>
                    </a:lnTo>
                    <a:lnTo>
                      <a:pt x="130" y="8"/>
                    </a:lnTo>
                    <a:lnTo>
                      <a:pt x="130" y="8"/>
                    </a:lnTo>
                    <a:lnTo>
                      <a:pt x="122" y="12"/>
                    </a:lnTo>
                    <a:lnTo>
                      <a:pt x="116" y="16"/>
                    </a:lnTo>
                    <a:lnTo>
                      <a:pt x="112" y="20"/>
                    </a:lnTo>
                    <a:lnTo>
                      <a:pt x="110" y="28"/>
                    </a:lnTo>
                    <a:lnTo>
                      <a:pt x="110" y="28"/>
                    </a:lnTo>
                    <a:lnTo>
                      <a:pt x="112" y="34"/>
                    </a:lnTo>
                    <a:lnTo>
                      <a:pt x="114" y="42"/>
                    </a:lnTo>
                    <a:lnTo>
                      <a:pt x="162" y="136"/>
                    </a:lnTo>
                    <a:lnTo>
                      <a:pt x="200" y="60"/>
                    </a:lnTo>
                    <a:lnTo>
                      <a:pt x="200" y="60"/>
                    </a:lnTo>
                    <a:lnTo>
                      <a:pt x="206" y="44"/>
                    </a:lnTo>
                    <a:lnTo>
                      <a:pt x="208" y="32"/>
                    </a:lnTo>
                    <a:lnTo>
                      <a:pt x="208" y="32"/>
                    </a:lnTo>
                    <a:lnTo>
                      <a:pt x="208" y="22"/>
                    </a:lnTo>
                    <a:lnTo>
                      <a:pt x="202" y="16"/>
                    </a:lnTo>
                    <a:lnTo>
                      <a:pt x="194" y="10"/>
                    </a:lnTo>
                    <a:lnTo>
                      <a:pt x="184" y="8"/>
                    </a:lnTo>
                    <a:lnTo>
                      <a:pt x="184" y="0"/>
                    </a:lnTo>
                    <a:lnTo>
                      <a:pt x="26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9"/>
              <p:cNvSpPr>
                <a:spLocks/>
              </p:cNvSpPr>
              <p:nvPr/>
            </p:nvSpPr>
            <p:spPr bwMode="auto">
              <a:xfrm>
                <a:off x="8314" y="9235"/>
                <a:ext cx="305" cy="396"/>
              </a:xfrm>
              <a:custGeom>
                <a:avLst/>
                <a:gdLst>
                  <a:gd name="T0" fmla="*/ 0 w 166"/>
                  <a:gd name="T1" fmla="*/ 138 h 216"/>
                  <a:gd name="T2" fmla="*/ 10 w 166"/>
                  <a:gd name="T3" fmla="*/ 138 h 216"/>
                  <a:gd name="T4" fmla="*/ 26 w 166"/>
                  <a:gd name="T5" fmla="*/ 166 h 216"/>
                  <a:gd name="T6" fmla="*/ 46 w 166"/>
                  <a:gd name="T7" fmla="*/ 186 h 216"/>
                  <a:gd name="T8" fmla="*/ 66 w 166"/>
                  <a:gd name="T9" fmla="*/ 198 h 216"/>
                  <a:gd name="T10" fmla="*/ 88 w 166"/>
                  <a:gd name="T11" fmla="*/ 202 h 216"/>
                  <a:gd name="T12" fmla="*/ 102 w 166"/>
                  <a:gd name="T13" fmla="*/ 200 h 216"/>
                  <a:gd name="T14" fmla="*/ 114 w 166"/>
                  <a:gd name="T15" fmla="*/ 192 h 216"/>
                  <a:gd name="T16" fmla="*/ 122 w 166"/>
                  <a:gd name="T17" fmla="*/ 184 h 216"/>
                  <a:gd name="T18" fmla="*/ 126 w 166"/>
                  <a:gd name="T19" fmla="*/ 172 h 216"/>
                  <a:gd name="T20" fmla="*/ 124 w 166"/>
                  <a:gd name="T21" fmla="*/ 166 h 216"/>
                  <a:gd name="T22" fmla="*/ 120 w 166"/>
                  <a:gd name="T23" fmla="*/ 154 h 216"/>
                  <a:gd name="T24" fmla="*/ 114 w 166"/>
                  <a:gd name="T25" fmla="*/ 150 h 216"/>
                  <a:gd name="T26" fmla="*/ 98 w 166"/>
                  <a:gd name="T27" fmla="*/ 140 h 216"/>
                  <a:gd name="T28" fmla="*/ 70 w 166"/>
                  <a:gd name="T29" fmla="*/ 128 h 216"/>
                  <a:gd name="T30" fmla="*/ 34 w 166"/>
                  <a:gd name="T31" fmla="*/ 112 h 216"/>
                  <a:gd name="T32" fmla="*/ 14 w 166"/>
                  <a:gd name="T33" fmla="*/ 98 h 216"/>
                  <a:gd name="T34" fmla="*/ 8 w 166"/>
                  <a:gd name="T35" fmla="*/ 90 h 216"/>
                  <a:gd name="T36" fmla="*/ 0 w 166"/>
                  <a:gd name="T37" fmla="*/ 72 h 216"/>
                  <a:gd name="T38" fmla="*/ 0 w 166"/>
                  <a:gd name="T39" fmla="*/ 60 h 216"/>
                  <a:gd name="T40" fmla="*/ 4 w 166"/>
                  <a:gd name="T41" fmla="*/ 38 h 216"/>
                  <a:gd name="T42" fmla="*/ 20 w 166"/>
                  <a:gd name="T43" fmla="*/ 18 h 216"/>
                  <a:gd name="T44" fmla="*/ 32 w 166"/>
                  <a:gd name="T45" fmla="*/ 10 h 216"/>
                  <a:gd name="T46" fmla="*/ 58 w 166"/>
                  <a:gd name="T47" fmla="*/ 0 h 216"/>
                  <a:gd name="T48" fmla="*/ 74 w 166"/>
                  <a:gd name="T49" fmla="*/ 0 h 216"/>
                  <a:gd name="T50" fmla="*/ 130 w 166"/>
                  <a:gd name="T51" fmla="*/ 6 h 216"/>
                  <a:gd name="T52" fmla="*/ 154 w 166"/>
                  <a:gd name="T53" fmla="*/ 14 h 216"/>
                  <a:gd name="T54" fmla="*/ 144 w 166"/>
                  <a:gd name="T55" fmla="*/ 62 h 216"/>
                  <a:gd name="T56" fmla="*/ 138 w 166"/>
                  <a:gd name="T57" fmla="*/ 52 h 216"/>
                  <a:gd name="T58" fmla="*/ 126 w 166"/>
                  <a:gd name="T59" fmla="*/ 34 h 216"/>
                  <a:gd name="T60" fmla="*/ 116 w 166"/>
                  <a:gd name="T61" fmla="*/ 26 h 216"/>
                  <a:gd name="T62" fmla="*/ 98 w 166"/>
                  <a:gd name="T63" fmla="*/ 18 h 216"/>
                  <a:gd name="T64" fmla="*/ 78 w 166"/>
                  <a:gd name="T65" fmla="*/ 14 h 216"/>
                  <a:gd name="T66" fmla="*/ 64 w 166"/>
                  <a:gd name="T67" fmla="*/ 16 h 216"/>
                  <a:gd name="T68" fmla="*/ 52 w 166"/>
                  <a:gd name="T69" fmla="*/ 20 h 216"/>
                  <a:gd name="T70" fmla="*/ 44 w 166"/>
                  <a:gd name="T71" fmla="*/ 32 h 216"/>
                  <a:gd name="T72" fmla="*/ 42 w 166"/>
                  <a:gd name="T73" fmla="*/ 36 h 216"/>
                  <a:gd name="T74" fmla="*/ 52 w 166"/>
                  <a:gd name="T75" fmla="*/ 52 h 216"/>
                  <a:gd name="T76" fmla="*/ 64 w 166"/>
                  <a:gd name="T77" fmla="*/ 60 h 216"/>
                  <a:gd name="T78" fmla="*/ 90 w 166"/>
                  <a:gd name="T79" fmla="*/ 70 h 216"/>
                  <a:gd name="T80" fmla="*/ 128 w 166"/>
                  <a:gd name="T81" fmla="*/ 88 h 216"/>
                  <a:gd name="T82" fmla="*/ 152 w 166"/>
                  <a:gd name="T83" fmla="*/ 104 h 216"/>
                  <a:gd name="T84" fmla="*/ 158 w 166"/>
                  <a:gd name="T85" fmla="*/ 114 h 216"/>
                  <a:gd name="T86" fmla="*/ 166 w 166"/>
                  <a:gd name="T87" fmla="*/ 134 h 216"/>
                  <a:gd name="T88" fmla="*/ 166 w 166"/>
                  <a:gd name="T89" fmla="*/ 146 h 216"/>
                  <a:gd name="T90" fmla="*/ 160 w 166"/>
                  <a:gd name="T91" fmla="*/ 174 h 216"/>
                  <a:gd name="T92" fmla="*/ 144 w 166"/>
                  <a:gd name="T93" fmla="*/ 196 h 216"/>
                  <a:gd name="T94" fmla="*/ 130 w 166"/>
                  <a:gd name="T95" fmla="*/ 204 h 216"/>
                  <a:gd name="T96" fmla="*/ 104 w 166"/>
                  <a:gd name="T97" fmla="*/ 216 h 216"/>
                  <a:gd name="T98" fmla="*/ 90 w 166"/>
                  <a:gd name="T99" fmla="*/ 216 h 216"/>
                  <a:gd name="T100" fmla="*/ 34 w 166"/>
                  <a:gd name="T101" fmla="*/ 212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6" h="216">
                    <a:moveTo>
                      <a:pt x="0" y="206"/>
                    </a:moveTo>
                    <a:lnTo>
                      <a:pt x="0" y="138"/>
                    </a:lnTo>
                    <a:lnTo>
                      <a:pt x="10" y="138"/>
                    </a:lnTo>
                    <a:lnTo>
                      <a:pt x="10" y="138"/>
                    </a:lnTo>
                    <a:lnTo>
                      <a:pt x="18" y="154"/>
                    </a:lnTo>
                    <a:lnTo>
                      <a:pt x="26" y="166"/>
                    </a:lnTo>
                    <a:lnTo>
                      <a:pt x="36" y="176"/>
                    </a:lnTo>
                    <a:lnTo>
                      <a:pt x="46" y="186"/>
                    </a:lnTo>
                    <a:lnTo>
                      <a:pt x="56" y="192"/>
                    </a:lnTo>
                    <a:lnTo>
                      <a:pt x="66" y="198"/>
                    </a:lnTo>
                    <a:lnTo>
                      <a:pt x="76" y="200"/>
                    </a:lnTo>
                    <a:lnTo>
                      <a:pt x="88" y="202"/>
                    </a:lnTo>
                    <a:lnTo>
                      <a:pt x="88" y="202"/>
                    </a:lnTo>
                    <a:lnTo>
                      <a:pt x="102" y="200"/>
                    </a:lnTo>
                    <a:lnTo>
                      <a:pt x="114" y="192"/>
                    </a:lnTo>
                    <a:lnTo>
                      <a:pt x="114" y="192"/>
                    </a:lnTo>
                    <a:lnTo>
                      <a:pt x="118" y="188"/>
                    </a:lnTo>
                    <a:lnTo>
                      <a:pt x="122" y="184"/>
                    </a:lnTo>
                    <a:lnTo>
                      <a:pt x="124" y="178"/>
                    </a:lnTo>
                    <a:lnTo>
                      <a:pt x="126" y="172"/>
                    </a:lnTo>
                    <a:lnTo>
                      <a:pt x="126" y="172"/>
                    </a:lnTo>
                    <a:lnTo>
                      <a:pt x="124" y="166"/>
                    </a:lnTo>
                    <a:lnTo>
                      <a:pt x="122" y="160"/>
                    </a:lnTo>
                    <a:lnTo>
                      <a:pt x="120" y="154"/>
                    </a:lnTo>
                    <a:lnTo>
                      <a:pt x="114" y="150"/>
                    </a:lnTo>
                    <a:lnTo>
                      <a:pt x="114" y="150"/>
                    </a:lnTo>
                    <a:lnTo>
                      <a:pt x="108" y="144"/>
                    </a:lnTo>
                    <a:lnTo>
                      <a:pt x="98" y="140"/>
                    </a:lnTo>
                    <a:lnTo>
                      <a:pt x="70" y="128"/>
                    </a:lnTo>
                    <a:lnTo>
                      <a:pt x="70" y="128"/>
                    </a:lnTo>
                    <a:lnTo>
                      <a:pt x="50" y="120"/>
                    </a:lnTo>
                    <a:lnTo>
                      <a:pt x="34" y="112"/>
                    </a:lnTo>
                    <a:lnTo>
                      <a:pt x="22" y="106"/>
                    </a:lnTo>
                    <a:lnTo>
                      <a:pt x="14" y="98"/>
                    </a:lnTo>
                    <a:lnTo>
                      <a:pt x="14" y="98"/>
                    </a:lnTo>
                    <a:lnTo>
                      <a:pt x="8" y="90"/>
                    </a:lnTo>
                    <a:lnTo>
                      <a:pt x="4" y="80"/>
                    </a:lnTo>
                    <a:lnTo>
                      <a:pt x="0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48"/>
                    </a:lnTo>
                    <a:lnTo>
                      <a:pt x="4" y="38"/>
                    </a:lnTo>
                    <a:lnTo>
                      <a:pt x="12" y="26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32" y="10"/>
                    </a:lnTo>
                    <a:lnTo>
                      <a:pt x="44" y="4"/>
                    </a:lnTo>
                    <a:lnTo>
                      <a:pt x="58" y="0"/>
                    </a:lnTo>
                    <a:lnTo>
                      <a:pt x="74" y="0"/>
                    </a:lnTo>
                    <a:lnTo>
                      <a:pt x="74" y="0"/>
                    </a:lnTo>
                    <a:lnTo>
                      <a:pt x="104" y="2"/>
                    </a:lnTo>
                    <a:lnTo>
                      <a:pt x="130" y="6"/>
                    </a:lnTo>
                    <a:lnTo>
                      <a:pt x="142" y="10"/>
                    </a:lnTo>
                    <a:lnTo>
                      <a:pt x="154" y="14"/>
                    </a:lnTo>
                    <a:lnTo>
                      <a:pt x="154" y="62"/>
                    </a:lnTo>
                    <a:lnTo>
                      <a:pt x="144" y="62"/>
                    </a:lnTo>
                    <a:lnTo>
                      <a:pt x="144" y="62"/>
                    </a:lnTo>
                    <a:lnTo>
                      <a:pt x="138" y="52"/>
                    </a:lnTo>
                    <a:lnTo>
                      <a:pt x="132" y="42"/>
                    </a:lnTo>
                    <a:lnTo>
                      <a:pt x="126" y="34"/>
                    </a:lnTo>
                    <a:lnTo>
                      <a:pt x="116" y="26"/>
                    </a:lnTo>
                    <a:lnTo>
                      <a:pt x="116" y="26"/>
                    </a:lnTo>
                    <a:lnTo>
                      <a:pt x="108" y="22"/>
                    </a:lnTo>
                    <a:lnTo>
                      <a:pt x="98" y="18"/>
                    </a:lnTo>
                    <a:lnTo>
                      <a:pt x="88" y="14"/>
                    </a:lnTo>
                    <a:lnTo>
                      <a:pt x="78" y="14"/>
                    </a:lnTo>
                    <a:lnTo>
                      <a:pt x="78" y="14"/>
                    </a:lnTo>
                    <a:lnTo>
                      <a:pt x="64" y="16"/>
                    </a:lnTo>
                    <a:lnTo>
                      <a:pt x="52" y="20"/>
                    </a:lnTo>
                    <a:lnTo>
                      <a:pt x="52" y="20"/>
                    </a:lnTo>
                    <a:lnTo>
                      <a:pt x="44" y="28"/>
                    </a:lnTo>
                    <a:lnTo>
                      <a:pt x="44" y="32"/>
                    </a:lnTo>
                    <a:lnTo>
                      <a:pt x="42" y="36"/>
                    </a:lnTo>
                    <a:lnTo>
                      <a:pt x="42" y="36"/>
                    </a:lnTo>
                    <a:lnTo>
                      <a:pt x="44" y="46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64" y="60"/>
                    </a:lnTo>
                    <a:lnTo>
                      <a:pt x="90" y="70"/>
                    </a:lnTo>
                    <a:lnTo>
                      <a:pt x="90" y="70"/>
                    </a:lnTo>
                    <a:lnTo>
                      <a:pt x="110" y="80"/>
                    </a:lnTo>
                    <a:lnTo>
                      <a:pt x="128" y="88"/>
                    </a:lnTo>
                    <a:lnTo>
                      <a:pt x="142" y="96"/>
                    </a:lnTo>
                    <a:lnTo>
                      <a:pt x="152" y="104"/>
                    </a:lnTo>
                    <a:lnTo>
                      <a:pt x="152" y="104"/>
                    </a:lnTo>
                    <a:lnTo>
                      <a:pt x="158" y="114"/>
                    </a:lnTo>
                    <a:lnTo>
                      <a:pt x="162" y="124"/>
                    </a:lnTo>
                    <a:lnTo>
                      <a:pt x="166" y="134"/>
                    </a:lnTo>
                    <a:lnTo>
                      <a:pt x="166" y="146"/>
                    </a:lnTo>
                    <a:lnTo>
                      <a:pt x="166" y="146"/>
                    </a:lnTo>
                    <a:lnTo>
                      <a:pt x="166" y="160"/>
                    </a:lnTo>
                    <a:lnTo>
                      <a:pt x="160" y="174"/>
                    </a:lnTo>
                    <a:lnTo>
                      <a:pt x="154" y="184"/>
                    </a:lnTo>
                    <a:lnTo>
                      <a:pt x="144" y="196"/>
                    </a:lnTo>
                    <a:lnTo>
                      <a:pt x="144" y="196"/>
                    </a:lnTo>
                    <a:lnTo>
                      <a:pt x="130" y="204"/>
                    </a:lnTo>
                    <a:lnTo>
                      <a:pt x="118" y="212"/>
                    </a:lnTo>
                    <a:lnTo>
                      <a:pt x="104" y="216"/>
                    </a:lnTo>
                    <a:lnTo>
                      <a:pt x="90" y="216"/>
                    </a:lnTo>
                    <a:lnTo>
                      <a:pt x="90" y="216"/>
                    </a:lnTo>
                    <a:lnTo>
                      <a:pt x="62" y="216"/>
                    </a:lnTo>
                    <a:lnTo>
                      <a:pt x="34" y="212"/>
                    </a:lnTo>
                    <a:lnTo>
                      <a:pt x="0" y="206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0"/>
              <p:cNvSpPr>
                <a:spLocks/>
              </p:cNvSpPr>
              <p:nvPr/>
            </p:nvSpPr>
            <p:spPr bwMode="auto">
              <a:xfrm>
                <a:off x="5912" y="9099"/>
                <a:ext cx="579" cy="540"/>
              </a:xfrm>
              <a:custGeom>
                <a:avLst/>
                <a:gdLst>
                  <a:gd name="T0" fmla="*/ 218 w 316"/>
                  <a:gd name="T1" fmla="*/ 248 h 294"/>
                  <a:gd name="T2" fmla="*/ 194 w 316"/>
                  <a:gd name="T3" fmla="*/ 270 h 294"/>
                  <a:gd name="T4" fmla="*/ 174 w 316"/>
                  <a:gd name="T5" fmla="*/ 284 h 294"/>
                  <a:gd name="T6" fmla="*/ 164 w 316"/>
                  <a:gd name="T7" fmla="*/ 288 h 294"/>
                  <a:gd name="T8" fmla="*/ 142 w 316"/>
                  <a:gd name="T9" fmla="*/ 292 h 294"/>
                  <a:gd name="T10" fmla="*/ 128 w 316"/>
                  <a:gd name="T11" fmla="*/ 294 h 294"/>
                  <a:gd name="T12" fmla="*/ 88 w 316"/>
                  <a:gd name="T13" fmla="*/ 286 h 294"/>
                  <a:gd name="T14" fmla="*/ 58 w 316"/>
                  <a:gd name="T15" fmla="*/ 268 h 294"/>
                  <a:gd name="T16" fmla="*/ 46 w 316"/>
                  <a:gd name="T17" fmla="*/ 254 h 294"/>
                  <a:gd name="T18" fmla="*/ 34 w 316"/>
                  <a:gd name="T19" fmla="*/ 220 h 294"/>
                  <a:gd name="T20" fmla="*/ 32 w 316"/>
                  <a:gd name="T21" fmla="*/ 48 h 294"/>
                  <a:gd name="T22" fmla="*/ 32 w 316"/>
                  <a:gd name="T23" fmla="*/ 30 h 294"/>
                  <a:gd name="T24" fmla="*/ 26 w 316"/>
                  <a:gd name="T25" fmla="*/ 16 h 294"/>
                  <a:gd name="T26" fmla="*/ 22 w 316"/>
                  <a:gd name="T27" fmla="*/ 14 h 294"/>
                  <a:gd name="T28" fmla="*/ 0 w 316"/>
                  <a:gd name="T29" fmla="*/ 8 h 294"/>
                  <a:gd name="T30" fmla="*/ 98 w 316"/>
                  <a:gd name="T31" fmla="*/ 0 h 294"/>
                  <a:gd name="T32" fmla="*/ 98 w 316"/>
                  <a:gd name="T33" fmla="*/ 210 h 294"/>
                  <a:gd name="T34" fmla="*/ 102 w 316"/>
                  <a:gd name="T35" fmla="*/ 234 h 294"/>
                  <a:gd name="T36" fmla="*/ 112 w 316"/>
                  <a:gd name="T37" fmla="*/ 252 h 294"/>
                  <a:gd name="T38" fmla="*/ 120 w 316"/>
                  <a:gd name="T39" fmla="*/ 258 h 294"/>
                  <a:gd name="T40" fmla="*/ 138 w 316"/>
                  <a:gd name="T41" fmla="*/ 266 h 294"/>
                  <a:gd name="T42" fmla="*/ 150 w 316"/>
                  <a:gd name="T43" fmla="*/ 266 h 294"/>
                  <a:gd name="T44" fmla="*/ 168 w 316"/>
                  <a:gd name="T45" fmla="*/ 264 h 294"/>
                  <a:gd name="T46" fmla="*/ 202 w 316"/>
                  <a:gd name="T47" fmla="*/ 244 h 294"/>
                  <a:gd name="T48" fmla="*/ 220 w 316"/>
                  <a:gd name="T49" fmla="*/ 48 h 294"/>
                  <a:gd name="T50" fmla="*/ 220 w 316"/>
                  <a:gd name="T51" fmla="*/ 34 h 294"/>
                  <a:gd name="T52" fmla="*/ 216 w 316"/>
                  <a:gd name="T53" fmla="*/ 20 h 294"/>
                  <a:gd name="T54" fmla="*/ 214 w 316"/>
                  <a:gd name="T55" fmla="*/ 16 h 294"/>
                  <a:gd name="T56" fmla="*/ 202 w 316"/>
                  <a:gd name="T57" fmla="*/ 10 h 294"/>
                  <a:gd name="T58" fmla="*/ 188 w 316"/>
                  <a:gd name="T59" fmla="*/ 0 h 294"/>
                  <a:gd name="T60" fmla="*/ 282 w 316"/>
                  <a:gd name="T61" fmla="*/ 238 h 294"/>
                  <a:gd name="T62" fmla="*/ 282 w 316"/>
                  <a:gd name="T63" fmla="*/ 250 h 294"/>
                  <a:gd name="T64" fmla="*/ 284 w 316"/>
                  <a:gd name="T65" fmla="*/ 266 h 294"/>
                  <a:gd name="T66" fmla="*/ 288 w 316"/>
                  <a:gd name="T67" fmla="*/ 270 h 294"/>
                  <a:gd name="T68" fmla="*/ 298 w 316"/>
                  <a:gd name="T69" fmla="*/ 276 h 294"/>
                  <a:gd name="T70" fmla="*/ 316 w 316"/>
                  <a:gd name="T71" fmla="*/ 286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6" h="294">
                    <a:moveTo>
                      <a:pt x="218" y="286"/>
                    </a:moveTo>
                    <a:lnTo>
                      <a:pt x="218" y="248"/>
                    </a:lnTo>
                    <a:lnTo>
                      <a:pt x="218" y="248"/>
                    </a:lnTo>
                    <a:lnTo>
                      <a:pt x="194" y="270"/>
                    </a:lnTo>
                    <a:lnTo>
                      <a:pt x="184" y="278"/>
                    </a:lnTo>
                    <a:lnTo>
                      <a:pt x="174" y="284"/>
                    </a:lnTo>
                    <a:lnTo>
                      <a:pt x="174" y="284"/>
                    </a:lnTo>
                    <a:lnTo>
                      <a:pt x="164" y="288"/>
                    </a:lnTo>
                    <a:lnTo>
                      <a:pt x="154" y="290"/>
                    </a:lnTo>
                    <a:lnTo>
                      <a:pt x="142" y="292"/>
                    </a:lnTo>
                    <a:lnTo>
                      <a:pt x="128" y="294"/>
                    </a:lnTo>
                    <a:lnTo>
                      <a:pt x="128" y="294"/>
                    </a:lnTo>
                    <a:lnTo>
                      <a:pt x="108" y="292"/>
                    </a:lnTo>
                    <a:lnTo>
                      <a:pt x="88" y="286"/>
                    </a:lnTo>
                    <a:lnTo>
                      <a:pt x="72" y="278"/>
                    </a:lnTo>
                    <a:lnTo>
                      <a:pt x="58" y="268"/>
                    </a:lnTo>
                    <a:lnTo>
                      <a:pt x="58" y="268"/>
                    </a:lnTo>
                    <a:lnTo>
                      <a:pt x="46" y="254"/>
                    </a:lnTo>
                    <a:lnTo>
                      <a:pt x="38" y="238"/>
                    </a:lnTo>
                    <a:lnTo>
                      <a:pt x="34" y="220"/>
                    </a:lnTo>
                    <a:lnTo>
                      <a:pt x="32" y="198"/>
                    </a:lnTo>
                    <a:lnTo>
                      <a:pt x="32" y="48"/>
                    </a:lnTo>
                    <a:lnTo>
                      <a:pt x="32" y="48"/>
                    </a:lnTo>
                    <a:lnTo>
                      <a:pt x="32" y="30"/>
                    </a:lnTo>
                    <a:lnTo>
                      <a:pt x="30" y="22"/>
                    </a:lnTo>
                    <a:lnTo>
                      <a:pt x="26" y="16"/>
                    </a:lnTo>
                    <a:lnTo>
                      <a:pt x="26" y="16"/>
                    </a:lnTo>
                    <a:lnTo>
                      <a:pt x="22" y="14"/>
                    </a:lnTo>
                    <a:lnTo>
                      <a:pt x="16" y="10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98" y="0"/>
                    </a:lnTo>
                    <a:lnTo>
                      <a:pt x="98" y="210"/>
                    </a:lnTo>
                    <a:lnTo>
                      <a:pt x="98" y="210"/>
                    </a:lnTo>
                    <a:lnTo>
                      <a:pt x="98" y="224"/>
                    </a:lnTo>
                    <a:lnTo>
                      <a:pt x="102" y="234"/>
                    </a:lnTo>
                    <a:lnTo>
                      <a:pt x="106" y="244"/>
                    </a:lnTo>
                    <a:lnTo>
                      <a:pt x="112" y="252"/>
                    </a:lnTo>
                    <a:lnTo>
                      <a:pt x="112" y="252"/>
                    </a:lnTo>
                    <a:lnTo>
                      <a:pt x="120" y="258"/>
                    </a:lnTo>
                    <a:lnTo>
                      <a:pt x="128" y="264"/>
                    </a:lnTo>
                    <a:lnTo>
                      <a:pt x="138" y="266"/>
                    </a:lnTo>
                    <a:lnTo>
                      <a:pt x="150" y="266"/>
                    </a:lnTo>
                    <a:lnTo>
                      <a:pt x="150" y="266"/>
                    </a:lnTo>
                    <a:lnTo>
                      <a:pt x="160" y="266"/>
                    </a:lnTo>
                    <a:lnTo>
                      <a:pt x="168" y="264"/>
                    </a:lnTo>
                    <a:lnTo>
                      <a:pt x="184" y="256"/>
                    </a:lnTo>
                    <a:lnTo>
                      <a:pt x="202" y="244"/>
                    </a:lnTo>
                    <a:lnTo>
                      <a:pt x="220" y="228"/>
                    </a:lnTo>
                    <a:lnTo>
                      <a:pt x="220" y="48"/>
                    </a:lnTo>
                    <a:lnTo>
                      <a:pt x="220" y="48"/>
                    </a:lnTo>
                    <a:lnTo>
                      <a:pt x="220" y="34"/>
                    </a:lnTo>
                    <a:lnTo>
                      <a:pt x="218" y="24"/>
                    </a:lnTo>
                    <a:lnTo>
                      <a:pt x="216" y="20"/>
                    </a:lnTo>
                    <a:lnTo>
                      <a:pt x="214" y="16"/>
                    </a:lnTo>
                    <a:lnTo>
                      <a:pt x="214" y="16"/>
                    </a:lnTo>
                    <a:lnTo>
                      <a:pt x="208" y="12"/>
                    </a:lnTo>
                    <a:lnTo>
                      <a:pt x="202" y="10"/>
                    </a:lnTo>
                    <a:lnTo>
                      <a:pt x="188" y="8"/>
                    </a:lnTo>
                    <a:lnTo>
                      <a:pt x="188" y="0"/>
                    </a:lnTo>
                    <a:lnTo>
                      <a:pt x="282" y="0"/>
                    </a:lnTo>
                    <a:lnTo>
                      <a:pt x="282" y="238"/>
                    </a:lnTo>
                    <a:lnTo>
                      <a:pt x="282" y="238"/>
                    </a:lnTo>
                    <a:lnTo>
                      <a:pt x="282" y="250"/>
                    </a:lnTo>
                    <a:lnTo>
                      <a:pt x="282" y="258"/>
                    </a:lnTo>
                    <a:lnTo>
                      <a:pt x="284" y="266"/>
                    </a:lnTo>
                    <a:lnTo>
                      <a:pt x="288" y="270"/>
                    </a:lnTo>
                    <a:lnTo>
                      <a:pt x="288" y="270"/>
                    </a:lnTo>
                    <a:lnTo>
                      <a:pt x="292" y="272"/>
                    </a:lnTo>
                    <a:lnTo>
                      <a:pt x="298" y="276"/>
                    </a:lnTo>
                    <a:lnTo>
                      <a:pt x="316" y="278"/>
                    </a:lnTo>
                    <a:lnTo>
                      <a:pt x="316" y="286"/>
                    </a:lnTo>
                    <a:lnTo>
                      <a:pt x="218" y="2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1"/>
              <p:cNvSpPr>
                <a:spLocks noEditPoints="1"/>
              </p:cNvSpPr>
              <p:nvPr/>
            </p:nvSpPr>
            <p:spPr bwMode="auto">
              <a:xfrm>
                <a:off x="5412" y="9235"/>
                <a:ext cx="415" cy="396"/>
              </a:xfrm>
              <a:custGeom>
                <a:avLst/>
                <a:gdLst>
                  <a:gd name="T0" fmla="*/ 0 w 226"/>
                  <a:gd name="T1" fmla="*/ 116 h 216"/>
                  <a:gd name="T2" fmla="*/ 2 w 226"/>
                  <a:gd name="T3" fmla="*/ 88 h 216"/>
                  <a:gd name="T4" fmla="*/ 8 w 226"/>
                  <a:gd name="T5" fmla="*/ 66 h 216"/>
                  <a:gd name="T6" fmla="*/ 18 w 226"/>
                  <a:gd name="T7" fmla="*/ 46 h 216"/>
                  <a:gd name="T8" fmla="*/ 34 w 226"/>
                  <a:gd name="T9" fmla="*/ 30 h 216"/>
                  <a:gd name="T10" fmla="*/ 72 w 226"/>
                  <a:gd name="T11" fmla="*/ 8 h 216"/>
                  <a:gd name="T12" fmla="*/ 122 w 226"/>
                  <a:gd name="T13" fmla="*/ 0 h 216"/>
                  <a:gd name="T14" fmla="*/ 144 w 226"/>
                  <a:gd name="T15" fmla="*/ 0 h 216"/>
                  <a:gd name="T16" fmla="*/ 178 w 226"/>
                  <a:gd name="T17" fmla="*/ 14 h 216"/>
                  <a:gd name="T18" fmla="*/ 202 w 226"/>
                  <a:gd name="T19" fmla="*/ 38 h 216"/>
                  <a:gd name="T20" fmla="*/ 214 w 226"/>
                  <a:gd name="T21" fmla="*/ 72 h 216"/>
                  <a:gd name="T22" fmla="*/ 70 w 226"/>
                  <a:gd name="T23" fmla="*/ 92 h 216"/>
                  <a:gd name="T24" fmla="*/ 70 w 226"/>
                  <a:gd name="T25" fmla="*/ 110 h 216"/>
                  <a:gd name="T26" fmla="*/ 80 w 226"/>
                  <a:gd name="T27" fmla="*/ 142 h 216"/>
                  <a:gd name="T28" fmla="*/ 98 w 226"/>
                  <a:gd name="T29" fmla="*/ 168 h 216"/>
                  <a:gd name="T30" fmla="*/ 120 w 226"/>
                  <a:gd name="T31" fmla="*/ 184 h 216"/>
                  <a:gd name="T32" fmla="*/ 134 w 226"/>
                  <a:gd name="T33" fmla="*/ 186 h 216"/>
                  <a:gd name="T34" fmla="*/ 164 w 226"/>
                  <a:gd name="T35" fmla="*/ 184 h 216"/>
                  <a:gd name="T36" fmla="*/ 186 w 226"/>
                  <a:gd name="T37" fmla="*/ 174 h 216"/>
                  <a:gd name="T38" fmla="*/ 208 w 226"/>
                  <a:gd name="T39" fmla="*/ 154 h 216"/>
                  <a:gd name="T40" fmla="*/ 226 w 226"/>
                  <a:gd name="T41" fmla="*/ 144 h 216"/>
                  <a:gd name="T42" fmla="*/ 220 w 226"/>
                  <a:gd name="T43" fmla="*/ 158 h 216"/>
                  <a:gd name="T44" fmla="*/ 204 w 226"/>
                  <a:gd name="T45" fmla="*/ 184 h 216"/>
                  <a:gd name="T46" fmla="*/ 176 w 226"/>
                  <a:gd name="T47" fmla="*/ 204 h 216"/>
                  <a:gd name="T48" fmla="*/ 140 w 226"/>
                  <a:gd name="T49" fmla="*/ 216 h 216"/>
                  <a:gd name="T50" fmla="*/ 118 w 226"/>
                  <a:gd name="T51" fmla="*/ 216 h 216"/>
                  <a:gd name="T52" fmla="*/ 80 w 226"/>
                  <a:gd name="T53" fmla="*/ 212 h 216"/>
                  <a:gd name="T54" fmla="*/ 42 w 226"/>
                  <a:gd name="T55" fmla="*/ 194 h 216"/>
                  <a:gd name="T56" fmla="*/ 18 w 226"/>
                  <a:gd name="T57" fmla="*/ 170 h 216"/>
                  <a:gd name="T58" fmla="*/ 8 w 226"/>
                  <a:gd name="T59" fmla="*/ 152 h 216"/>
                  <a:gd name="T60" fmla="*/ 0 w 226"/>
                  <a:gd name="T61" fmla="*/ 128 h 216"/>
                  <a:gd name="T62" fmla="*/ 0 w 226"/>
                  <a:gd name="T63" fmla="*/ 116 h 216"/>
                  <a:gd name="T64" fmla="*/ 148 w 226"/>
                  <a:gd name="T65" fmla="*/ 72 h 216"/>
                  <a:gd name="T66" fmla="*/ 148 w 226"/>
                  <a:gd name="T67" fmla="*/ 60 h 216"/>
                  <a:gd name="T68" fmla="*/ 144 w 226"/>
                  <a:gd name="T69" fmla="*/ 42 h 216"/>
                  <a:gd name="T70" fmla="*/ 134 w 226"/>
                  <a:gd name="T71" fmla="*/ 28 h 216"/>
                  <a:gd name="T72" fmla="*/ 120 w 226"/>
                  <a:gd name="T73" fmla="*/ 20 h 216"/>
                  <a:gd name="T74" fmla="*/ 114 w 226"/>
                  <a:gd name="T75" fmla="*/ 18 h 216"/>
                  <a:gd name="T76" fmla="*/ 100 w 226"/>
                  <a:gd name="T77" fmla="*/ 22 h 216"/>
                  <a:gd name="T78" fmla="*/ 86 w 226"/>
                  <a:gd name="T79" fmla="*/ 32 h 216"/>
                  <a:gd name="T80" fmla="*/ 76 w 226"/>
                  <a:gd name="T81" fmla="*/ 50 h 216"/>
                  <a:gd name="T82" fmla="*/ 72 w 226"/>
                  <a:gd name="T83" fmla="*/ 72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26" h="216">
                    <a:moveTo>
                      <a:pt x="0" y="116"/>
                    </a:moveTo>
                    <a:lnTo>
                      <a:pt x="0" y="116"/>
                    </a:lnTo>
                    <a:lnTo>
                      <a:pt x="0" y="102"/>
                    </a:lnTo>
                    <a:lnTo>
                      <a:pt x="2" y="88"/>
                    </a:lnTo>
                    <a:lnTo>
                      <a:pt x="4" y="76"/>
                    </a:lnTo>
                    <a:lnTo>
                      <a:pt x="8" y="66"/>
                    </a:lnTo>
                    <a:lnTo>
                      <a:pt x="12" y="56"/>
                    </a:lnTo>
                    <a:lnTo>
                      <a:pt x="18" y="46"/>
                    </a:lnTo>
                    <a:lnTo>
                      <a:pt x="26" y="38"/>
                    </a:lnTo>
                    <a:lnTo>
                      <a:pt x="34" y="30"/>
                    </a:lnTo>
                    <a:lnTo>
                      <a:pt x="52" y="16"/>
                    </a:lnTo>
                    <a:lnTo>
                      <a:pt x="72" y="8"/>
                    </a:lnTo>
                    <a:lnTo>
                      <a:pt x="96" y="2"/>
                    </a:lnTo>
                    <a:lnTo>
                      <a:pt x="122" y="0"/>
                    </a:lnTo>
                    <a:lnTo>
                      <a:pt x="122" y="0"/>
                    </a:lnTo>
                    <a:lnTo>
                      <a:pt x="144" y="0"/>
                    </a:lnTo>
                    <a:lnTo>
                      <a:pt x="162" y="6"/>
                    </a:lnTo>
                    <a:lnTo>
                      <a:pt x="178" y="14"/>
                    </a:lnTo>
                    <a:lnTo>
                      <a:pt x="192" y="26"/>
                    </a:lnTo>
                    <a:lnTo>
                      <a:pt x="202" y="38"/>
                    </a:lnTo>
                    <a:lnTo>
                      <a:pt x="210" y="54"/>
                    </a:lnTo>
                    <a:lnTo>
                      <a:pt x="214" y="72"/>
                    </a:lnTo>
                    <a:lnTo>
                      <a:pt x="218" y="92"/>
                    </a:lnTo>
                    <a:lnTo>
                      <a:pt x="70" y="92"/>
                    </a:lnTo>
                    <a:lnTo>
                      <a:pt x="70" y="92"/>
                    </a:lnTo>
                    <a:lnTo>
                      <a:pt x="70" y="110"/>
                    </a:lnTo>
                    <a:lnTo>
                      <a:pt x="74" y="126"/>
                    </a:lnTo>
                    <a:lnTo>
                      <a:pt x="80" y="142"/>
                    </a:lnTo>
                    <a:lnTo>
                      <a:pt x="88" y="156"/>
                    </a:lnTo>
                    <a:lnTo>
                      <a:pt x="98" y="168"/>
                    </a:lnTo>
                    <a:lnTo>
                      <a:pt x="108" y="178"/>
                    </a:lnTo>
                    <a:lnTo>
                      <a:pt x="120" y="184"/>
                    </a:lnTo>
                    <a:lnTo>
                      <a:pt x="134" y="186"/>
                    </a:lnTo>
                    <a:lnTo>
                      <a:pt x="134" y="186"/>
                    </a:lnTo>
                    <a:lnTo>
                      <a:pt x="154" y="186"/>
                    </a:lnTo>
                    <a:lnTo>
                      <a:pt x="164" y="184"/>
                    </a:lnTo>
                    <a:lnTo>
                      <a:pt x="174" y="180"/>
                    </a:lnTo>
                    <a:lnTo>
                      <a:pt x="186" y="174"/>
                    </a:lnTo>
                    <a:lnTo>
                      <a:pt x="196" y="164"/>
                    </a:lnTo>
                    <a:lnTo>
                      <a:pt x="208" y="154"/>
                    </a:lnTo>
                    <a:lnTo>
                      <a:pt x="220" y="138"/>
                    </a:lnTo>
                    <a:lnTo>
                      <a:pt x="226" y="144"/>
                    </a:lnTo>
                    <a:lnTo>
                      <a:pt x="226" y="144"/>
                    </a:lnTo>
                    <a:lnTo>
                      <a:pt x="220" y="158"/>
                    </a:lnTo>
                    <a:lnTo>
                      <a:pt x="214" y="170"/>
                    </a:lnTo>
                    <a:lnTo>
                      <a:pt x="204" y="184"/>
                    </a:lnTo>
                    <a:lnTo>
                      <a:pt x="192" y="194"/>
                    </a:lnTo>
                    <a:lnTo>
                      <a:pt x="176" y="204"/>
                    </a:lnTo>
                    <a:lnTo>
                      <a:pt x="160" y="210"/>
                    </a:lnTo>
                    <a:lnTo>
                      <a:pt x="140" y="216"/>
                    </a:lnTo>
                    <a:lnTo>
                      <a:pt x="118" y="216"/>
                    </a:lnTo>
                    <a:lnTo>
                      <a:pt x="118" y="216"/>
                    </a:lnTo>
                    <a:lnTo>
                      <a:pt x="100" y="216"/>
                    </a:lnTo>
                    <a:lnTo>
                      <a:pt x="80" y="212"/>
                    </a:lnTo>
                    <a:lnTo>
                      <a:pt x="60" y="204"/>
                    </a:lnTo>
                    <a:lnTo>
                      <a:pt x="42" y="194"/>
                    </a:lnTo>
                    <a:lnTo>
                      <a:pt x="26" y="178"/>
                    </a:lnTo>
                    <a:lnTo>
                      <a:pt x="18" y="170"/>
                    </a:lnTo>
                    <a:lnTo>
                      <a:pt x="12" y="162"/>
                    </a:lnTo>
                    <a:lnTo>
                      <a:pt x="8" y="152"/>
                    </a:lnTo>
                    <a:lnTo>
                      <a:pt x="4" y="140"/>
                    </a:lnTo>
                    <a:lnTo>
                      <a:pt x="0" y="128"/>
                    </a:lnTo>
                    <a:lnTo>
                      <a:pt x="0" y="116"/>
                    </a:lnTo>
                    <a:lnTo>
                      <a:pt x="0" y="116"/>
                    </a:lnTo>
                    <a:close/>
                    <a:moveTo>
                      <a:pt x="72" y="72"/>
                    </a:moveTo>
                    <a:lnTo>
                      <a:pt x="148" y="72"/>
                    </a:lnTo>
                    <a:lnTo>
                      <a:pt x="148" y="72"/>
                    </a:lnTo>
                    <a:lnTo>
                      <a:pt x="148" y="60"/>
                    </a:lnTo>
                    <a:lnTo>
                      <a:pt x="146" y="50"/>
                    </a:lnTo>
                    <a:lnTo>
                      <a:pt x="144" y="42"/>
                    </a:lnTo>
                    <a:lnTo>
                      <a:pt x="138" y="34"/>
                    </a:lnTo>
                    <a:lnTo>
                      <a:pt x="134" y="28"/>
                    </a:lnTo>
                    <a:lnTo>
                      <a:pt x="128" y="22"/>
                    </a:lnTo>
                    <a:lnTo>
                      <a:pt x="120" y="20"/>
                    </a:lnTo>
                    <a:lnTo>
                      <a:pt x="114" y="18"/>
                    </a:lnTo>
                    <a:lnTo>
                      <a:pt x="114" y="18"/>
                    </a:lnTo>
                    <a:lnTo>
                      <a:pt x="106" y="20"/>
                    </a:lnTo>
                    <a:lnTo>
                      <a:pt x="100" y="22"/>
                    </a:lnTo>
                    <a:lnTo>
                      <a:pt x="92" y="26"/>
                    </a:lnTo>
                    <a:lnTo>
                      <a:pt x="86" y="32"/>
                    </a:lnTo>
                    <a:lnTo>
                      <a:pt x="80" y="40"/>
                    </a:lnTo>
                    <a:lnTo>
                      <a:pt x="76" y="50"/>
                    </a:lnTo>
                    <a:lnTo>
                      <a:pt x="74" y="60"/>
                    </a:lnTo>
                    <a:lnTo>
                      <a:pt x="72" y="72"/>
                    </a:lnTo>
                    <a:lnTo>
                      <a:pt x="72" y="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2"/>
              <p:cNvSpPr>
                <a:spLocks/>
              </p:cNvSpPr>
              <p:nvPr/>
            </p:nvSpPr>
            <p:spPr bwMode="auto">
              <a:xfrm>
                <a:off x="5148" y="9051"/>
                <a:ext cx="308" cy="583"/>
              </a:xfrm>
              <a:custGeom>
                <a:avLst/>
                <a:gdLst>
                  <a:gd name="T0" fmla="*/ 90 w 168"/>
                  <a:gd name="T1" fmla="*/ 0 h 318"/>
                  <a:gd name="T2" fmla="*/ 98 w 168"/>
                  <a:gd name="T3" fmla="*/ 4 h 318"/>
                  <a:gd name="T4" fmla="*/ 98 w 168"/>
                  <a:gd name="T5" fmla="*/ 100 h 318"/>
                  <a:gd name="T6" fmla="*/ 162 w 168"/>
                  <a:gd name="T7" fmla="*/ 100 h 318"/>
                  <a:gd name="T8" fmla="*/ 162 w 168"/>
                  <a:gd name="T9" fmla="*/ 120 h 318"/>
                  <a:gd name="T10" fmla="*/ 98 w 168"/>
                  <a:gd name="T11" fmla="*/ 120 h 318"/>
                  <a:gd name="T12" fmla="*/ 98 w 168"/>
                  <a:gd name="T13" fmla="*/ 240 h 318"/>
                  <a:gd name="T14" fmla="*/ 98 w 168"/>
                  <a:gd name="T15" fmla="*/ 240 h 318"/>
                  <a:gd name="T16" fmla="*/ 100 w 168"/>
                  <a:gd name="T17" fmla="*/ 256 h 318"/>
                  <a:gd name="T18" fmla="*/ 104 w 168"/>
                  <a:gd name="T19" fmla="*/ 266 h 318"/>
                  <a:gd name="T20" fmla="*/ 110 w 168"/>
                  <a:gd name="T21" fmla="*/ 274 h 318"/>
                  <a:gd name="T22" fmla="*/ 120 w 168"/>
                  <a:gd name="T23" fmla="*/ 278 h 318"/>
                  <a:gd name="T24" fmla="*/ 128 w 168"/>
                  <a:gd name="T25" fmla="*/ 280 h 318"/>
                  <a:gd name="T26" fmla="*/ 138 w 168"/>
                  <a:gd name="T27" fmla="*/ 278 h 318"/>
                  <a:gd name="T28" fmla="*/ 150 w 168"/>
                  <a:gd name="T29" fmla="*/ 270 h 318"/>
                  <a:gd name="T30" fmla="*/ 160 w 168"/>
                  <a:gd name="T31" fmla="*/ 262 h 318"/>
                  <a:gd name="T32" fmla="*/ 160 w 168"/>
                  <a:gd name="T33" fmla="*/ 262 h 318"/>
                  <a:gd name="T34" fmla="*/ 160 w 168"/>
                  <a:gd name="T35" fmla="*/ 262 h 318"/>
                  <a:gd name="T36" fmla="*/ 164 w 168"/>
                  <a:gd name="T37" fmla="*/ 264 h 318"/>
                  <a:gd name="T38" fmla="*/ 166 w 168"/>
                  <a:gd name="T39" fmla="*/ 268 h 318"/>
                  <a:gd name="T40" fmla="*/ 168 w 168"/>
                  <a:gd name="T41" fmla="*/ 268 h 318"/>
                  <a:gd name="T42" fmla="*/ 168 w 168"/>
                  <a:gd name="T43" fmla="*/ 268 h 318"/>
                  <a:gd name="T44" fmla="*/ 160 w 168"/>
                  <a:gd name="T45" fmla="*/ 282 h 318"/>
                  <a:gd name="T46" fmla="*/ 150 w 168"/>
                  <a:gd name="T47" fmla="*/ 294 h 318"/>
                  <a:gd name="T48" fmla="*/ 138 w 168"/>
                  <a:gd name="T49" fmla="*/ 304 h 318"/>
                  <a:gd name="T50" fmla="*/ 126 w 168"/>
                  <a:gd name="T51" fmla="*/ 312 h 318"/>
                  <a:gd name="T52" fmla="*/ 112 w 168"/>
                  <a:gd name="T53" fmla="*/ 316 h 318"/>
                  <a:gd name="T54" fmla="*/ 98 w 168"/>
                  <a:gd name="T55" fmla="*/ 318 h 318"/>
                  <a:gd name="T56" fmla="*/ 84 w 168"/>
                  <a:gd name="T57" fmla="*/ 316 h 318"/>
                  <a:gd name="T58" fmla="*/ 68 w 168"/>
                  <a:gd name="T59" fmla="*/ 312 h 318"/>
                  <a:gd name="T60" fmla="*/ 68 w 168"/>
                  <a:gd name="T61" fmla="*/ 312 h 318"/>
                  <a:gd name="T62" fmla="*/ 54 w 168"/>
                  <a:gd name="T63" fmla="*/ 302 h 318"/>
                  <a:gd name="T64" fmla="*/ 46 w 168"/>
                  <a:gd name="T65" fmla="*/ 296 h 318"/>
                  <a:gd name="T66" fmla="*/ 40 w 168"/>
                  <a:gd name="T67" fmla="*/ 290 h 318"/>
                  <a:gd name="T68" fmla="*/ 36 w 168"/>
                  <a:gd name="T69" fmla="*/ 282 h 318"/>
                  <a:gd name="T70" fmla="*/ 32 w 168"/>
                  <a:gd name="T71" fmla="*/ 272 h 318"/>
                  <a:gd name="T72" fmla="*/ 30 w 168"/>
                  <a:gd name="T73" fmla="*/ 260 h 318"/>
                  <a:gd name="T74" fmla="*/ 28 w 168"/>
                  <a:gd name="T75" fmla="*/ 248 h 318"/>
                  <a:gd name="T76" fmla="*/ 28 w 168"/>
                  <a:gd name="T77" fmla="*/ 120 h 318"/>
                  <a:gd name="T78" fmla="*/ 0 w 168"/>
                  <a:gd name="T79" fmla="*/ 120 h 318"/>
                  <a:gd name="T80" fmla="*/ 0 w 168"/>
                  <a:gd name="T81" fmla="*/ 100 h 318"/>
                  <a:gd name="T82" fmla="*/ 0 w 168"/>
                  <a:gd name="T83" fmla="*/ 100 h 318"/>
                  <a:gd name="T84" fmla="*/ 16 w 168"/>
                  <a:gd name="T85" fmla="*/ 94 h 318"/>
                  <a:gd name="T86" fmla="*/ 32 w 168"/>
                  <a:gd name="T87" fmla="*/ 88 h 318"/>
                  <a:gd name="T88" fmla="*/ 46 w 168"/>
                  <a:gd name="T89" fmla="*/ 80 h 318"/>
                  <a:gd name="T90" fmla="*/ 58 w 168"/>
                  <a:gd name="T91" fmla="*/ 68 h 318"/>
                  <a:gd name="T92" fmla="*/ 70 w 168"/>
                  <a:gd name="T93" fmla="*/ 56 h 318"/>
                  <a:gd name="T94" fmla="*/ 78 w 168"/>
                  <a:gd name="T95" fmla="*/ 40 h 318"/>
                  <a:gd name="T96" fmla="*/ 86 w 168"/>
                  <a:gd name="T97" fmla="*/ 22 h 318"/>
                  <a:gd name="T98" fmla="*/ 90 w 168"/>
                  <a:gd name="T99" fmla="*/ 2 h 318"/>
                  <a:gd name="T100" fmla="*/ 90 w 168"/>
                  <a:gd name="T101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8" h="318">
                    <a:moveTo>
                      <a:pt x="90" y="0"/>
                    </a:moveTo>
                    <a:lnTo>
                      <a:pt x="98" y="4"/>
                    </a:lnTo>
                    <a:lnTo>
                      <a:pt x="98" y="100"/>
                    </a:lnTo>
                    <a:lnTo>
                      <a:pt x="162" y="100"/>
                    </a:lnTo>
                    <a:lnTo>
                      <a:pt x="162" y="120"/>
                    </a:lnTo>
                    <a:lnTo>
                      <a:pt x="98" y="120"/>
                    </a:lnTo>
                    <a:lnTo>
                      <a:pt x="98" y="240"/>
                    </a:lnTo>
                    <a:lnTo>
                      <a:pt x="98" y="240"/>
                    </a:lnTo>
                    <a:lnTo>
                      <a:pt x="100" y="256"/>
                    </a:lnTo>
                    <a:lnTo>
                      <a:pt x="104" y="266"/>
                    </a:lnTo>
                    <a:lnTo>
                      <a:pt x="110" y="274"/>
                    </a:lnTo>
                    <a:lnTo>
                      <a:pt x="120" y="278"/>
                    </a:lnTo>
                    <a:lnTo>
                      <a:pt x="128" y="280"/>
                    </a:lnTo>
                    <a:lnTo>
                      <a:pt x="138" y="278"/>
                    </a:lnTo>
                    <a:lnTo>
                      <a:pt x="150" y="270"/>
                    </a:lnTo>
                    <a:lnTo>
                      <a:pt x="160" y="262"/>
                    </a:lnTo>
                    <a:lnTo>
                      <a:pt x="160" y="262"/>
                    </a:lnTo>
                    <a:lnTo>
                      <a:pt x="160" y="262"/>
                    </a:lnTo>
                    <a:lnTo>
                      <a:pt x="164" y="264"/>
                    </a:lnTo>
                    <a:lnTo>
                      <a:pt x="166" y="268"/>
                    </a:lnTo>
                    <a:lnTo>
                      <a:pt x="168" y="268"/>
                    </a:lnTo>
                    <a:lnTo>
                      <a:pt x="168" y="268"/>
                    </a:lnTo>
                    <a:lnTo>
                      <a:pt x="160" y="282"/>
                    </a:lnTo>
                    <a:lnTo>
                      <a:pt x="150" y="294"/>
                    </a:lnTo>
                    <a:lnTo>
                      <a:pt x="138" y="304"/>
                    </a:lnTo>
                    <a:lnTo>
                      <a:pt x="126" y="312"/>
                    </a:lnTo>
                    <a:lnTo>
                      <a:pt x="112" y="316"/>
                    </a:lnTo>
                    <a:lnTo>
                      <a:pt x="98" y="318"/>
                    </a:lnTo>
                    <a:lnTo>
                      <a:pt x="84" y="316"/>
                    </a:lnTo>
                    <a:lnTo>
                      <a:pt x="68" y="312"/>
                    </a:lnTo>
                    <a:lnTo>
                      <a:pt x="68" y="312"/>
                    </a:lnTo>
                    <a:lnTo>
                      <a:pt x="54" y="302"/>
                    </a:lnTo>
                    <a:lnTo>
                      <a:pt x="46" y="296"/>
                    </a:lnTo>
                    <a:lnTo>
                      <a:pt x="40" y="290"/>
                    </a:lnTo>
                    <a:lnTo>
                      <a:pt x="36" y="282"/>
                    </a:lnTo>
                    <a:lnTo>
                      <a:pt x="32" y="272"/>
                    </a:lnTo>
                    <a:lnTo>
                      <a:pt x="30" y="260"/>
                    </a:lnTo>
                    <a:lnTo>
                      <a:pt x="28" y="248"/>
                    </a:lnTo>
                    <a:lnTo>
                      <a:pt x="28" y="120"/>
                    </a:lnTo>
                    <a:lnTo>
                      <a:pt x="0" y="120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6" y="94"/>
                    </a:lnTo>
                    <a:lnTo>
                      <a:pt x="32" y="88"/>
                    </a:lnTo>
                    <a:lnTo>
                      <a:pt x="46" y="80"/>
                    </a:lnTo>
                    <a:lnTo>
                      <a:pt x="58" y="68"/>
                    </a:lnTo>
                    <a:lnTo>
                      <a:pt x="70" y="56"/>
                    </a:lnTo>
                    <a:lnTo>
                      <a:pt x="78" y="40"/>
                    </a:lnTo>
                    <a:lnTo>
                      <a:pt x="86" y="22"/>
                    </a:lnTo>
                    <a:lnTo>
                      <a:pt x="90" y="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3"/>
              <p:cNvSpPr>
                <a:spLocks/>
              </p:cNvSpPr>
              <p:nvPr/>
            </p:nvSpPr>
            <p:spPr bwMode="auto">
              <a:xfrm>
                <a:off x="4136" y="9029"/>
                <a:ext cx="690" cy="708"/>
              </a:xfrm>
              <a:custGeom>
                <a:avLst/>
                <a:gdLst>
                  <a:gd name="T0" fmla="*/ 228 w 376"/>
                  <a:gd name="T1" fmla="*/ 110 h 386"/>
                  <a:gd name="T2" fmla="*/ 270 w 376"/>
                  <a:gd name="T3" fmla="*/ 86 h 386"/>
                  <a:gd name="T4" fmla="*/ 294 w 376"/>
                  <a:gd name="T5" fmla="*/ 50 h 386"/>
                  <a:gd name="T6" fmla="*/ 312 w 376"/>
                  <a:gd name="T7" fmla="*/ 16 h 386"/>
                  <a:gd name="T8" fmla="*/ 376 w 376"/>
                  <a:gd name="T9" fmla="*/ 132 h 386"/>
                  <a:gd name="T10" fmla="*/ 312 w 376"/>
                  <a:gd name="T11" fmla="*/ 248 h 386"/>
                  <a:gd name="T12" fmla="*/ 318 w 376"/>
                  <a:gd name="T13" fmla="*/ 278 h 386"/>
                  <a:gd name="T14" fmla="*/ 342 w 376"/>
                  <a:gd name="T15" fmla="*/ 290 h 386"/>
                  <a:gd name="T16" fmla="*/ 374 w 376"/>
                  <a:gd name="T17" fmla="*/ 296 h 386"/>
                  <a:gd name="T18" fmla="*/ 360 w 376"/>
                  <a:gd name="T19" fmla="*/ 312 h 386"/>
                  <a:gd name="T20" fmla="*/ 330 w 376"/>
                  <a:gd name="T21" fmla="*/ 326 h 386"/>
                  <a:gd name="T22" fmla="*/ 300 w 376"/>
                  <a:gd name="T23" fmla="*/ 328 h 386"/>
                  <a:gd name="T24" fmla="*/ 266 w 376"/>
                  <a:gd name="T25" fmla="*/ 316 h 386"/>
                  <a:gd name="T26" fmla="*/ 248 w 376"/>
                  <a:gd name="T27" fmla="*/ 284 h 386"/>
                  <a:gd name="T28" fmla="*/ 244 w 376"/>
                  <a:gd name="T29" fmla="*/ 132 h 386"/>
                  <a:gd name="T30" fmla="*/ 218 w 376"/>
                  <a:gd name="T31" fmla="*/ 110 h 386"/>
                  <a:gd name="T32" fmla="*/ 198 w 376"/>
                  <a:gd name="T33" fmla="*/ 52 h 386"/>
                  <a:gd name="T34" fmla="*/ 158 w 376"/>
                  <a:gd name="T35" fmla="*/ 20 h 386"/>
                  <a:gd name="T36" fmla="*/ 142 w 376"/>
                  <a:gd name="T37" fmla="*/ 18 h 386"/>
                  <a:gd name="T38" fmla="*/ 112 w 376"/>
                  <a:gd name="T39" fmla="*/ 26 h 386"/>
                  <a:gd name="T40" fmla="*/ 86 w 376"/>
                  <a:gd name="T41" fmla="*/ 48 h 386"/>
                  <a:gd name="T42" fmla="*/ 80 w 376"/>
                  <a:gd name="T43" fmla="*/ 72 h 386"/>
                  <a:gd name="T44" fmla="*/ 90 w 376"/>
                  <a:gd name="T45" fmla="*/ 102 h 386"/>
                  <a:gd name="T46" fmla="*/ 198 w 376"/>
                  <a:gd name="T47" fmla="*/ 190 h 386"/>
                  <a:gd name="T48" fmla="*/ 224 w 376"/>
                  <a:gd name="T49" fmla="*/ 222 h 386"/>
                  <a:gd name="T50" fmla="*/ 238 w 376"/>
                  <a:gd name="T51" fmla="*/ 274 h 386"/>
                  <a:gd name="T52" fmla="*/ 232 w 376"/>
                  <a:gd name="T53" fmla="*/ 314 h 386"/>
                  <a:gd name="T54" fmla="*/ 202 w 376"/>
                  <a:gd name="T55" fmla="*/ 356 h 386"/>
                  <a:gd name="T56" fmla="*/ 152 w 376"/>
                  <a:gd name="T57" fmla="*/ 380 h 386"/>
                  <a:gd name="T58" fmla="*/ 118 w 376"/>
                  <a:gd name="T59" fmla="*/ 386 h 386"/>
                  <a:gd name="T60" fmla="*/ 66 w 376"/>
                  <a:gd name="T61" fmla="*/ 376 h 386"/>
                  <a:gd name="T62" fmla="*/ 22 w 376"/>
                  <a:gd name="T63" fmla="*/ 346 h 386"/>
                  <a:gd name="T64" fmla="*/ 12 w 376"/>
                  <a:gd name="T65" fmla="*/ 308 h 386"/>
                  <a:gd name="T66" fmla="*/ 30 w 376"/>
                  <a:gd name="T67" fmla="*/ 330 h 386"/>
                  <a:gd name="T68" fmla="*/ 66 w 376"/>
                  <a:gd name="T69" fmla="*/ 352 h 386"/>
                  <a:gd name="T70" fmla="*/ 112 w 376"/>
                  <a:gd name="T71" fmla="*/ 354 h 386"/>
                  <a:gd name="T72" fmla="*/ 128 w 376"/>
                  <a:gd name="T73" fmla="*/ 348 h 386"/>
                  <a:gd name="T74" fmla="*/ 150 w 376"/>
                  <a:gd name="T75" fmla="*/ 322 h 386"/>
                  <a:gd name="T76" fmla="*/ 156 w 376"/>
                  <a:gd name="T77" fmla="*/ 278 h 386"/>
                  <a:gd name="T78" fmla="*/ 146 w 376"/>
                  <a:gd name="T79" fmla="*/ 250 h 386"/>
                  <a:gd name="T80" fmla="*/ 46 w 376"/>
                  <a:gd name="T81" fmla="*/ 166 h 386"/>
                  <a:gd name="T82" fmla="*/ 28 w 376"/>
                  <a:gd name="T83" fmla="*/ 146 h 386"/>
                  <a:gd name="T84" fmla="*/ 12 w 376"/>
                  <a:gd name="T85" fmla="*/ 114 h 386"/>
                  <a:gd name="T86" fmla="*/ 12 w 376"/>
                  <a:gd name="T87" fmla="*/ 82 h 386"/>
                  <a:gd name="T88" fmla="*/ 24 w 376"/>
                  <a:gd name="T89" fmla="*/ 50 h 386"/>
                  <a:gd name="T90" fmla="*/ 48 w 376"/>
                  <a:gd name="T91" fmla="*/ 24 h 386"/>
                  <a:gd name="T92" fmla="*/ 68 w 376"/>
                  <a:gd name="T93" fmla="*/ 12 h 386"/>
                  <a:gd name="T94" fmla="*/ 114 w 376"/>
                  <a:gd name="T95" fmla="*/ 2 h 386"/>
                  <a:gd name="T96" fmla="*/ 180 w 376"/>
                  <a:gd name="T97" fmla="*/ 2 h 386"/>
                  <a:gd name="T98" fmla="*/ 228 w 376"/>
                  <a:gd name="T99" fmla="*/ 16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76" h="386">
                    <a:moveTo>
                      <a:pt x="228" y="16"/>
                    </a:moveTo>
                    <a:lnTo>
                      <a:pt x="228" y="110"/>
                    </a:lnTo>
                    <a:lnTo>
                      <a:pt x="228" y="110"/>
                    </a:lnTo>
                    <a:lnTo>
                      <a:pt x="244" y="104"/>
                    </a:lnTo>
                    <a:lnTo>
                      <a:pt x="258" y="96"/>
                    </a:lnTo>
                    <a:lnTo>
                      <a:pt x="270" y="86"/>
                    </a:lnTo>
                    <a:lnTo>
                      <a:pt x="280" y="76"/>
                    </a:lnTo>
                    <a:lnTo>
                      <a:pt x="288" y="64"/>
                    </a:lnTo>
                    <a:lnTo>
                      <a:pt x="294" y="50"/>
                    </a:lnTo>
                    <a:lnTo>
                      <a:pt x="298" y="34"/>
                    </a:lnTo>
                    <a:lnTo>
                      <a:pt x="302" y="12"/>
                    </a:lnTo>
                    <a:lnTo>
                      <a:pt x="312" y="16"/>
                    </a:lnTo>
                    <a:lnTo>
                      <a:pt x="312" y="112"/>
                    </a:lnTo>
                    <a:lnTo>
                      <a:pt x="376" y="112"/>
                    </a:lnTo>
                    <a:lnTo>
                      <a:pt x="376" y="132"/>
                    </a:lnTo>
                    <a:lnTo>
                      <a:pt x="312" y="132"/>
                    </a:lnTo>
                    <a:lnTo>
                      <a:pt x="312" y="248"/>
                    </a:lnTo>
                    <a:lnTo>
                      <a:pt x="312" y="248"/>
                    </a:lnTo>
                    <a:lnTo>
                      <a:pt x="312" y="260"/>
                    </a:lnTo>
                    <a:lnTo>
                      <a:pt x="314" y="270"/>
                    </a:lnTo>
                    <a:lnTo>
                      <a:pt x="318" y="278"/>
                    </a:lnTo>
                    <a:lnTo>
                      <a:pt x="324" y="286"/>
                    </a:lnTo>
                    <a:lnTo>
                      <a:pt x="332" y="290"/>
                    </a:lnTo>
                    <a:lnTo>
                      <a:pt x="342" y="290"/>
                    </a:lnTo>
                    <a:lnTo>
                      <a:pt x="354" y="288"/>
                    </a:lnTo>
                    <a:lnTo>
                      <a:pt x="368" y="282"/>
                    </a:lnTo>
                    <a:lnTo>
                      <a:pt x="374" y="296"/>
                    </a:lnTo>
                    <a:lnTo>
                      <a:pt x="374" y="296"/>
                    </a:lnTo>
                    <a:lnTo>
                      <a:pt x="368" y="304"/>
                    </a:lnTo>
                    <a:lnTo>
                      <a:pt x="360" y="312"/>
                    </a:lnTo>
                    <a:lnTo>
                      <a:pt x="350" y="318"/>
                    </a:lnTo>
                    <a:lnTo>
                      <a:pt x="340" y="324"/>
                    </a:lnTo>
                    <a:lnTo>
                      <a:pt x="330" y="326"/>
                    </a:lnTo>
                    <a:lnTo>
                      <a:pt x="320" y="328"/>
                    </a:lnTo>
                    <a:lnTo>
                      <a:pt x="300" y="328"/>
                    </a:lnTo>
                    <a:lnTo>
                      <a:pt x="300" y="328"/>
                    </a:lnTo>
                    <a:lnTo>
                      <a:pt x="286" y="326"/>
                    </a:lnTo>
                    <a:lnTo>
                      <a:pt x="276" y="322"/>
                    </a:lnTo>
                    <a:lnTo>
                      <a:pt x="266" y="316"/>
                    </a:lnTo>
                    <a:lnTo>
                      <a:pt x="258" y="306"/>
                    </a:lnTo>
                    <a:lnTo>
                      <a:pt x="252" y="296"/>
                    </a:lnTo>
                    <a:lnTo>
                      <a:pt x="248" y="284"/>
                    </a:lnTo>
                    <a:lnTo>
                      <a:pt x="244" y="270"/>
                    </a:lnTo>
                    <a:lnTo>
                      <a:pt x="244" y="254"/>
                    </a:lnTo>
                    <a:lnTo>
                      <a:pt x="244" y="132"/>
                    </a:lnTo>
                    <a:lnTo>
                      <a:pt x="220" y="132"/>
                    </a:lnTo>
                    <a:lnTo>
                      <a:pt x="220" y="132"/>
                    </a:lnTo>
                    <a:lnTo>
                      <a:pt x="218" y="110"/>
                    </a:lnTo>
                    <a:lnTo>
                      <a:pt x="214" y="88"/>
                    </a:lnTo>
                    <a:lnTo>
                      <a:pt x="206" y="68"/>
                    </a:lnTo>
                    <a:lnTo>
                      <a:pt x="198" y="52"/>
                    </a:lnTo>
                    <a:lnTo>
                      <a:pt x="186" y="38"/>
                    </a:lnTo>
                    <a:lnTo>
                      <a:pt x="172" y="26"/>
                    </a:lnTo>
                    <a:lnTo>
                      <a:pt x="158" y="20"/>
                    </a:lnTo>
                    <a:lnTo>
                      <a:pt x="150" y="18"/>
                    </a:lnTo>
                    <a:lnTo>
                      <a:pt x="142" y="18"/>
                    </a:lnTo>
                    <a:lnTo>
                      <a:pt x="142" y="18"/>
                    </a:lnTo>
                    <a:lnTo>
                      <a:pt x="132" y="18"/>
                    </a:lnTo>
                    <a:lnTo>
                      <a:pt x="122" y="22"/>
                    </a:lnTo>
                    <a:lnTo>
                      <a:pt x="112" y="26"/>
                    </a:lnTo>
                    <a:lnTo>
                      <a:pt x="102" y="32"/>
                    </a:lnTo>
                    <a:lnTo>
                      <a:pt x="94" y="38"/>
                    </a:lnTo>
                    <a:lnTo>
                      <a:pt x="86" y="48"/>
                    </a:lnTo>
                    <a:lnTo>
                      <a:pt x="82" y="60"/>
                    </a:lnTo>
                    <a:lnTo>
                      <a:pt x="80" y="72"/>
                    </a:lnTo>
                    <a:lnTo>
                      <a:pt x="80" y="72"/>
                    </a:lnTo>
                    <a:lnTo>
                      <a:pt x="80" y="84"/>
                    </a:lnTo>
                    <a:lnTo>
                      <a:pt x="82" y="94"/>
                    </a:lnTo>
                    <a:lnTo>
                      <a:pt x="90" y="102"/>
                    </a:lnTo>
                    <a:lnTo>
                      <a:pt x="98" y="112"/>
                    </a:lnTo>
                    <a:lnTo>
                      <a:pt x="198" y="190"/>
                    </a:lnTo>
                    <a:lnTo>
                      <a:pt x="198" y="190"/>
                    </a:lnTo>
                    <a:lnTo>
                      <a:pt x="206" y="198"/>
                    </a:lnTo>
                    <a:lnTo>
                      <a:pt x="216" y="208"/>
                    </a:lnTo>
                    <a:lnTo>
                      <a:pt x="224" y="222"/>
                    </a:lnTo>
                    <a:lnTo>
                      <a:pt x="230" y="238"/>
                    </a:lnTo>
                    <a:lnTo>
                      <a:pt x="236" y="256"/>
                    </a:lnTo>
                    <a:lnTo>
                      <a:pt x="238" y="274"/>
                    </a:lnTo>
                    <a:lnTo>
                      <a:pt x="238" y="294"/>
                    </a:lnTo>
                    <a:lnTo>
                      <a:pt x="232" y="314"/>
                    </a:lnTo>
                    <a:lnTo>
                      <a:pt x="232" y="314"/>
                    </a:lnTo>
                    <a:lnTo>
                      <a:pt x="226" y="330"/>
                    </a:lnTo>
                    <a:lnTo>
                      <a:pt x="216" y="344"/>
                    </a:lnTo>
                    <a:lnTo>
                      <a:pt x="202" y="356"/>
                    </a:lnTo>
                    <a:lnTo>
                      <a:pt x="188" y="366"/>
                    </a:lnTo>
                    <a:lnTo>
                      <a:pt x="170" y="374"/>
                    </a:lnTo>
                    <a:lnTo>
                      <a:pt x="152" y="380"/>
                    </a:lnTo>
                    <a:lnTo>
                      <a:pt x="136" y="384"/>
                    </a:lnTo>
                    <a:lnTo>
                      <a:pt x="118" y="386"/>
                    </a:lnTo>
                    <a:lnTo>
                      <a:pt x="118" y="386"/>
                    </a:lnTo>
                    <a:lnTo>
                      <a:pt x="100" y="386"/>
                    </a:lnTo>
                    <a:lnTo>
                      <a:pt x="84" y="382"/>
                    </a:lnTo>
                    <a:lnTo>
                      <a:pt x="66" y="376"/>
                    </a:lnTo>
                    <a:lnTo>
                      <a:pt x="50" y="368"/>
                    </a:lnTo>
                    <a:lnTo>
                      <a:pt x="36" y="358"/>
                    </a:lnTo>
                    <a:lnTo>
                      <a:pt x="22" y="346"/>
                    </a:lnTo>
                    <a:lnTo>
                      <a:pt x="10" y="332"/>
                    </a:lnTo>
                    <a:lnTo>
                      <a:pt x="0" y="316"/>
                    </a:lnTo>
                    <a:lnTo>
                      <a:pt x="12" y="308"/>
                    </a:lnTo>
                    <a:lnTo>
                      <a:pt x="12" y="308"/>
                    </a:lnTo>
                    <a:lnTo>
                      <a:pt x="20" y="320"/>
                    </a:lnTo>
                    <a:lnTo>
                      <a:pt x="30" y="330"/>
                    </a:lnTo>
                    <a:lnTo>
                      <a:pt x="40" y="338"/>
                    </a:lnTo>
                    <a:lnTo>
                      <a:pt x="52" y="346"/>
                    </a:lnTo>
                    <a:lnTo>
                      <a:pt x="66" y="352"/>
                    </a:lnTo>
                    <a:lnTo>
                      <a:pt x="82" y="356"/>
                    </a:lnTo>
                    <a:lnTo>
                      <a:pt x="96" y="356"/>
                    </a:lnTo>
                    <a:lnTo>
                      <a:pt x="112" y="354"/>
                    </a:lnTo>
                    <a:lnTo>
                      <a:pt x="112" y="354"/>
                    </a:lnTo>
                    <a:lnTo>
                      <a:pt x="120" y="352"/>
                    </a:lnTo>
                    <a:lnTo>
                      <a:pt x="128" y="348"/>
                    </a:lnTo>
                    <a:lnTo>
                      <a:pt x="134" y="342"/>
                    </a:lnTo>
                    <a:lnTo>
                      <a:pt x="140" y="336"/>
                    </a:lnTo>
                    <a:lnTo>
                      <a:pt x="150" y="322"/>
                    </a:lnTo>
                    <a:lnTo>
                      <a:pt x="156" y="306"/>
                    </a:lnTo>
                    <a:lnTo>
                      <a:pt x="158" y="286"/>
                    </a:lnTo>
                    <a:lnTo>
                      <a:pt x="156" y="278"/>
                    </a:lnTo>
                    <a:lnTo>
                      <a:pt x="154" y="268"/>
                    </a:lnTo>
                    <a:lnTo>
                      <a:pt x="150" y="260"/>
                    </a:lnTo>
                    <a:lnTo>
                      <a:pt x="146" y="250"/>
                    </a:lnTo>
                    <a:lnTo>
                      <a:pt x="138" y="242"/>
                    </a:lnTo>
                    <a:lnTo>
                      <a:pt x="130" y="236"/>
                    </a:lnTo>
                    <a:lnTo>
                      <a:pt x="46" y="166"/>
                    </a:lnTo>
                    <a:lnTo>
                      <a:pt x="46" y="166"/>
                    </a:lnTo>
                    <a:lnTo>
                      <a:pt x="36" y="156"/>
                    </a:lnTo>
                    <a:lnTo>
                      <a:pt x="28" y="146"/>
                    </a:lnTo>
                    <a:lnTo>
                      <a:pt x="20" y="136"/>
                    </a:lnTo>
                    <a:lnTo>
                      <a:pt x="16" y="126"/>
                    </a:lnTo>
                    <a:lnTo>
                      <a:pt x="12" y="114"/>
                    </a:lnTo>
                    <a:lnTo>
                      <a:pt x="12" y="104"/>
                    </a:lnTo>
                    <a:lnTo>
                      <a:pt x="10" y="92"/>
                    </a:lnTo>
                    <a:lnTo>
                      <a:pt x="12" y="82"/>
                    </a:lnTo>
                    <a:lnTo>
                      <a:pt x="14" y="70"/>
                    </a:lnTo>
                    <a:lnTo>
                      <a:pt x="18" y="60"/>
                    </a:lnTo>
                    <a:lnTo>
                      <a:pt x="24" y="50"/>
                    </a:lnTo>
                    <a:lnTo>
                      <a:pt x="30" y="42"/>
                    </a:lnTo>
                    <a:lnTo>
                      <a:pt x="38" y="32"/>
                    </a:lnTo>
                    <a:lnTo>
                      <a:pt x="48" y="24"/>
                    </a:lnTo>
                    <a:lnTo>
                      <a:pt x="58" y="18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80" y="8"/>
                    </a:lnTo>
                    <a:lnTo>
                      <a:pt x="96" y="4"/>
                    </a:lnTo>
                    <a:lnTo>
                      <a:pt x="114" y="2"/>
                    </a:lnTo>
                    <a:lnTo>
                      <a:pt x="134" y="0"/>
                    </a:lnTo>
                    <a:lnTo>
                      <a:pt x="156" y="0"/>
                    </a:lnTo>
                    <a:lnTo>
                      <a:pt x="180" y="2"/>
                    </a:lnTo>
                    <a:lnTo>
                      <a:pt x="204" y="8"/>
                    </a:lnTo>
                    <a:lnTo>
                      <a:pt x="228" y="16"/>
                    </a:lnTo>
                    <a:lnTo>
                      <a:pt x="228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24"/>
              <p:cNvSpPr>
                <a:spLocks noEditPoints="1"/>
              </p:cNvSpPr>
              <p:nvPr/>
            </p:nvSpPr>
            <p:spPr bwMode="auto">
              <a:xfrm>
                <a:off x="4800" y="9235"/>
                <a:ext cx="385" cy="399"/>
              </a:xfrm>
              <a:custGeom>
                <a:avLst/>
                <a:gdLst>
                  <a:gd name="T0" fmla="*/ 124 w 210"/>
                  <a:gd name="T1" fmla="*/ 152 h 218"/>
                  <a:gd name="T2" fmla="*/ 122 w 210"/>
                  <a:gd name="T3" fmla="*/ 168 h 218"/>
                  <a:gd name="T4" fmla="*/ 116 w 210"/>
                  <a:gd name="T5" fmla="*/ 178 h 218"/>
                  <a:gd name="T6" fmla="*/ 106 w 210"/>
                  <a:gd name="T7" fmla="*/ 184 h 218"/>
                  <a:gd name="T8" fmla="*/ 92 w 210"/>
                  <a:gd name="T9" fmla="*/ 188 h 218"/>
                  <a:gd name="T10" fmla="*/ 84 w 210"/>
                  <a:gd name="T11" fmla="*/ 186 h 218"/>
                  <a:gd name="T12" fmla="*/ 72 w 210"/>
                  <a:gd name="T13" fmla="*/ 180 h 218"/>
                  <a:gd name="T14" fmla="*/ 64 w 210"/>
                  <a:gd name="T15" fmla="*/ 170 h 218"/>
                  <a:gd name="T16" fmla="*/ 60 w 210"/>
                  <a:gd name="T17" fmla="*/ 150 h 218"/>
                  <a:gd name="T18" fmla="*/ 62 w 210"/>
                  <a:gd name="T19" fmla="*/ 142 h 218"/>
                  <a:gd name="T20" fmla="*/ 70 w 210"/>
                  <a:gd name="T21" fmla="*/ 128 h 218"/>
                  <a:gd name="T22" fmla="*/ 124 w 210"/>
                  <a:gd name="T23" fmla="*/ 102 h 218"/>
                  <a:gd name="T24" fmla="*/ 12 w 210"/>
                  <a:gd name="T25" fmla="*/ 78 h 218"/>
                  <a:gd name="T26" fmla="*/ 16 w 210"/>
                  <a:gd name="T27" fmla="*/ 58 h 218"/>
                  <a:gd name="T28" fmla="*/ 34 w 210"/>
                  <a:gd name="T29" fmla="*/ 28 h 218"/>
                  <a:gd name="T30" fmla="*/ 60 w 210"/>
                  <a:gd name="T31" fmla="*/ 10 h 218"/>
                  <a:gd name="T32" fmla="*/ 90 w 210"/>
                  <a:gd name="T33" fmla="*/ 0 h 218"/>
                  <a:gd name="T34" fmla="*/ 106 w 210"/>
                  <a:gd name="T35" fmla="*/ 0 h 218"/>
                  <a:gd name="T36" fmla="*/ 134 w 210"/>
                  <a:gd name="T37" fmla="*/ 4 h 218"/>
                  <a:gd name="T38" fmla="*/ 160 w 210"/>
                  <a:gd name="T39" fmla="*/ 16 h 218"/>
                  <a:gd name="T40" fmla="*/ 178 w 210"/>
                  <a:gd name="T41" fmla="*/ 36 h 218"/>
                  <a:gd name="T42" fmla="*/ 186 w 210"/>
                  <a:gd name="T43" fmla="*/ 60 h 218"/>
                  <a:gd name="T44" fmla="*/ 186 w 210"/>
                  <a:gd name="T45" fmla="*/ 166 h 218"/>
                  <a:gd name="T46" fmla="*/ 190 w 210"/>
                  <a:gd name="T47" fmla="*/ 180 h 218"/>
                  <a:gd name="T48" fmla="*/ 196 w 210"/>
                  <a:gd name="T49" fmla="*/ 186 h 218"/>
                  <a:gd name="T50" fmla="*/ 210 w 210"/>
                  <a:gd name="T51" fmla="*/ 182 h 218"/>
                  <a:gd name="T52" fmla="*/ 208 w 210"/>
                  <a:gd name="T53" fmla="*/ 190 h 218"/>
                  <a:gd name="T54" fmla="*/ 194 w 210"/>
                  <a:gd name="T55" fmla="*/ 208 h 218"/>
                  <a:gd name="T56" fmla="*/ 168 w 210"/>
                  <a:gd name="T57" fmla="*/ 218 h 218"/>
                  <a:gd name="T58" fmla="*/ 156 w 210"/>
                  <a:gd name="T59" fmla="*/ 216 h 218"/>
                  <a:gd name="T60" fmla="*/ 134 w 210"/>
                  <a:gd name="T61" fmla="*/ 200 h 218"/>
                  <a:gd name="T62" fmla="*/ 126 w 210"/>
                  <a:gd name="T63" fmla="*/ 184 h 218"/>
                  <a:gd name="T64" fmla="*/ 92 w 210"/>
                  <a:gd name="T65" fmla="*/ 208 h 218"/>
                  <a:gd name="T66" fmla="*/ 58 w 210"/>
                  <a:gd name="T67" fmla="*/ 216 h 218"/>
                  <a:gd name="T68" fmla="*/ 44 w 210"/>
                  <a:gd name="T69" fmla="*/ 216 h 218"/>
                  <a:gd name="T70" fmla="*/ 22 w 210"/>
                  <a:gd name="T71" fmla="*/ 208 h 218"/>
                  <a:gd name="T72" fmla="*/ 10 w 210"/>
                  <a:gd name="T73" fmla="*/ 192 h 218"/>
                  <a:gd name="T74" fmla="*/ 2 w 210"/>
                  <a:gd name="T75" fmla="*/ 174 h 218"/>
                  <a:gd name="T76" fmla="*/ 0 w 210"/>
                  <a:gd name="T77" fmla="*/ 164 h 218"/>
                  <a:gd name="T78" fmla="*/ 2 w 210"/>
                  <a:gd name="T79" fmla="*/ 146 h 218"/>
                  <a:gd name="T80" fmla="*/ 10 w 210"/>
                  <a:gd name="T81" fmla="*/ 132 h 218"/>
                  <a:gd name="T82" fmla="*/ 24 w 210"/>
                  <a:gd name="T83" fmla="*/ 118 h 218"/>
                  <a:gd name="T84" fmla="*/ 44 w 210"/>
                  <a:gd name="T85" fmla="*/ 110 h 218"/>
                  <a:gd name="T86" fmla="*/ 112 w 210"/>
                  <a:gd name="T87" fmla="*/ 88 h 218"/>
                  <a:gd name="T88" fmla="*/ 122 w 210"/>
                  <a:gd name="T89" fmla="*/ 82 h 218"/>
                  <a:gd name="T90" fmla="*/ 122 w 210"/>
                  <a:gd name="T91" fmla="*/ 68 h 218"/>
                  <a:gd name="T92" fmla="*/ 116 w 210"/>
                  <a:gd name="T93" fmla="*/ 56 h 218"/>
                  <a:gd name="T94" fmla="*/ 102 w 210"/>
                  <a:gd name="T95" fmla="*/ 46 h 218"/>
                  <a:gd name="T96" fmla="*/ 90 w 210"/>
                  <a:gd name="T97" fmla="*/ 42 h 218"/>
                  <a:gd name="T98" fmla="*/ 64 w 210"/>
                  <a:gd name="T99" fmla="*/ 42 h 218"/>
                  <a:gd name="T100" fmla="*/ 42 w 210"/>
                  <a:gd name="T101" fmla="*/ 50 h 218"/>
                  <a:gd name="T102" fmla="*/ 22 w 210"/>
                  <a:gd name="T103" fmla="*/ 66 h 218"/>
                  <a:gd name="T104" fmla="*/ 12 w 210"/>
                  <a:gd name="T105" fmla="*/ 78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0" h="218">
                    <a:moveTo>
                      <a:pt x="124" y="102"/>
                    </a:moveTo>
                    <a:lnTo>
                      <a:pt x="124" y="152"/>
                    </a:lnTo>
                    <a:lnTo>
                      <a:pt x="124" y="152"/>
                    </a:lnTo>
                    <a:lnTo>
                      <a:pt x="122" y="168"/>
                    </a:lnTo>
                    <a:lnTo>
                      <a:pt x="118" y="174"/>
                    </a:lnTo>
                    <a:lnTo>
                      <a:pt x="116" y="178"/>
                    </a:lnTo>
                    <a:lnTo>
                      <a:pt x="112" y="182"/>
                    </a:lnTo>
                    <a:lnTo>
                      <a:pt x="106" y="184"/>
                    </a:lnTo>
                    <a:lnTo>
                      <a:pt x="100" y="186"/>
                    </a:lnTo>
                    <a:lnTo>
                      <a:pt x="92" y="188"/>
                    </a:lnTo>
                    <a:lnTo>
                      <a:pt x="92" y="188"/>
                    </a:lnTo>
                    <a:lnTo>
                      <a:pt x="84" y="186"/>
                    </a:lnTo>
                    <a:lnTo>
                      <a:pt x="78" y="184"/>
                    </a:lnTo>
                    <a:lnTo>
                      <a:pt x="72" y="180"/>
                    </a:lnTo>
                    <a:lnTo>
                      <a:pt x="68" y="176"/>
                    </a:lnTo>
                    <a:lnTo>
                      <a:pt x="64" y="170"/>
                    </a:lnTo>
                    <a:lnTo>
                      <a:pt x="62" y="164"/>
                    </a:lnTo>
                    <a:lnTo>
                      <a:pt x="60" y="150"/>
                    </a:lnTo>
                    <a:lnTo>
                      <a:pt x="60" y="150"/>
                    </a:lnTo>
                    <a:lnTo>
                      <a:pt x="62" y="142"/>
                    </a:lnTo>
                    <a:lnTo>
                      <a:pt x="64" y="134"/>
                    </a:lnTo>
                    <a:lnTo>
                      <a:pt x="70" y="128"/>
                    </a:lnTo>
                    <a:lnTo>
                      <a:pt x="76" y="124"/>
                    </a:lnTo>
                    <a:lnTo>
                      <a:pt x="124" y="102"/>
                    </a:lnTo>
                    <a:lnTo>
                      <a:pt x="124" y="102"/>
                    </a:lnTo>
                    <a:close/>
                    <a:moveTo>
                      <a:pt x="12" y="78"/>
                    </a:moveTo>
                    <a:lnTo>
                      <a:pt x="12" y="78"/>
                    </a:lnTo>
                    <a:lnTo>
                      <a:pt x="16" y="58"/>
                    </a:lnTo>
                    <a:lnTo>
                      <a:pt x="24" y="42"/>
                    </a:lnTo>
                    <a:lnTo>
                      <a:pt x="34" y="28"/>
                    </a:lnTo>
                    <a:lnTo>
                      <a:pt x="46" y="18"/>
                    </a:lnTo>
                    <a:lnTo>
                      <a:pt x="60" y="10"/>
                    </a:lnTo>
                    <a:lnTo>
                      <a:pt x="74" y="4"/>
                    </a:lnTo>
                    <a:lnTo>
                      <a:pt x="90" y="0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20" y="0"/>
                    </a:lnTo>
                    <a:lnTo>
                      <a:pt x="134" y="4"/>
                    </a:lnTo>
                    <a:lnTo>
                      <a:pt x="146" y="10"/>
                    </a:lnTo>
                    <a:lnTo>
                      <a:pt x="160" y="16"/>
                    </a:lnTo>
                    <a:lnTo>
                      <a:pt x="170" y="26"/>
                    </a:lnTo>
                    <a:lnTo>
                      <a:pt x="178" y="36"/>
                    </a:lnTo>
                    <a:lnTo>
                      <a:pt x="184" y="46"/>
                    </a:lnTo>
                    <a:lnTo>
                      <a:pt x="186" y="60"/>
                    </a:lnTo>
                    <a:lnTo>
                      <a:pt x="186" y="166"/>
                    </a:lnTo>
                    <a:lnTo>
                      <a:pt x="186" y="166"/>
                    </a:lnTo>
                    <a:lnTo>
                      <a:pt x="188" y="176"/>
                    </a:lnTo>
                    <a:lnTo>
                      <a:pt x="190" y="180"/>
                    </a:lnTo>
                    <a:lnTo>
                      <a:pt x="192" y="184"/>
                    </a:lnTo>
                    <a:lnTo>
                      <a:pt x="196" y="186"/>
                    </a:lnTo>
                    <a:lnTo>
                      <a:pt x="200" y="186"/>
                    </a:lnTo>
                    <a:lnTo>
                      <a:pt x="210" y="182"/>
                    </a:lnTo>
                    <a:lnTo>
                      <a:pt x="210" y="182"/>
                    </a:lnTo>
                    <a:lnTo>
                      <a:pt x="208" y="190"/>
                    </a:lnTo>
                    <a:lnTo>
                      <a:pt x="204" y="196"/>
                    </a:lnTo>
                    <a:lnTo>
                      <a:pt x="194" y="208"/>
                    </a:lnTo>
                    <a:lnTo>
                      <a:pt x="180" y="214"/>
                    </a:lnTo>
                    <a:lnTo>
                      <a:pt x="168" y="218"/>
                    </a:lnTo>
                    <a:lnTo>
                      <a:pt x="168" y="218"/>
                    </a:lnTo>
                    <a:lnTo>
                      <a:pt x="156" y="216"/>
                    </a:lnTo>
                    <a:lnTo>
                      <a:pt x="144" y="210"/>
                    </a:lnTo>
                    <a:lnTo>
                      <a:pt x="134" y="200"/>
                    </a:lnTo>
                    <a:lnTo>
                      <a:pt x="126" y="184"/>
                    </a:lnTo>
                    <a:lnTo>
                      <a:pt x="126" y="184"/>
                    </a:lnTo>
                    <a:lnTo>
                      <a:pt x="110" y="198"/>
                    </a:lnTo>
                    <a:lnTo>
                      <a:pt x="92" y="208"/>
                    </a:lnTo>
                    <a:lnTo>
                      <a:pt x="76" y="214"/>
                    </a:lnTo>
                    <a:lnTo>
                      <a:pt x="58" y="216"/>
                    </a:lnTo>
                    <a:lnTo>
                      <a:pt x="58" y="216"/>
                    </a:lnTo>
                    <a:lnTo>
                      <a:pt x="44" y="216"/>
                    </a:lnTo>
                    <a:lnTo>
                      <a:pt x="32" y="212"/>
                    </a:lnTo>
                    <a:lnTo>
                      <a:pt x="22" y="208"/>
                    </a:lnTo>
                    <a:lnTo>
                      <a:pt x="16" y="200"/>
                    </a:lnTo>
                    <a:lnTo>
                      <a:pt x="10" y="192"/>
                    </a:lnTo>
                    <a:lnTo>
                      <a:pt x="4" y="184"/>
                    </a:lnTo>
                    <a:lnTo>
                      <a:pt x="2" y="174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2" y="156"/>
                    </a:lnTo>
                    <a:lnTo>
                      <a:pt x="2" y="146"/>
                    </a:lnTo>
                    <a:lnTo>
                      <a:pt x="6" y="138"/>
                    </a:lnTo>
                    <a:lnTo>
                      <a:pt x="10" y="132"/>
                    </a:lnTo>
                    <a:lnTo>
                      <a:pt x="16" y="124"/>
                    </a:lnTo>
                    <a:lnTo>
                      <a:pt x="24" y="118"/>
                    </a:lnTo>
                    <a:lnTo>
                      <a:pt x="34" y="114"/>
                    </a:lnTo>
                    <a:lnTo>
                      <a:pt x="44" y="110"/>
                    </a:lnTo>
                    <a:lnTo>
                      <a:pt x="112" y="88"/>
                    </a:lnTo>
                    <a:lnTo>
                      <a:pt x="112" y="88"/>
                    </a:lnTo>
                    <a:lnTo>
                      <a:pt x="118" y="86"/>
                    </a:lnTo>
                    <a:lnTo>
                      <a:pt x="122" y="82"/>
                    </a:lnTo>
                    <a:lnTo>
                      <a:pt x="122" y="76"/>
                    </a:lnTo>
                    <a:lnTo>
                      <a:pt x="122" y="68"/>
                    </a:lnTo>
                    <a:lnTo>
                      <a:pt x="120" y="62"/>
                    </a:lnTo>
                    <a:lnTo>
                      <a:pt x="116" y="56"/>
                    </a:lnTo>
                    <a:lnTo>
                      <a:pt x="110" y="50"/>
                    </a:lnTo>
                    <a:lnTo>
                      <a:pt x="102" y="46"/>
                    </a:lnTo>
                    <a:lnTo>
                      <a:pt x="102" y="46"/>
                    </a:lnTo>
                    <a:lnTo>
                      <a:pt x="90" y="42"/>
                    </a:lnTo>
                    <a:lnTo>
                      <a:pt x="78" y="40"/>
                    </a:lnTo>
                    <a:lnTo>
                      <a:pt x="64" y="42"/>
                    </a:lnTo>
                    <a:lnTo>
                      <a:pt x="54" y="44"/>
                    </a:lnTo>
                    <a:lnTo>
                      <a:pt x="42" y="50"/>
                    </a:lnTo>
                    <a:lnTo>
                      <a:pt x="32" y="58"/>
                    </a:lnTo>
                    <a:lnTo>
                      <a:pt x="22" y="66"/>
                    </a:lnTo>
                    <a:lnTo>
                      <a:pt x="12" y="78"/>
                    </a:lnTo>
                    <a:lnTo>
                      <a:pt x="12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25"/>
              <p:cNvSpPr>
                <a:spLocks/>
              </p:cNvSpPr>
              <p:nvPr/>
            </p:nvSpPr>
            <p:spPr bwMode="auto">
              <a:xfrm>
                <a:off x="8799" y="9051"/>
                <a:ext cx="308" cy="583"/>
              </a:xfrm>
              <a:custGeom>
                <a:avLst/>
                <a:gdLst>
                  <a:gd name="T0" fmla="*/ 90 w 168"/>
                  <a:gd name="T1" fmla="*/ 0 h 318"/>
                  <a:gd name="T2" fmla="*/ 98 w 168"/>
                  <a:gd name="T3" fmla="*/ 4 h 318"/>
                  <a:gd name="T4" fmla="*/ 98 w 168"/>
                  <a:gd name="T5" fmla="*/ 100 h 318"/>
                  <a:gd name="T6" fmla="*/ 162 w 168"/>
                  <a:gd name="T7" fmla="*/ 100 h 318"/>
                  <a:gd name="T8" fmla="*/ 162 w 168"/>
                  <a:gd name="T9" fmla="*/ 120 h 318"/>
                  <a:gd name="T10" fmla="*/ 98 w 168"/>
                  <a:gd name="T11" fmla="*/ 120 h 318"/>
                  <a:gd name="T12" fmla="*/ 98 w 168"/>
                  <a:gd name="T13" fmla="*/ 240 h 318"/>
                  <a:gd name="T14" fmla="*/ 98 w 168"/>
                  <a:gd name="T15" fmla="*/ 240 h 318"/>
                  <a:gd name="T16" fmla="*/ 100 w 168"/>
                  <a:gd name="T17" fmla="*/ 256 h 318"/>
                  <a:gd name="T18" fmla="*/ 104 w 168"/>
                  <a:gd name="T19" fmla="*/ 266 h 318"/>
                  <a:gd name="T20" fmla="*/ 110 w 168"/>
                  <a:gd name="T21" fmla="*/ 274 h 318"/>
                  <a:gd name="T22" fmla="*/ 118 w 168"/>
                  <a:gd name="T23" fmla="*/ 278 h 318"/>
                  <a:gd name="T24" fmla="*/ 128 w 168"/>
                  <a:gd name="T25" fmla="*/ 280 h 318"/>
                  <a:gd name="T26" fmla="*/ 138 w 168"/>
                  <a:gd name="T27" fmla="*/ 278 h 318"/>
                  <a:gd name="T28" fmla="*/ 150 w 168"/>
                  <a:gd name="T29" fmla="*/ 272 h 318"/>
                  <a:gd name="T30" fmla="*/ 160 w 168"/>
                  <a:gd name="T31" fmla="*/ 262 h 318"/>
                  <a:gd name="T32" fmla="*/ 160 w 168"/>
                  <a:gd name="T33" fmla="*/ 262 h 318"/>
                  <a:gd name="T34" fmla="*/ 160 w 168"/>
                  <a:gd name="T35" fmla="*/ 262 h 318"/>
                  <a:gd name="T36" fmla="*/ 164 w 168"/>
                  <a:gd name="T37" fmla="*/ 264 h 318"/>
                  <a:gd name="T38" fmla="*/ 166 w 168"/>
                  <a:gd name="T39" fmla="*/ 268 h 318"/>
                  <a:gd name="T40" fmla="*/ 168 w 168"/>
                  <a:gd name="T41" fmla="*/ 268 h 318"/>
                  <a:gd name="T42" fmla="*/ 168 w 168"/>
                  <a:gd name="T43" fmla="*/ 268 h 318"/>
                  <a:gd name="T44" fmla="*/ 158 w 168"/>
                  <a:gd name="T45" fmla="*/ 284 h 318"/>
                  <a:gd name="T46" fmla="*/ 150 w 168"/>
                  <a:gd name="T47" fmla="*/ 294 h 318"/>
                  <a:gd name="T48" fmla="*/ 138 w 168"/>
                  <a:gd name="T49" fmla="*/ 304 h 318"/>
                  <a:gd name="T50" fmla="*/ 126 w 168"/>
                  <a:gd name="T51" fmla="*/ 312 h 318"/>
                  <a:gd name="T52" fmla="*/ 112 w 168"/>
                  <a:gd name="T53" fmla="*/ 316 h 318"/>
                  <a:gd name="T54" fmla="*/ 98 w 168"/>
                  <a:gd name="T55" fmla="*/ 318 h 318"/>
                  <a:gd name="T56" fmla="*/ 84 w 168"/>
                  <a:gd name="T57" fmla="*/ 316 h 318"/>
                  <a:gd name="T58" fmla="*/ 68 w 168"/>
                  <a:gd name="T59" fmla="*/ 312 h 318"/>
                  <a:gd name="T60" fmla="*/ 68 w 168"/>
                  <a:gd name="T61" fmla="*/ 312 h 318"/>
                  <a:gd name="T62" fmla="*/ 54 w 168"/>
                  <a:gd name="T63" fmla="*/ 302 h 318"/>
                  <a:gd name="T64" fmla="*/ 46 w 168"/>
                  <a:gd name="T65" fmla="*/ 296 h 318"/>
                  <a:gd name="T66" fmla="*/ 40 w 168"/>
                  <a:gd name="T67" fmla="*/ 290 h 318"/>
                  <a:gd name="T68" fmla="*/ 36 w 168"/>
                  <a:gd name="T69" fmla="*/ 282 h 318"/>
                  <a:gd name="T70" fmla="*/ 32 w 168"/>
                  <a:gd name="T71" fmla="*/ 272 h 318"/>
                  <a:gd name="T72" fmla="*/ 28 w 168"/>
                  <a:gd name="T73" fmla="*/ 260 h 318"/>
                  <a:gd name="T74" fmla="*/ 28 w 168"/>
                  <a:gd name="T75" fmla="*/ 248 h 318"/>
                  <a:gd name="T76" fmla="*/ 28 w 168"/>
                  <a:gd name="T77" fmla="*/ 120 h 318"/>
                  <a:gd name="T78" fmla="*/ 0 w 168"/>
                  <a:gd name="T79" fmla="*/ 120 h 318"/>
                  <a:gd name="T80" fmla="*/ 0 w 168"/>
                  <a:gd name="T81" fmla="*/ 100 h 318"/>
                  <a:gd name="T82" fmla="*/ 0 w 168"/>
                  <a:gd name="T83" fmla="*/ 100 h 318"/>
                  <a:gd name="T84" fmla="*/ 16 w 168"/>
                  <a:gd name="T85" fmla="*/ 96 h 318"/>
                  <a:gd name="T86" fmla="*/ 32 w 168"/>
                  <a:gd name="T87" fmla="*/ 90 h 318"/>
                  <a:gd name="T88" fmla="*/ 46 w 168"/>
                  <a:gd name="T89" fmla="*/ 82 h 318"/>
                  <a:gd name="T90" fmla="*/ 58 w 168"/>
                  <a:gd name="T91" fmla="*/ 70 h 318"/>
                  <a:gd name="T92" fmla="*/ 70 w 168"/>
                  <a:gd name="T93" fmla="*/ 56 h 318"/>
                  <a:gd name="T94" fmla="*/ 78 w 168"/>
                  <a:gd name="T95" fmla="*/ 40 h 318"/>
                  <a:gd name="T96" fmla="*/ 86 w 168"/>
                  <a:gd name="T97" fmla="*/ 22 h 318"/>
                  <a:gd name="T98" fmla="*/ 90 w 168"/>
                  <a:gd name="T99" fmla="*/ 0 h 318"/>
                  <a:gd name="T100" fmla="*/ 90 w 168"/>
                  <a:gd name="T101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8" h="318">
                    <a:moveTo>
                      <a:pt x="90" y="0"/>
                    </a:moveTo>
                    <a:lnTo>
                      <a:pt x="98" y="4"/>
                    </a:lnTo>
                    <a:lnTo>
                      <a:pt x="98" y="100"/>
                    </a:lnTo>
                    <a:lnTo>
                      <a:pt x="162" y="100"/>
                    </a:lnTo>
                    <a:lnTo>
                      <a:pt x="162" y="120"/>
                    </a:lnTo>
                    <a:lnTo>
                      <a:pt x="98" y="120"/>
                    </a:lnTo>
                    <a:lnTo>
                      <a:pt x="98" y="240"/>
                    </a:lnTo>
                    <a:lnTo>
                      <a:pt x="98" y="240"/>
                    </a:lnTo>
                    <a:lnTo>
                      <a:pt x="100" y="256"/>
                    </a:lnTo>
                    <a:lnTo>
                      <a:pt x="104" y="266"/>
                    </a:lnTo>
                    <a:lnTo>
                      <a:pt x="110" y="274"/>
                    </a:lnTo>
                    <a:lnTo>
                      <a:pt x="118" y="278"/>
                    </a:lnTo>
                    <a:lnTo>
                      <a:pt x="128" y="280"/>
                    </a:lnTo>
                    <a:lnTo>
                      <a:pt x="138" y="278"/>
                    </a:lnTo>
                    <a:lnTo>
                      <a:pt x="150" y="272"/>
                    </a:lnTo>
                    <a:lnTo>
                      <a:pt x="160" y="262"/>
                    </a:lnTo>
                    <a:lnTo>
                      <a:pt x="160" y="262"/>
                    </a:lnTo>
                    <a:lnTo>
                      <a:pt x="160" y="262"/>
                    </a:lnTo>
                    <a:lnTo>
                      <a:pt x="164" y="264"/>
                    </a:lnTo>
                    <a:lnTo>
                      <a:pt x="166" y="268"/>
                    </a:lnTo>
                    <a:lnTo>
                      <a:pt x="168" y="268"/>
                    </a:lnTo>
                    <a:lnTo>
                      <a:pt x="168" y="268"/>
                    </a:lnTo>
                    <a:lnTo>
                      <a:pt x="158" y="284"/>
                    </a:lnTo>
                    <a:lnTo>
                      <a:pt x="150" y="294"/>
                    </a:lnTo>
                    <a:lnTo>
                      <a:pt x="138" y="304"/>
                    </a:lnTo>
                    <a:lnTo>
                      <a:pt x="126" y="312"/>
                    </a:lnTo>
                    <a:lnTo>
                      <a:pt x="112" y="316"/>
                    </a:lnTo>
                    <a:lnTo>
                      <a:pt x="98" y="318"/>
                    </a:lnTo>
                    <a:lnTo>
                      <a:pt x="84" y="316"/>
                    </a:lnTo>
                    <a:lnTo>
                      <a:pt x="68" y="312"/>
                    </a:lnTo>
                    <a:lnTo>
                      <a:pt x="68" y="312"/>
                    </a:lnTo>
                    <a:lnTo>
                      <a:pt x="54" y="302"/>
                    </a:lnTo>
                    <a:lnTo>
                      <a:pt x="46" y="296"/>
                    </a:lnTo>
                    <a:lnTo>
                      <a:pt x="40" y="290"/>
                    </a:lnTo>
                    <a:lnTo>
                      <a:pt x="36" y="282"/>
                    </a:lnTo>
                    <a:lnTo>
                      <a:pt x="32" y="272"/>
                    </a:lnTo>
                    <a:lnTo>
                      <a:pt x="28" y="260"/>
                    </a:lnTo>
                    <a:lnTo>
                      <a:pt x="28" y="248"/>
                    </a:lnTo>
                    <a:lnTo>
                      <a:pt x="28" y="120"/>
                    </a:lnTo>
                    <a:lnTo>
                      <a:pt x="0" y="120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6" y="96"/>
                    </a:lnTo>
                    <a:lnTo>
                      <a:pt x="32" y="90"/>
                    </a:lnTo>
                    <a:lnTo>
                      <a:pt x="46" y="82"/>
                    </a:lnTo>
                    <a:lnTo>
                      <a:pt x="58" y="70"/>
                    </a:lnTo>
                    <a:lnTo>
                      <a:pt x="70" y="56"/>
                    </a:lnTo>
                    <a:lnTo>
                      <a:pt x="78" y="40"/>
                    </a:lnTo>
                    <a:lnTo>
                      <a:pt x="86" y="22"/>
                    </a:lnTo>
                    <a:lnTo>
                      <a:pt x="90" y="0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26"/>
              <p:cNvSpPr>
                <a:spLocks/>
              </p:cNvSpPr>
              <p:nvPr/>
            </p:nvSpPr>
            <p:spPr bwMode="auto">
              <a:xfrm>
                <a:off x="9012" y="9235"/>
                <a:ext cx="528" cy="664"/>
              </a:xfrm>
              <a:custGeom>
                <a:avLst/>
                <a:gdLst>
                  <a:gd name="T0" fmla="*/ 192 w 288"/>
                  <a:gd name="T1" fmla="*/ 10 h 362"/>
                  <a:gd name="T2" fmla="*/ 204 w 288"/>
                  <a:gd name="T3" fmla="*/ 14 h 362"/>
                  <a:gd name="T4" fmla="*/ 218 w 288"/>
                  <a:gd name="T5" fmla="*/ 26 h 362"/>
                  <a:gd name="T6" fmla="*/ 220 w 288"/>
                  <a:gd name="T7" fmla="*/ 36 h 362"/>
                  <a:gd name="T8" fmla="*/ 218 w 288"/>
                  <a:gd name="T9" fmla="*/ 54 h 362"/>
                  <a:gd name="T10" fmla="*/ 176 w 288"/>
                  <a:gd name="T11" fmla="*/ 150 h 362"/>
                  <a:gd name="T12" fmla="*/ 128 w 288"/>
                  <a:gd name="T13" fmla="*/ 54 h 362"/>
                  <a:gd name="T14" fmla="*/ 118 w 288"/>
                  <a:gd name="T15" fmla="*/ 26 h 362"/>
                  <a:gd name="T16" fmla="*/ 120 w 288"/>
                  <a:gd name="T17" fmla="*/ 20 h 362"/>
                  <a:gd name="T18" fmla="*/ 130 w 288"/>
                  <a:gd name="T19" fmla="*/ 12 h 362"/>
                  <a:gd name="T20" fmla="*/ 140 w 288"/>
                  <a:gd name="T21" fmla="*/ 0 h 362"/>
                  <a:gd name="T22" fmla="*/ 0 w 288"/>
                  <a:gd name="T23" fmla="*/ 10 h 362"/>
                  <a:gd name="T24" fmla="*/ 18 w 288"/>
                  <a:gd name="T25" fmla="*/ 16 h 362"/>
                  <a:gd name="T26" fmla="*/ 32 w 288"/>
                  <a:gd name="T27" fmla="*/ 24 h 362"/>
                  <a:gd name="T28" fmla="*/ 44 w 288"/>
                  <a:gd name="T29" fmla="*/ 36 h 362"/>
                  <a:gd name="T30" fmla="*/ 140 w 288"/>
                  <a:gd name="T31" fmla="*/ 228 h 362"/>
                  <a:gd name="T32" fmla="*/ 124 w 288"/>
                  <a:gd name="T33" fmla="*/ 258 h 362"/>
                  <a:gd name="T34" fmla="*/ 110 w 288"/>
                  <a:gd name="T35" fmla="*/ 278 h 362"/>
                  <a:gd name="T36" fmla="*/ 98 w 288"/>
                  <a:gd name="T37" fmla="*/ 288 h 362"/>
                  <a:gd name="T38" fmla="*/ 72 w 288"/>
                  <a:gd name="T39" fmla="*/ 300 h 362"/>
                  <a:gd name="T40" fmla="*/ 58 w 288"/>
                  <a:gd name="T41" fmla="*/ 300 h 362"/>
                  <a:gd name="T42" fmla="*/ 26 w 288"/>
                  <a:gd name="T43" fmla="*/ 296 h 362"/>
                  <a:gd name="T44" fmla="*/ 12 w 288"/>
                  <a:gd name="T45" fmla="*/ 362 h 362"/>
                  <a:gd name="T46" fmla="*/ 32 w 288"/>
                  <a:gd name="T47" fmla="*/ 362 h 362"/>
                  <a:gd name="T48" fmla="*/ 64 w 288"/>
                  <a:gd name="T49" fmla="*/ 358 h 362"/>
                  <a:gd name="T50" fmla="*/ 90 w 288"/>
                  <a:gd name="T51" fmla="*/ 346 h 362"/>
                  <a:gd name="T52" fmla="*/ 100 w 288"/>
                  <a:gd name="T53" fmla="*/ 336 h 362"/>
                  <a:gd name="T54" fmla="*/ 120 w 288"/>
                  <a:gd name="T55" fmla="*/ 308 h 362"/>
                  <a:gd name="T56" fmla="*/ 232 w 288"/>
                  <a:gd name="T57" fmla="*/ 66 h 362"/>
                  <a:gd name="T58" fmla="*/ 246 w 288"/>
                  <a:gd name="T59" fmla="*/ 40 h 362"/>
                  <a:gd name="T60" fmla="*/ 256 w 288"/>
                  <a:gd name="T61" fmla="*/ 24 h 362"/>
                  <a:gd name="T62" fmla="*/ 270 w 288"/>
                  <a:gd name="T63" fmla="*/ 16 h 362"/>
                  <a:gd name="T64" fmla="*/ 288 w 288"/>
                  <a:gd name="T65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8" h="362">
                    <a:moveTo>
                      <a:pt x="192" y="0"/>
                    </a:moveTo>
                    <a:lnTo>
                      <a:pt x="192" y="10"/>
                    </a:lnTo>
                    <a:lnTo>
                      <a:pt x="192" y="10"/>
                    </a:lnTo>
                    <a:lnTo>
                      <a:pt x="204" y="14"/>
                    </a:lnTo>
                    <a:lnTo>
                      <a:pt x="214" y="18"/>
                    </a:lnTo>
                    <a:lnTo>
                      <a:pt x="218" y="26"/>
                    </a:lnTo>
                    <a:lnTo>
                      <a:pt x="220" y="36"/>
                    </a:lnTo>
                    <a:lnTo>
                      <a:pt x="220" y="36"/>
                    </a:lnTo>
                    <a:lnTo>
                      <a:pt x="220" y="46"/>
                    </a:lnTo>
                    <a:lnTo>
                      <a:pt x="218" y="54"/>
                    </a:lnTo>
                    <a:lnTo>
                      <a:pt x="208" y="78"/>
                    </a:lnTo>
                    <a:lnTo>
                      <a:pt x="176" y="150"/>
                    </a:lnTo>
                    <a:lnTo>
                      <a:pt x="128" y="54"/>
                    </a:lnTo>
                    <a:lnTo>
                      <a:pt x="128" y="54"/>
                    </a:lnTo>
                    <a:lnTo>
                      <a:pt x="122" y="36"/>
                    </a:lnTo>
                    <a:lnTo>
                      <a:pt x="118" y="26"/>
                    </a:lnTo>
                    <a:lnTo>
                      <a:pt x="118" y="26"/>
                    </a:lnTo>
                    <a:lnTo>
                      <a:pt x="120" y="20"/>
                    </a:lnTo>
                    <a:lnTo>
                      <a:pt x="124" y="14"/>
                    </a:lnTo>
                    <a:lnTo>
                      <a:pt x="130" y="12"/>
                    </a:lnTo>
                    <a:lnTo>
                      <a:pt x="140" y="10"/>
                    </a:lnTo>
                    <a:lnTo>
                      <a:pt x="140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8" y="16"/>
                    </a:lnTo>
                    <a:lnTo>
                      <a:pt x="32" y="24"/>
                    </a:lnTo>
                    <a:lnTo>
                      <a:pt x="32" y="24"/>
                    </a:lnTo>
                    <a:lnTo>
                      <a:pt x="38" y="28"/>
                    </a:lnTo>
                    <a:lnTo>
                      <a:pt x="44" y="36"/>
                    </a:lnTo>
                    <a:lnTo>
                      <a:pt x="56" y="58"/>
                    </a:lnTo>
                    <a:lnTo>
                      <a:pt x="140" y="228"/>
                    </a:lnTo>
                    <a:lnTo>
                      <a:pt x="140" y="228"/>
                    </a:lnTo>
                    <a:lnTo>
                      <a:pt x="124" y="258"/>
                    </a:lnTo>
                    <a:lnTo>
                      <a:pt x="116" y="270"/>
                    </a:lnTo>
                    <a:lnTo>
                      <a:pt x="110" y="278"/>
                    </a:lnTo>
                    <a:lnTo>
                      <a:pt x="110" y="278"/>
                    </a:lnTo>
                    <a:lnTo>
                      <a:pt x="98" y="288"/>
                    </a:lnTo>
                    <a:lnTo>
                      <a:pt x="86" y="296"/>
                    </a:lnTo>
                    <a:lnTo>
                      <a:pt x="72" y="300"/>
                    </a:lnTo>
                    <a:lnTo>
                      <a:pt x="58" y="300"/>
                    </a:lnTo>
                    <a:lnTo>
                      <a:pt x="58" y="300"/>
                    </a:lnTo>
                    <a:lnTo>
                      <a:pt x="42" y="300"/>
                    </a:lnTo>
                    <a:lnTo>
                      <a:pt x="26" y="296"/>
                    </a:lnTo>
                    <a:lnTo>
                      <a:pt x="12" y="362"/>
                    </a:lnTo>
                    <a:lnTo>
                      <a:pt x="12" y="362"/>
                    </a:lnTo>
                    <a:lnTo>
                      <a:pt x="32" y="362"/>
                    </a:lnTo>
                    <a:lnTo>
                      <a:pt x="32" y="362"/>
                    </a:lnTo>
                    <a:lnTo>
                      <a:pt x="48" y="362"/>
                    </a:lnTo>
                    <a:lnTo>
                      <a:pt x="64" y="358"/>
                    </a:lnTo>
                    <a:lnTo>
                      <a:pt x="78" y="354"/>
                    </a:lnTo>
                    <a:lnTo>
                      <a:pt x="90" y="346"/>
                    </a:lnTo>
                    <a:lnTo>
                      <a:pt x="90" y="346"/>
                    </a:lnTo>
                    <a:lnTo>
                      <a:pt x="100" y="336"/>
                    </a:lnTo>
                    <a:lnTo>
                      <a:pt x="110" y="324"/>
                    </a:lnTo>
                    <a:lnTo>
                      <a:pt x="120" y="308"/>
                    </a:lnTo>
                    <a:lnTo>
                      <a:pt x="130" y="290"/>
                    </a:lnTo>
                    <a:lnTo>
                      <a:pt x="232" y="66"/>
                    </a:lnTo>
                    <a:lnTo>
                      <a:pt x="232" y="66"/>
                    </a:lnTo>
                    <a:lnTo>
                      <a:pt x="246" y="40"/>
                    </a:lnTo>
                    <a:lnTo>
                      <a:pt x="256" y="24"/>
                    </a:lnTo>
                    <a:lnTo>
                      <a:pt x="256" y="24"/>
                    </a:lnTo>
                    <a:lnTo>
                      <a:pt x="262" y="20"/>
                    </a:lnTo>
                    <a:lnTo>
                      <a:pt x="270" y="16"/>
                    </a:lnTo>
                    <a:lnTo>
                      <a:pt x="288" y="10"/>
                    </a:lnTo>
                    <a:lnTo>
                      <a:pt x="288" y="0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8067144" y="6359651"/>
              <a:ext cx="978408" cy="349038"/>
            </a:xfrm>
            <a:prstGeom prst="rect">
              <a:avLst/>
            </a:prstGeom>
          </p:spPr>
        </p:pic>
      </p:grpSp>
      <p:sp>
        <p:nvSpPr>
          <p:cNvPr id="34" name="Rectangle 33"/>
          <p:cNvSpPr/>
          <p:nvPr userDrawn="1"/>
        </p:nvSpPr>
        <p:spPr>
          <a:xfrm>
            <a:off x="0" y="2625179"/>
            <a:ext cx="12192000" cy="1607641"/>
          </a:xfrm>
          <a:prstGeom prst="rect">
            <a:avLst/>
          </a:prstGeom>
          <a:solidFill>
            <a:srgbClr val="0D4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68680" y="3041811"/>
            <a:ext cx="11861955" cy="77437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1" cap="small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98569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2625179"/>
            <a:ext cx="12192000" cy="1607641"/>
          </a:xfrm>
          <a:prstGeom prst="rect">
            <a:avLst/>
          </a:prstGeom>
          <a:solidFill>
            <a:srgbClr val="0D4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68681" y="3041811"/>
            <a:ext cx="10045708" cy="77437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1" cap="small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323697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2625179"/>
            <a:ext cx="12192000" cy="1607641"/>
          </a:xfrm>
          <a:prstGeom prst="rect">
            <a:avLst/>
          </a:prstGeom>
          <a:solidFill>
            <a:srgbClr val="0D4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257975" y="3041811"/>
            <a:ext cx="10753512" cy="77437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800" b="1" cap="small" baseline="0" dirty="0">
                <a:solidFill>
                  <a:schemeClr val="bg1"/>
                </a:solidFill>
                <a:latin typeface="Neutra Text" panose="02000000000000000000" pitchFamily="50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  <p:pic>
        <p:nvPicPr>
          <p:cNvPr id="36" name="Picture 3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7" t="20019" r="31870" b="43417"/>
          <a:stretch/>
        </p:blipFill>
        <p:spPr>
          <a:xfrm>
            <a:off x="74620" y="2844577"/>
            <a:ext cx="1155090" cy="116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5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5"/>
          <a:stretch/>
        </p:blipFill>
        <p:spPr>
          <a:xfrm>
            <a:off x="9458325" y="6287113"/>
            <a:ext cx="2559038" cy="4817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0" t="17707" r="23542" b="16042"/>
          <a:stretch/>
        </p:blipFill>
        <p:spPr>
          <a:xfrm>
            <a:off x="9877734" y="4124938"/>
            <a:ext cx="1720220" cy="216217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0" y="2960007"/>
            <a:ext cx="12192000" cy="937985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bg1"/>
                </a:solidFill>
                <a:latin typeface="Neutra Text TF" panose="02000000000000000000" pitchFamily="50" charset="0"/>
                <a:ea typeface="+mj-ea"/>
                <a:cs typeface="+mj-cs"/>
              </a:defRPr>
            </a:lvl1pPr>
          </a:lstStyle>
          <a:p>
            <a:r>
              <a:rPr lang="en-US" dirty="0"/>
              <a:t>Text over image slide. </a:t>
            </a:r>
          </a:p>
        </p:txBody>
      </p:sp>
    </p:spTree>
    <p:extLst>
      <p:ext uri="{BB962C8B-B14F-4D97-AF65-F5344CB8AC3E}">
        <p14:creationId xmlns:p14="http://schemas.microsoft.com/office/powerpoint/2010/main" val="54747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88"/>
          <a:stretch/>
        </p:blipFill>
        <p:spPr bwMode="auto">
          <a:xfrm>
            <a:off x="-20768" y="-11338"/>
            <a:ext cx="12344400" cy="65008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695" y="124382"/>
            <a:ext cx="9829800" cy="785813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350"/>
            <a:ext cx="10515600" cy="4900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9" t="19598" r="31149" b="42471"/>
          <a:stretch/>
        </p:blipFill>
        <p:spPr>
          <a:xfrm>
            <a:off x="9997790" y="6314518"/>
            <a:ext cx="446123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6" t="58808" r="23160" b="16824"/>
          <a:stretch/>
        </p:blipFill>
        <p:spPr>
          <a:xfrm>
            <a:off x="10473021" y="6246681"/>
            <a:ext cx="973456" cy="4417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359695" cy="853514"/>
          </a:xfrm>
          <a:prstGeom prst="rect">
            <a:avLst/>
          </a:prstGeom>
        </p:spPr>
      </p:pic>
      <p:pic>
        <p:nvPicPr>
          <p:cNvPr id="15" name="Picture 14"/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6627" y="6605705"/>
            <a:ext cx="9784080" cy="26250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2093" y="6505902"/>
            <a:ext cx="41610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8524F8-A3CE-4410-901F-E73727A2B57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846" y="6685188"/>
            <a:ext cx="991341" cy="10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8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233" y="2907030"/>
            <a:ext cx="10515600" cy="831850"/>
          </a:xfrm>
        </p:spPr>
        <p:txBody>
          <a:bodyPr anchor="b">
            <a:normAutofit/>
          </a:bodyPr>
          <a:lstStyle>
            <a:lvl1pPr algn="ctr"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D8AE84-4EC5-4060-BCB1-80B0EF3878F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7/11/2023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CSU ITS LAB – CSU Proprietary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8524F8-A3CE-4410-901F-E73727A2B57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8827"/>
            <a:ext cx="12192000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" y="5074920"/>
            <a:ext cx="1622425" cy="162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584" y="5074920"/>
            <a:ext cx="2219325" cy="159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751" y="5474265"/>
            <a:ext cx="2181262" cy="67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983" y="5474264"/>
            <a:ext cx="2344230" cy="67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10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1296" y="586375"/>
            <a:ext cx="9144000" cy="1858963"/>
          </a:xfrm>
        </p:spPr>
        <p:txBody>
          <a:bodyPr anchor="b">
            <a:normAutofit/>
          </a:bodyPr>
          <a:lstStyle>
            <a:lvl1pPr algn="ctr">
              <a:defRPr sz="4400" b="1" baseline="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296" y="2719169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="1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9695" cy="853514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06" y="4844890"/>
            <a:ext cx="1622425" cy="162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5"/>
          <a:stretch/>
        </p:blipFill>
        <p:spPr>
          <a:xfrm>
            <a:off x="3838956" y="4694788"/>
            <a:ext cx="4225532" cy="795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0" t="17707" r="23542" b="16042"/>
          <a:stretch/>
        </p:blipFill>
        <p:spPr>
          <a:xfrm>
            <a:off x="10143213" y="4574783"/>
            <a:ext cx="1720220" cy="2162175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9879" y="6605705"/>
            <a:ext cx="9966960" cy="262506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751" y="5474265"/>
            <a:ext cx="2181262" cy="67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983" y="5474264"/>
            <a:ext cx="2344230" cy="67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61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4934CD-E834-4F67-BAD9-29CF15B3A03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7/11/2023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CSU ITS LAB – CSU 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8524F8-A3CE-4410-901F-E73727A2B57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616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1B843D-FC0D-4F3A-9DCA-2C448F3985F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7/11/2023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CSU ITS LAB – CSU Proprietary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8524F8-A3CE-4410-901F-E73727A2B57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634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29C0C0-6817-4624-9030-3D6848217C8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7/11/2023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CSU ITS LAB – CSU Proprietary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8524F8-A3CE-4410-901F-E73727A2B57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907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AA30A5-BF1B-4810-8DCA-4A6E424A7BD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7/11/2023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CSU ITS LAB – CSU Proprietary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8524F8-A3CE-4410-901F-E73727A2B57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881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FDB455-4FD1-4ADF-AA6C-ACD6AAFA8FA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7/11/2023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CSU ITS LAB – CSU 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8524F8-A3CE-4410-901F-E73727A2B57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623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37807-A601-4D86-AF10-B7810225FB5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7/11/2023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CSU ITS LAB – CSU 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8524F8-A3CE-4410-901F-E73727A2B57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891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37EDB0-D983-4020-B994-E5BF3328EF9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7/11/2023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CSU ITS LAB – CSU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8524F8-A3CE-4410-901F-E73727A2B57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237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B481EE-BF14-49BC-A9AA-2139983BD0A8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7/11/2023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CSU ITS LAB – CSU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8524F8-A3CE-4410-901F-E73727A2B57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159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233" y="2907030"/>
            <a:ext cx="10515600" cy="831850"/>
          </a:xfrm>
        </p:spPr>
        <p:txBody>
          <a:bodyPr anchor="b">
            <a:normAutofit/>
          </a:bodyPr>
          <a:lstStyle>
            <a:lvl1pPr algn="ctr"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" y="5074920"/>
            <a:ext cx="1622425" cy="162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9" t="19598" r="31149" b="42471"/>
          <a:stretch/>
        </p:blipFill>
        <p:spPr>
          <a:xfrm>
            <a:off x="10255573" y="5035949"/>
            <a:ext cx="1663818" cy="1705128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11661424" y="6447990"/>
            <a:ext cx="460022" cy="365125"/>
          </a:xfrm>
        </p:spPr>
        <p:txBody>
          <a:bodyPr/>
          <a:lstStyle/>
          <a:p>
            <a:fld id="{6F8524F8-A3CE-4410-901F-E73727A2B57E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" descr="http://upload.wikimedia.org/wikipedia/de/thumb/5/58/Keysight_Logo.svg/2000px-Keysight_Logo.sv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5463023"/>
            <a:ext cx="3657600" cy="9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3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6B746598-3C05-4EA8-BC14-5D3CD0D72F6C}" type="datetime1">
              <a:rPr lang="en-US" smtClean="0"/>
              <a:t>7/11/2023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CSU ITS LAB – CSU Proprietary</a:t>
            </a:r>
          </a:p>
        </p:txBody>
      </p:sp>
    </p:spTree>
    <p:extLst>
      <p:ext uri="{BB962C8B-B14F-4D97-AF65-F5344CB8AC3E}">
        <p14:creationId xmlns:p14="http://schemas.microsoft.com/office/powerpoint/2010/main" val="409683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4D7B-F42B-4D7B-A361-D8FD6EFF8682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D762C-0937-490C-8FCD-52270E48D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1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1296" y="586375"/>
            <a:ext cx="9144000" cy="1858963"/>
          </a:xfrm>
        </p:spPr>
        <p:txBody>
          <a:bodyPr anchor="ctr">
            <a:normAutofit/>
          </a:bodyPr>
          <a:lstStyle>
            <a:lvl1pPr algn="ctr">
              <a:defRPr sz="4400" b="1" cap="sm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296" y="2719169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59695" cy="853514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06" y="4844890"/>
            <a:ext cx="1622425" cy="162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5"/>
          <a:stretch/>
        </p:blipFill>
        <p:spPr>
          <a:xfrm>
            <a:off x="3838956" y="5334864"/>
            <a:ext cx="4225532" cy="795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0" t="17707" r="23542" b="16042"/>
          <a:stretch/>
        </p:blipFill>
        <p:spPr>
          <a:xfrm>
            <a:off x="10143213" y="4574783"/>
            <a:ext cx="1720220" cy="2162175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9879" y="6605705"/>
            <a:ext cx="9966960" cy="26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4D7B-F42B-4D7B-A361-D8FD6EFF8682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D762C-0937-490C-8FCD-52270E48D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471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4D7B-F42B-4D7B-A361-D8FD6EFF8682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D762C-0937-490C-8FCD-52270E48D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986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4D7B-F42B-4D7B-A361-D8FD6EFF8682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D762C-0937-490C-8FCD-52270E48D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100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4D7B-F42B-4D7B-A361-D8FD6EFF8682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D762C-0937-490C-8FCD-52270E48D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634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4D7B-F42B-4D7B-A361-D8FD6EFF8682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D762C-0937-490C-8FCD-52270E48D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801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4D7B-F42B-4D7B-A361-D8FD6EFF8682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D762C-0937-490C-8FCD-52270E48D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154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4D7B-F42B-4D7B-A361-D8FD6EFF8682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D762C-0937-490C-8FCD-52270E48D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806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4D7B-F42B-4D7B-A361-D8FD6EFF8682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D762C-0937-490C-8FCD-52270E48D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31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4D7B-F42B-4D7B-A361-D8FD6EFF8682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D762C-0937-490C-8FCD-52270E48D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60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4D7B-F42B-4D7B-A361-D8FD6EFF8682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D762C-0937-490C-8FCD-52270E48D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4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83736" y="5587757"/>
            <a:ext cx="4224528" cy="4511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8897" y="4398290"/>
            <a:ext cx="2073229" cy="2073229"/>
          </a:xfrm>
          <a:prstGeom prst="rect">
            <a:avLst/>
          </a:prstGeom>
        </p:spPr>
      </p:pic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667000" y="3602038"/>
            <a:ext cx="6858000" cy="1655762"/>
          </a:xfrm>
        </p:spPr>
        <p:txBody>
          <a:bodyPr anchor="t"/>
          <a:lstStyle>
            <a:lvl1pPr marL="0" indent="0" algn="ctr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1" y="1513523"/>
            <a:ext cx="12192001" cy="1607641"/>
          </a:xfrm>
          <a:prstGeom prst="rect">
            <a:avLst/>
          </a:prstGeom>
          <a:solidFill>
            <a:srgbClr val="0D4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rot="10800000">
            <a:off x="0" y="6600868"/>
            <a:ext cx="12192000" cy="274320"/>
          </a:xfrm>
          <a:prstGeom prst="rect">
            <a:avLst/>
          </a:prstGeom>
          <a:solidFill>
            <a:srgbClr val="0D4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10972800" cy="2387600"/>
          </a:xfrm>
        </p:spPr>
        <p:txBody>
          <a:bodyPr anchor="ctr">
            <a:normAutofit/>
          </a:bodyPr>
          <a:lstStyle>
            <a:lvl1pPr algn="ctr">
              <a:defRPr sz="4400" b="1" cap="sm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10071463" y="5764170"/>
            <a:ext cx="1885403" cy="6726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359044" y="4314122"/>
            <a:ext cx="1310239" cy="136800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7439487" y="340275"/>
            <a:ext cx="3543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cap="all" baseline="0" dirty="0"/>
              <a:t>Interdisciplinary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7439487" y="-98057"/>
            <a:ext cx="3543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cap="all" baseline="0" dirty="0"/>
              <a:t>Interdisciplinary</a:t>
            </a:r>
          </a:p>
        </p:txBody>
      </p:sp>
    </p:spTree>
    <p:extLst>
      <p:ext uri="{BB962C8B-B14F-4D97-AF65-F5344CB8AC3E}">
        <p14:creationId xmlns:p14="http://schemas.microsoft.com/office/powerpoint/2010/main" val="415567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83736" y="5752857"/>
            <a:ext cx="4224528" cy="4511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8897" y="4347490"/>
            <a:ext cx="2073229" cy="2073229"/>
          </a:xfrm>
          <a:prstGeom prst="rect">
            <a:avLst/>
          </a:prstGeom>
        </p:spPr>
      </p:pic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667000" y="3602038"/>
            <a:ext cx="6858000" cy="1655762"/>
          </a:xfrm>
        </p:spPr>
        <p:txBody>
          <a:bodyPr anchor="t"/>
          <a:lstStyle>
            <a:lvl1pPr marL="0" indent="0" algn="ctr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Rectangle 15"/>
          <p:cNvSpPr/>
          <p:nvPr userDrawn="1"/>
        </p:nvSpPr>
        <p:spPr>
          <a:xfrm rot="10800000">
            <a:off x="0" y="6600868"/>
            <a:ext cx="12192000" cy="274320"/>
          </a:xfrm>
          <a:prstGeom prst="rect">
            <a:avLst/>
          </a:prstGeom>
          <a:solidFill>
            <a:srgbClr val="0D4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-1" y="1513523"/>
            <a:ext cx="12192001" cy="1607641"/>
          </a:xfrm>
          <a:prstGeom prst="rect">
            <a:avLst/>
          </a:prstGeom>
          <a:solidFill>
            <a:srgbClr val="0D4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609600" y="1403087"/>
            <a:ext cx="10972800" cy="1802103"/>
          </a:xfrm>
          <a:noFill/>
        </p:spPr>
        <p:txBody>
          <a:bodyPr anchor="ctr">
            <a:normAutofit/>
          </a:bodyPr>
          <a:lstStyle>
            <a:lvl1pPr algn="ctr">
              <a:defRPr sz="4400" b="1" cap="sm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801175" y="5589722"/>
            <a:ext cx="2461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D4000"/>
                </a:solidFill>
                <a:latin typeface="Neutra Text" panose="02000000000000000000" pitchFamily="50" charset="0"/>
              </a:rPr>
              <a:t>INTERDISCIPLINARY THERMAL SCIENCE LABORATORY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7" t="20019" r="31870" b="43417"/>
          <a:stretch/>
        </p:blipFill>
        <p:spPr>
          <a:xfrm>
            <a:off x="10343992" y="4197127"/>
            <a:ext cx="1376212" cy="139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6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 userDrawn="1"/>
        </p:nvPicPr>
        <p:blipFill rotWithShape="1">
          <a:blip r:embed="rId2">
            <a:grayscl/>
          </a:blip>
          <a:srcRect b="14600"/>
          <a:stretch/>
        </p:blipFill>
        <p:spPr>
          <a:xfrm>
            <a:off x="-5830" y="3874327"/>
            <a:ext cx="12198096" cy="2987645"/>
          </a:xfrm>
          <a:prstGeom prst="rect">
            <a:avLst/>
          </a:prstGeom>
        </p:spPr>
      </p:pic>
      <p:grpSp>
        <p:nvGrpSpPr>
          <p:cNvPr id="7" name="Group 7"/>
          <p:cNvGrpSpPr>
            <a:grpSpLocks noChangeAspect="1"/>
          </p:cNvGrpSpPr>
          <p:nvPr userDrawn="1"/>
        </p:nvGrpSpPr>
        <p:grpSpPr bwMode="auto">
          <a:xfrm>
            <a:off x="3983736" y="5748812"/>
            <a:ext cx="4224528" cy="440055"/>
            <a:chOff x="900" y="9000"/>
            <a:chExt cx="8640" cy="899"/>
          </a:xfrm>
          <a:solidFill>
            <a:srgbClr val="0D4000"/>
          </a:solidFill>
          <a:effectLst>
            <a:glow rad="63500">
              <a:schemeClr val="accent3">
                <a:satMod val="175000"/>
                <a:alpha val="50000"/>
              </a:schemeClr>
            </a:glow>
          </a:effectLst>
        </p:grpSpPr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419" y="9223"/>
              <a:ext cx="385" cy="401"/>
            </a:xfrm>
            <a:custGeom>
              <a:avLst/>
              <a:gdLst>
                <a:gd name="T0" fmla="*/ 0 w 210"/>
                <a:gd name="T1" fmla="*/ 6 h 218"/>
                <a:gd name="T2" fmla="*/ 102 w 210"/>
                <a:gd name="T3" fmla="*/ 6 h 218"/>
                <a:gd name="T4" fmla="*/ 102 w 210"/>
                <a:gd name="T5" fmla="*/ 60 h 218"/>
                <a:gd name="T6" fmla="*/ 146 w 210"/>
                <a:gd name="T7" fmla="*/ 10 h 218"/>
                <a:gd name="T8" fmla="*/ 146 w 210"/>
                <a:gd name="T9" fmla="*/ 10 h 218"/>
                <a:gd name="T10" fmla="*/ 150 w 210"/>
                <a:gd name="T11" fmla="*/ 6 h 218"/>
                <a:gd name="T12" fmla="*/ 156 w 210"/>
                <a:gd name="T13" fmla="*/ 2 h 218"/>
                <a:gd name="T14" fmla="*/ 164 w 210"/>
                <a:gd name="T15" fmla="*/ 0 h 218"/>
                <a:gd name="T16" fmla="*/ 172 w 210"/>
                <a:gd name="T17" fmla="*/ 0 h 218"/>
                <a:gd name="T18" fmla="*/ 180 w 210"/>
                <a:gd name="T19" fmla="*/ 2 h 218"/>
                <a:gd name="T20" fmla="*/ 190 w 210"/>
                <a:gd name="T21" fmla="*/ 4 h 218"/>
                <a:gd name="T22" fmla="*/ 198 w 210"/>
                <a:gd name="T23" fmla="*/ 10 h 218"/>
                <a:gd name="T24" fmla="*/ 210 w 210"/>
                <a:gd name="T25" fmla="*/ 16 h 218"/>
                <a:gd name="T26" fmla="*/ 194 w 210"/>
                <a:gd name="T27" fmla="*/ 96 h 218"/>
                <a:gd name="T28" fmla="*/ 194 w 210"/>
                <a:gd name="T29" fmla="*/ 96 h 218"/>
                <a:gd name="T30" fmla="*/ 182 w 210"/>
                <a:gd name="T31" fmla="*/ 82 h 218"/>
                <a:gd name="T32" fmla="*/ 168 w 210"/>
                <a:gd name="T33" fmla="*/ 70 h 218"/>
                <a:gd name="T34" fmla="*/ 154 w 210"/>
                <a:gd name="T35" fmla="*/ 64 h 218"/>
                <a:gd name="T36" fmla="*/ 146 w 210"/>
                <a:gd name="T37" fmla="*/ 62 h 218"/>
                <a:gd name="T38" fmla="*/ 138 w 210"/>
                <a:gd name="T39" fmla="*/ 62 h 218"/>
                <a:gd name="T40" fmla="*/ 138 w 210"/>
                <a:gd name="T41" fmla="*/ 62 h 218"/>
                <a:gd name="T42" fmla="*/ 132 w 210"/>
                <a:gd name="T43" fmla="*/ 62 h 218"/>
                <a:gd name="T44" fmla="*/ 126 w 210"/>
                <a:gd name="T45" fmla="*/ 64 h 218"/>
                <a:gd name="T46" fmla="*/ 120 w 210"/>
                <a:gd name="T47" fmla="*/ 66 h 218"/>
                <a:gd name="T48" fmla="*/ 114 w 210"/>
                <a:gd name="T49" fmla="*/ 70 h 218"/>
                <a:gd name="T50" fmla="*/ 110 w 210"/>
                <a:gd name="T51" fmla="*/ 76 h 218"/>
                <a:gd name="T52" fmla="*/ 106 w 210"/>
                <a:gd name="T53" fmla="*/ 84 h 218"/>
                <a:gd name="T54" fmla="*/ 104 w 210"/>
                <a:gd name="T55" fmla="*/ 92 h 218"/>
                <a:gd name="T56" fmla="*/ 102 w 210"/>
                <a:gd name="T57" fmla="*/ 102 h 218"/>
                <a:gd name="T58" fmla="*/ 102 w 210"/>
                <a:gd name="T59" fmla="*/ 174 h 218"/>
                <a:gd name="T60" fmla="*/ 102 w 210"/>
                <a:gd name="T61" fmla="*/ 174 h 218"/>
                <a:gd name="T62" fmla="*/ 104 w 210"/>
                <a:gd name="T63" fmla="*/ 190 h 218"/>
                <a:gd name="T64" fmla="*/ 106 w 210"/>
                <a:gd name="T65" fmla="*/ 196 h 218"/>
                <a:gd name="T66" fmla="*/ 110 w 210"/>
                <a:gd name="T67" fmla="*/ 200 h 218"/>
                <a:gd name="T68" fmla="*/ 114 w 210"/>
                <a:gd name="T69" fmla="*/ 204 h 218"/>
                <a:gd name="T70" fmla="*/ 120 w 210"/>
                <a:gd name="T71" fmla="*/ 206 h 218"/>
                <a:gd name="T72" fmla="*/ 138 w 210"/>
                <a:gd name="T73" fmla="*/ 210 h 218"/>
                <a:gd name="T74" fmla="*/ 138 w 210"/>
                <a:gd name="T75" fmla="*/ 218 h 218"/>
                <a:gd name="T76" fmla="*/ 2 w 210"/>
                <a:gd name="T77" fmla="*/ 218 h 218"/>
                <a:gd name="T78" fmla="*/ 2 w 210"/>
                <a:gd name="T79" fmla="*/ 208 h 218"/>
                <a:gd name="T80" fmla="*/ 2 w 210"/>
                <a:gd name="T81" fmla="*/ 208 h 218"/>
                <a:gd name="T82" fmla="*/ 18 w 210"/>
                <a:gd name="T83" fmla="*/ 206 h 218"/>
                <a:gd name="T84" fmla="*/ 24 w 210"/>
                <a:gd name="T85" fmla="*/ 204 h 218"/>
                <a:gd name="T86" fmla="*/ 28 w 210"/>
                <a:gd name="T87" fmla="*/ 200 h 218"/>
                <a:gd name="T88" fmla="*/ 32 w 210"/>
                <a:gd name="T89" fmla="*/ 196 h 218"/>
                <a:gd name="T90" fmla="*/ 34 w 210"/>
                <a:gd name="T91" fmla="*/ 190 h 218"/>
                <a:gd name="T92" fmla="*/ 36 w 210"/>
                <a:gd name="T93" fmla="*/ 174 h 218"/>
                <a:gd name="T94" fmla="*/ 36 w 210"/>
                <a:gd name="T95" fmla="*/ 44 h 218"/>
                <a:gd name="T96" fmla="*/ 36 w 210"/>
                <a:gd name="T97" fmla="*/ 44 h 218"/>
                <a:gd name="T98" fmla="*/ 34 w 210"/>
                <a:gd name="T99" fmla="*/ 30 h 218"/>
                <a:gd name="T100" fmla="*/ 32 w 210"/>
                <a:gd name="T101" fmla="*/ 24 h 218"/>
                <a:gd name="T102" fmla="*/ 28 w 210"/>
                <a:gd name="T103" fmla="*/ 20 h 218"/>
                <a:gd name="T104" fmla="*/ 24 w 210"/>
                <a:gd name="T105" fmla="*/ 18 h 218"/>
                <a:gd name="T106" fmla="*/ 16 w 210"/>
                <a:gd name="T107" fmla="*/ 16 h 218"/>
                <a:gd name="T108" fmla="*/ 0 w 210"/>
                <a:gd name="T109" fmla="*/ 14 h 218"/>
                <a:gd name="T110" fmla="*/ 0 w 210"/>
                <a:gd name="T111" fmla="*/ 6 h 218"/>
                <a:gd name="T112" fmla="*/ 0 w 210"/>
                <a:gd name="T113" fmla="*/ 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218">
                  <a:moveTo>
                    <a:pt x="0" y="6"/>
                  </a:moveTo>
                  <a:lnTo>
                    <a:pt x="102" y="6"/>
                  </a:lnTo>
                  <a:lnTo>
                    <a:pt x="102" y="60"/>
                  </a:lnTo>
                  <a:lnTo>
                    <a:pt x="146" y="10"/>
                  </a:lnTo>
                  <a:lnTo>
                    <a:pt x="146" y="10"/>
                  </a:lnTo>
                  <a:lnTo>
                    <a:pt x="150" y="6"/>
                  </a:lnTo>
                  <a:lnTo>
                    <a:pt x="156" y="2"/>
                  </a:lnTo>
                  <a:lnTo>
                    <a:pt x="164" y="0"/>
                  </a:lnTo>
                  <a:lnTo>
                    <a:pt x="172" y="0"/>
                  </a:lnTo>
                  <a:lnTo>
                    <a:pt x="180" y="2"/>
                  </a:lnTo>
                  <a:lnTo>
                    <a:pt x="190" y="4"/>
                  </a:lnTo>
                  <a:lnTo>
                    <a:pt x="198" y="10"/>
                  </a:lnTo>
                  <a:lnTo>
                    <a:pt x="210" y="16"/>
                  </a:lnTo>
                  <a:lnTo>
                    <a:pt x="194" y="96"/>
                  </a:lnTo>
                  <a:lnTo>
                    <a:pt x="194" y="96"/>
                  </a:lnTo>
                  <a:lnTo>
                    <a:pt x="182" y="82"/>
                  </a:lnTo>
                  <a:lnTo>
                    <a:pt x="168" y="70"/>
                  </a:lnTo>
                  <a:lnTo>
                    <a:pt x="154" y="64"/>
                  </a:lnTo>
                  <a:lnTo>
                    <a:pt x="146" y="62"/>
                  </a:lnTo>
                  <a:lnTo>
                    <a:pt x="138" y="62"/>
                  </a:lnTo>
                  <a:lnTo>
                    <a:pt x="138" y="62"/>
                  </a:lnTo>
                  <a:lnTo>
                    <a:pt x="132" y="62"/>
                  </a:lnTo>
                  <a:lnTo>
                    <a:pt x="126" y="64"/>
                  </a:lnTo>
                  <a:lnTo>
                    <a:pt x="120" y="66"/>
                  </a:lnTo>
                  <a:lnTo>
                    <a:pt x="114" y="70"/>
                  </a:lnTo>
                  <a:lnTo>
                    <a:pt x="110" y="76"/>
                  </a:lnTo>
                  <a:lnTo>
                    <a:pt x="106" y="84"/>
                  </a:lnTo>
                  <a:lnTo>
                    <a:pt x="104" y="92"/>
                  </a:lnTo>
                  <a:lnTo>
                    <a:pt x="102" y="102"/>
                  </a:lnTo>
                  <a:lnTo>
                    <a:pt x="102" y="174"/>
                  </a:lnTo>
                  <a:lnTo>
                    <a:pt x="102" y="174"/>
                  </a:lnTo>
                  <a:lnTo>
                    <a:pt x="104" y="190"/>
                  </a:lnTo>
                  <a:lnTo>
                    <a:pt x="106" y="196"/>
                  </a:lnTo>
                  <a:lnTo>
                    <a:pt x="110" y="200"/>
                  </a:lnTo>
                  <a:lnTo>
                    <a:pt x="114" y="204"/>
                  </a:lnTo>
                  <a:lnTo>
                    <a:pt x="120" y="206"/>
                  </a:lnTo>
                  <a:lnTo>
                    <a:pt x="138" y="210"/>
                  </a:lnTo>
                  <a:lnTo>
                    <a:pt x="138" y="218"/>
                  </a:lnTo>
                  <a:lnTo>
                    <a:pt x="2" y="218"/>
                  </a:lnTo>
                  <a:lnTo>
                    <a:pt x="2" y="208"/>
                  </a:lnTo>
                  <a:lnTo>
                    <a:pt x="2" y="208"/>
                  </a:lnTo>
                  <a:lnTo>
                    <a:pt x="18" y="206"/>
                  </a:lnTo>
                  <a:lnTo>
                    <a:pt x="24" y="204"/>
                  </a:lnTo>
                  <a:lnTo>
                    <a:pt x="28" y="200"/>
                  </a:lnTo>
                  <a:lnTo>
                    <a:pt x="32" y="196"/>
                  </a:lnTo>
                  <a:lnTo>
                    <a:pt x="34" y="190"/>
                  </a:lnTo>
                  <a:lnTo>
                    <a:pt x="36" y="174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34" y="30"/>
                  </a:lnTo>
                  <a:lnTo>
                    <a:pt x="32" y="24"/>
                  </a:lnTo>
                  <a:lnTo>
                    <a:pt x="28" y="20"/>
                  </a:lnTo>
                  <a:lnTo>
                    <a:pt x="24" y="18"/>
                  </a:lnTo>
                  <a:lnTo>
                    <a:pt x="16" y="16"/>
                  </a:lnTo>
                  <a:lnTo>
                    <a:pt x="0" y="1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900" y="9099"/>
              <a:ext cx="510" cy="535"/>
            </a:xfrm>
            <a:custGeom>
              <a:avLst/>
              <a:gdLst>
                <a:gd name="T0" fmla="*/ 278 w 278"/>
                <a:gd name="T1" fmla="*/ 224 h 292"/>
                <a:gd name="T2" fmla="*/ 242 w 278"/>
                <a:gd name="T3" fmla="*/ 258 h 292"/>
                <a:gd name="T4" fmla="*/ 212 w 278"/>
                <a:gd name="T5" fmla="*/ 278 h 292"/>
                <a:gd name="T6" fmla="*/ 174 w 278"/>
                <a:gd name="T7" fmla="*/ 290 h 292"/>
                <a:gd name="T8" fmla="*/ 154 w 278"/>
                <a:gd name="T9" fmla="*/ 292 h 292"/>
                <a:gd name="T10" fmla="*/ 104 w 278"/>
                <a:gd name="T11" fmla="*/ 284 h 292"/>
                <a:gd name="T12" fmla="*/ 66 w 278"/>
                <a:gd name="T13" fmla="*/ 270 h 292"/>
                <a:gd name="T14" fmla="*/ 44 w 278"/>
                <a:gd name="T15" fmla="*/ 252 h 292"/>
                <a:gd name="T16" fmla="*/ 24 w 278"/>
                <a:gd name="T17" fmla="*/ 230 h 292"/>
                <a:gd name="T18" fmla="*/ 10 w 278"/>
                <a:gd name="T19" fmla="*/ 200 h 292"/>
                <a:gd name="T20" fmla="*/ 2 w 278"/>
                <a:gd name="T21" fmla="*/ 164 h 292"/>
                <a:gd name="T22" fmla="*/ 0 w 278"/>
                <a:gd name="T23" fmla="*/ 144 h 292"/>
                <a:gd name="T24" fmla="*/ 6 w 278"/>
                <a:gd name="T25" fmla="*/ 106 h 292"/>
                <a:gd name="T26" fmla="*/ 20 w 278"/>
                <a:gd name="T27" fmla="*/ 74 h 292"/>
                <a:gd name="T28" fmla="*/ 38 w 278"/>
                <a:gd name="T29" fmla="*/ 48 h 292"/>
                <a:gd name="T30" fmla="*/ 62 w 278"/>
                <a:gd name="T31" fmla="*/ 30 h 292"/>
                <a:gd name="T32" fmla="*/ 88 w 278"/>
                <a:gd name="T33" fmla="*/ 16 h 292"/>
                <a:gd name="T34" fmla="*/ 136 w 278"/>
                <a:gd name="T35" fmla="*/ 2 h 292"/>
                <a:gd name="T36" fmla="*/ 156 w 278"/>
                <a:gd name="T37" fmla="*/ 0 h 292"/>
                <a:gd name="T38" fmla="*/ 184 w 278"/>
                <a:gd name="T39" fmla="*/ 2 h 292"/>
                <a:gd name="T40" fmla="*/ 246 w 278"/>
                <a:gd name="T41" fmla="*/ 16 h 292"/>
                <a:gd name="T42" fmla="*/ 252 w 278"/>
                <a:gd name="T43" fmla="*/ 14 h 292"/>
                <a:gd name="T44" fmla="*/ 260 w 278"/>
                <a:gd name="T45" fmla="*/ 8 h 292"/>
                <a:gd name="T46" fmla="*/ 270 w 278"/>
                <a:gd name="T47" fmla="*/ 4 h 292"/>
                <a:gd name="T48" fmla="*/ 260 w 278"/>
                <a:gd name="T49" fmla="*/ 108 h 292"/>
                <a:gd name="T50" fmla="*/ 256 w 278"/>
                <a:gd name="T51" fmla="*/ 82 h 292"/>
                <a:gd name="T52" fmla="*/ 242 w 278"/>
                <a:gd name="T53" fmla="*/ 54 h 292"/>
                <a:gd name="T54" fmla="*/ 226 w 278"/>
                <a:gd name="T55" fmla="*/ 36 h 292"/>
                <a:gd name="T56" fmla="*/ 208 w 278"/>
                <a:gd name="T57" fmla="*/ 26 h 292"/>
                <a:gd name="T58" fmla="*/ 188 w 278"/>
                <a:gd name="T59" fmla="*/ 20 h 292"/>
                <a:gd name="T60" fmla="*/ 174 w 278"/>
                <a:gd name="T61" fmla="*/ 20 h 292"/>
                <a:gd name="T62" fmla="*/ 152 w 278"/>
                <a:gd name="T63" fmla="*/ 22 h 292"/>
                <a:gd name="T64" fmla="*/ 132 w 278"/>
                <a:gd name="T65" fmla="*/ 30 h 292"/>
                <a:gd name="T66" fmla="*/ 116 w 278"/>
                <a:gd name="T67" fmla="*/ 40 h 292"/>
                <a:gd name="T68" fmla="*/ 92 w 278"/>
                <a:gd name="T69" fmla="*/ 74 h 292"/>
                <a:gd name="T70" fmla="*/ 80 w 278"/>
                <a:gd name="T71" fmla="*/ 114 h 292"/>
                <a:gd name="T72" fmla="*/ 80 w 278"/>
                <a:gd name="T73" fmla="*/ 158 h 292"/>
                <a:gd name="T74" fmla="*/ 92 w 278"/>
                <a:gd name="T75" fmla="*/ 200 h 292"/>
                <a:gd name="T76" fmla="*/ 114 w 278"/>
                <a:gd name="T77" fmla="*/ 234 h 292"/>
                <a:gd name="T78" fmla="*/ 140 w 278"/>
                <a:gd name="T79" fmla="*/ 250 h 292"/>
                <a:gd name="T80" fmla="*/ 160 w 278"/>
                <a:gd name="T81" fmla="*/ 258 h 292"/>
                <a:gd name="T82" fmla="*/ 170 w 278"/>
                <a:gd name="T83" fmla="*/ 258 h 292"/>
                <a:gd name="T84" fmla="*/ 192 w 278"/>
                <a:gd name="T85" fmla="*/ 256 h 292"/>
                <a:gd name="T86" fmla="*/ 218 w 278"/>
                <a:gd name="T87" fmla="*/ 248 h 292"/>
                <a:gd name="T88" fmla="*/ 244 w 278"/>
                <a:gd name="T89" fmla="*/ 232 h 292"/>
                <a:gd name="T90" fmla="*/ 270 w 278"/>
                <a:gd name="T91" fmla="*/ 208 h 292"/>
                <a:gd name="T92" fmla="*/ 278 w 278"/>
                <a:gd name="T93" fmla="*/ 22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8" h="292">
                  <a:moveTo>
                    <a:pt x="278" y="224"/>
                  </a:moveTo>
                  <a:lnTo>
                    <a:pt x="278" y="224"/>
                  </a:lnTo>
                  <a:lnTo>
                    <a:pt x="256" y="246"/>
                  </a:lnTo>
                  <a:lnTo>
                    <a:pt x="242" y="258"/>
                  </a:lnTo>
                  <a:lnTo>
                    <a:pt x="228" y="268"/>
                  </a:lnTo>
                  <a:lnTo>
                    <a:pt x="212" y="278"/>
                  </a:lnTo>
                  <a:lnTo>
                    <a:pt x="194" y="284"/>
                  </a:lnTo>
                  <a:lnTo>
                    <a:pt x="174" y="290"/>
                  </a:lnTo>
                  <a:lnTo>
                    <a:pt x="154" y="292"/>
                  </a:lnTo>
                  <a:lnTo>
                    <a:pt x="154" y="292"/>
                  </a:lnTo>
                  <a:lnTo>
                    <a:pt x="130" y="290"/>
                  </a:lnTo>
                  <a:lnTo>
                    <a:pt x="104" y="284"/>
                  </a:lnTo>
                  <a:lnTo>
                    <a:pt x="78" y="276"/>
                  </a:lnTo>
                  <a:lnTo>
                    <a:pt x="66" y="270"/>
                  </a:lnTo>
                  <a:lnTo>
                    <a:pt x="54" y="262"/>
                  </a:lnTo>
                  <a:lnTo>
                    <a:pt x="44" y="252"/>
                  </a:lnTo>
                  <a:lnTo>
                    <a:pt x="32" y="242"/>
                  </a:lnTo>
                  <a:lnTo>
                    <a:pt x="24" y="230"/>
                  </a:lnTo>
                  <a:lnTo>
                    <a:pt x="16" y="216"/>
                  </a:lnTo>
                  <a:lnTo>
                    <a:pt x="10" y="200"/>
                  </a:lnTo>
                  <a:lnTo>
                    <a:pt x="4" y="184"/>
                  </a:lnTo>
                  <a:lnTo>
                    <a:pt x="2" y="164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2" y="124"/>
                  </a:lnTo>
                  <a:lnTo>
                    <a:pt x="6" y="106"/>
                  </a:lnTo>
                  <a:lnTo>
                    <a:pt x="12" y="88"/>
                  </a:lnTo>
                  <a:lnTo>
                    <a:pt x="20" y="74"/>
                  </a:lnTo>
                  <a:lnTo>
                    <a:pt x="28" y="60"/>
                  </a:lnTo>
                  <a:lnTo>
                    <a:pt x="38" y="48"/>
                  </a:lnTo>
                  <a:lnTo>
                    <a:pt x="50" y="38"/>
                  </a:lnTo>
                  <a:lnTo>
                    <a:pt x="62" y="30"/>
                  </a:lnTo>
                  <a:lnTo>
                    <a:pt x="74" y="22"/>
                  </a:lnTo>
                  <a:lnTo>
                    <a:pt x="88" y="16"/>
                  </a:lnTo>
                  <a:lnTo>
                    <a:pt x="112" y="6"/>
                  </a:lnTo>
                  <a:lnTo>
                    <a:pt x="136" y="2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70" y="0"/>
                  </a:lnTo>
                  <a:lnTo>
                    <a:pt x="184" y="2"/>
                  </a:lnTo>
                  <a:lnTo>
                    <a:pt x="212" y="6"/>
                  </a:lnTo>
                  <a:lnTo>
                    <a:pt x="246" y="16"/>
                  </a:lnTo>
                  <a:lnTo>
                    <a:pt x="246" y="16"/>
                  </a:lnTo>
                  <a:lnTo>
                    <a:pt x="252" y="14"/>
                  </a:lnTo>
                  <a:lnTo>
                    <a:pt x="256" y="12"/>
                  </a:lnTo>
                  <a:lnTo>
                    <a:pt x="260" y="8"/>
                  </a:lnTo>
                  <a:lnTo>
                    <a:pt x="262" y="4"/>
                  </a:lnTo>
                  <a:lnTo>
                    <a:pt x="270" y="4"/>
                  </a:lnTo>
                  <a:lnTo>
                    <a:pt x="272" y="104"/>
                  </a:lnTo>
                  <a:lnTo>
                    <a:pt x="260" y="108"/>
                  </a:lnTo>
                  <a:lnTo>
                    <a:pt x="260" y="108"/>
                  </a:lnTo>
                  <a:lnTo>
                    <a:pt x="256" y="82"/>
                  </a:lnTo>
                  <a:lnTo>
                    <a:pt x="250" y="68"/>
                  </a:lnTo>
                  <a:lnTo>
                    <a:pt x="242" y="54"/>
                  </a:lnTo>
                  <a:lnTo>
                    <a:pt x="232" y="40"/>
                  </a:lnTo>
                  <a:lnTo>
                    <a:pt x="226" y="36"/>
                  </a:lnTo>
                  <a:lnTo>
                    <a:pt x="218" y="30"/>
                  </a:lnTo>
                  <a:lnTo>
                    <a:pt x="208" y="26"/>
                  </a:lnTo>
                  <a:lnTo>
                    <a:pt x="198" y="22"/>
                  </a:lnTo>
                  <a:lnTo>
                    <a:pt x="188" y="20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62" y="20"/>
                  </a:lnTo>
                  <a:lnTo>
                    <a:pt x="152" y="22"/>
                  </a:lnTo>
                  <a:lnTo>
                    <a:pt x="142" y="26"/>
                  </a:lnTo>
                  <a:lnTo>
                    <a:pt x="132" y="30"/>
                  </a:lnTo>
                  <a:lnTo>
                    <a:pt x="124" y="34"/>
                  </a:lnTo>
                  <a:lnTo>
                    <a:pt x="116" y="40"/>
                  </a:lnTo>
                  <a:lnTo>
                    <a:pt x="104" y="56"/>
                  </a:lnTo>
                  <a:lnTo>
                    <a:pt x="92" y="74"/>
                  </a:lnTo>
                  <a:lnTo>
                    <a:pt x="86" y="92"/>
                  </a:lnTo>
                  <a:lnTo>
                    <a:pt x="80" y="114"/>
                  </a:lnTo>
                  <a:lnTo>
                    <a:pt x="80" y="136"/>
                  </a:lnTo>
                  <a:lnTo>
                    <a:pt x="80" y="158"/>
                  </a:lnTo>
                  <a:lnTo>
                    <a:pt x="84" y="180"/>
                  </a:lnTo>
                  <a:lnTo>
                    <a:pt x="92" y="200"/>
                  </a:lnTo>
                  <a:lnTo>
                    <a:pt x="102" y="218"/>
                  </a:lnTo>
                  <a:lnTo>
                    <a:pt x="114" y="234"/>
                  </a:lnTo>
                  <a:lnTo>
                    <a:pt x="130" y="246"/>
                  </a:lnTo>
                  <a:lnTo>
                    <a:pt x="140" y="250"/>
                  </a:lnTo>
                  <a:lnTo>
                    <a:pt x="150" y="254"/>
                  </a:lnTo>
                  <a:lnTo>
                    <a:pt x="160" y="258"/>
                  </a:lnTo>
                  <a:lnTo>
                    <a:pt x="170" y="258"/>
                  </a:lnTo>
                  <a:lnTo>
                    <a:pt x="170" y="258"/>
                  </a:lnTo>
                  <a:lnTo>
                    <a:pt x="182" y="258"/>
                  </a:lnTo>
                  <a:lnTo>
                    <a:pt x="192" y="256"/>
                  </a:lnTo>
                  <a:lnTo>
                    <a:pt x="206" y="254"/>
                  </a:lnTo>
                  <a:lnTo>
                    <a:pt x="218" y="248"/>
                  </a:lnTo>
                  <a:lnTo>
                    <a:pt x="232" y="242"/>
                  </a:lnTo>
                  <a:lnTo>
                    <a:pt x="244" y="232"/>
                  </a:lnTo>
                  <a:lnTo>
                    <a:pt x="258" y="222"/>
                  </a:lnTo>
                  <a:lnTo>
                    <a:pt x="270" y="208"/>
                  </a:lnTo>
                  <a:lnTo>
                    <a:pt x="278" y="224"/>
                  </a:lnTo>
                  <a:lnTo>
                    <a:pt x="278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 noEditPoints="1"/>
            </p:cNvSpPr>
            <p:nvPr/>
          </p:nvSpPr>
          <p:spPr bwMode="auto">
            <a:xfrm>
              <a:off x="2004" y="9235"/>
              <a:ext cx="452" cy="396"/>
            </a:xfrm>
            <a:custGeom>
              <a:avLst/>
              <a:gdLst>
                <a:gd name="T0" fmla="*/ 122 w 246"/>
                <a:gd name="T1" fmla="*/ 0 h 216"/>
                <a:gd name="T2" fmla="*/ 170 w 246"/>
                <a:gd name="T3" fmla="*/ 8 h 216"/>
                <a:gd name="T4" fmla="*/ 210 w 246"/>
                <a:gd name="T5" fmla="*/ 32 h 216"/>
                <a:gd name="T6" fmla="*/ 236 w 246"/>
                <a:gd name="T7" fmla="*/ 66 h 216"/>
                <a:gd name="T8" fmla="*/ 244 w 246"/>
                <a:gd name="T9" fmla="*/ 98 h 216"/>
                <a:gd name="T10" fmla="*/ 246 w 246"/>
                <a:gd name="T11" fmla="*/ 108 h 216"/>
                <a:gd name="T12" fmla="*/ 242 w 246"/>
                <a:gd name="T13" fmla="*/ 130 h 216"/>
                <a:gd name="T14" fmla="*/ 224 w 246"/>
                <a:gd name="T15" fmla="*/ 168 h 216"/>
                <a:gd name="T16" fmla="*/ 190 w 246"/>
                <a:gd name="T17" fmla="*/ 198 h 216"/>
                <a:gd name="T18" fmla="*/ 148 w 246"/>
                <a:gd name="T19" fmla="*/ 214 h 216"/>
                <a:gd name="T20" fmla="*/ 122 w 246"/>
                <a:gd name="T21" fmla="*/ 216 h 216"/>
                <a:gd name="T22" fmla="*/ 74 w 246"/>
                <a:gd name="T23" fmla="*/ 208 h 216"/>
                <a:gd name="T24" fmla="*/ 36 w 246"/>
                <a:gd name="T25" fmla="*/ 184 h 216"/>
                <a:gd name="T26" fmla="*/ 10 w 246"/>
                <a:gd name="T27" fmla="*/ 150 h 216"/>
                <a:gd name="T28" fmla="*/ 0 w 246"/>
                <a:gd name="T29" fmla="*/ 120 h 216"/>
                <a:gd name="T30" fmla="*/ 0 w 246"/>
                <a:gd name="T31" fmla="*/ 108 h 216"/>
                <a:gd name="T32" fmla="*/ 2 w 246"/>
                <a:gd name="T33" fmla="*/ 86 h 216"/>
                <a:gd name="T34" fmla="*/ 20 w 246"/>
                <a:gd name="T35" fmla="*/ 48 h 216"/>
                <a:gd name="T36" fmla="*/ 54 w 246"/>
                <a:gd name="T37" fmla="*/ 18 h 216"/>
                <a:gd name="T38" fmla="*/ 98 w 246"/>
                <a:gd name="T39" fmla="*/ 2 h 216"/>
                <a:gd name="T40" fmla="*/ 122 w 246"/>
                <a:gd name="T41" fmla="*/ 0 h 216"/>
                <a:gd name="T42" fmla="*/ 122 w 246"/>
                <a:gd name="T43" fmla="*/ 18 h 216"/>
                <a:gd name="T44" fmla="*/ 146 w 246"/>
                <a:gd name="T45" fmla="*/ 24 h 216"/>
                <a:gd name="T46" fmla="*/ 164 w 246"/>
                <a:gd name="T47" fmla="*/ 44 h 216"/>
                <a:gd name="T48" fmla="*/ 178 w 246"/>
                <a:gd name="T49" fmla="*/ 72 h 216"/>
                <a:gd name="T50" fmla="*/ 182 w 246"/>
                <a:gd name="T51" fmla="*/ 108 h 216"/>
                <a:gd name="T52" fmla="*/ 180 w 246"/>
                <a:gd name="T53" fmla="*/ 126 h 216"/>
                <a:gd name="T54" fmla="*/ 172 w 246"/>
                <a:gd name="T55" fmla="*/ 158 h 216"/>
                <a:gd name="T56" fmla="*/ 156 w 246"/>
                <a:gd name="T57" fmla="*/ 182 h 216"/>
                <a:gd name="T58" fmla="*/ 134 w 246"/>
                <a:gd name="T59" fmla="*/ 196 h 216"/>
                <a:gd name="T60" fmla="*/ 122 w 246"/>
                <a:gd name="T61" fmla="*/ 198 h 216"/>
                <a:gd name="T62" fmla="*/ 98 w 246"/>
                <a:gd name="T63" fmla="*/ 190 h 216"/>
                <a:gd name="T64" fmla="*/ 78 w 246"/>
                <a:gd name="T65" fmla="*/ 170 h 216"/>
                <a:gd name="T66" fmla="*/ 66 w 246"/>
                <a:gd name="T67" fmla="*/ 142 h 216"/>
                <a:gd name="T68" fmla="*/ 60 w 246"/>
                <a:gd name="T69" fmla="*/ 108 h 216"/>
                <a:gd name="T70" fmla="*/ 62 w 246"/>
                <a:gd name="T71" fmla="*/ 88 h 216"/>
                <a:gd name="T72" fmla="*/ 72 w 246"/>
                <a:gd name="T73" fmla="*/ 56 h 216"/>
                <a:gd name="T74" fmla="*/ 88 w 246"/>
                <a:gd name="T75" fmla="*/ 32 h 216"/>
                <a:gd name="T76" fmla="*/ 110 w 246"/>
                <a:gd name="T77" fmla="*/ 18 h 216"/>
                <a:gd name="T78" fmla="*/ 122 w 246"/>
                <a:gd name="T79" fmla="*/ 1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6" h="216">
                  <a:moveTo>
                    <a:pt x="122" y="0"/>
                  </a:moveTo>
                  <a:lnTo>
                    <a:pt x="122" y="0"/>
                  </a:lnTo>
                  <a:lnTo>
                    <a:pt x="148" y="2"/>
                  </a:lnTo>
                  <a:lnTo>
                    <a:pt x="170" y="8"/>
                  </a:lnTo>
                  <a:lnTo>
                    <a:pt x="190" y="18"/>
                  </a:lnTo>
                  <a:lnTo>
                    <a:pt x="210" y="32"/>
                  </a:lnTo>
                  <a:lnTo>
                    <a:pt x="224" y="48"/>
                  </a:lnTo>
                  <a:lnTo>
                    <a:pt x="236" y="66"/>
                  </a:lnTo>
                  <a:lnTo>
                    <a:pt x="242" y="86"/>
                  </a:lnTo>
                  <a:lnTo>
                    <a:pt x="244" y="98"/>
                  </a:lnTo>
                  <a:lnTo>
                    <a:pt x="246" y="108"/>
                  </a:lnTo>
                  <a:lnTo>
                    <a:pt x="246" y="108"/>
                  </a:lnTo>
                  <a:lnTo>
                    <a:pt x="244" y="120"/>
                  </a:lnTo>
                  <a:lnTo>
                    <a:pt x="242" y="130"/>
                  </a:lnTo>
                  <a:lnTo>
                    <a:pt x="236" y="150"/>
                  </a:lnTo>
                  <a:lnTo>
                    <a:pt x="224" y="168"/>
                  </a:lnTo>
                  <a:lnTo>
                    <a:pt x="210" y="184"/>
                  </a:lnTo>
                  <a:lnTo>
                    <a:pt x="190" y="198"/>
                  </a:lnTo>
                  <a:lnTo>
                    <a:pt x="170" y="208"/>
                  </a:lnTo>
                  <a:lnTo>
                    <a:pt x="148" y="214"/>
                  </a:lnTo>
                  <a:lnTo>
                    <a:pt x="122" y="216"/>
                  </a:lnTo>
                  <a:lnTo>
                    <a:pt x="122" y="216"/>
                  </a:lnTo>
                  <a:lnTo>
                    <a:pt x="98" y="214"/>
                  </a:lnTo>
                  <a:lnTo>
                    <a:pt x="74" y="208"/>
                  </a:lnTo>
                  <a:lnTo>
                    <a:pt x="54" y="198"/>
                  </a:lnTo>
                  <a:lnTo>
                    <a:pt x="36" y="184"/>
                  </a:lnTo>
                  <a:lnTo>
                    <a:pt x="20" y="168"/>
                  </a:lnTo>
                  <a:lnTo>
                    <a:pt x="10" y="150"/>
                  </a:lnTo>
                  <a:lnTo>
                    <a:pt x="2" y="130"/>
                  </a:lnTo>
                  <a:lnTo>
                    <a:pt x="0" y="120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8"/>
                  </a:lnTo>
                  <a:lnTo>
                    <a:pt x="2" y="86"/>
                  </a:lnTo>
                  <a:lnTo>
                    <a:pt x="10" y="66"/>
                  </a:lnTo>
                  <a:lnTo>
                    <a:pt x="20" y="48"/>
                  </a:lnTo>
                  <a:lnTo>
                    <a:pt x="36" y="32"/>
                  </a:lnTo>
                  <a:lnTo>
                    <a:pt x="54" y="18"/>
                  </a:lnTo>
                  <a:lnTo>
                    <a:pt x="74" y="8"/>
                  </a:lnTo>
                  <a:lnTo>
                    <a:pt x="98" y="2"/>
                  </a:lnTo>
                  <a:lnTo>
                    <a:pt x="122" y="0"/>
                  </a:lnTo>
                  <a:lnTo>
                    <a:pt x="122" y="0"/>
                  </a:lnTo>
                  <a:close/>
                  <a:moveTo>
                    <a:pt x="122" y="18"/>
                  </a:moveTo>
                  <a:lnTo>
                    <a:pt x="122" y="18"/>
                  </a:lnTo>
                  <a:lnTo>
                    <a:pt x="134" y="18"/>
                  </a:lnTo>
                  <a:lnTo>
                    <a:pt x="146" y="24"/>
                  </a:lnTo>
                  <a:lnTo>
                    <a:pt x="156" y="32"/>
                  </a:lnTo>
                  <a:lnTo>
                    <a:pt x="164" y="44"/>
                  </a:lnTo>
                  <a:lnTo>
                    <a:pt x="172" y="56"/>
                  </a:lnTo>
                  <a:lnTo>
                    <a:pt x="178" y="72"/>
                  </a:lnTo>
                  <a:lnTo>
                    <a:pt x="180" y="88"/>
                  </a:lnTo>
                  <a:lnTo>
                    <a:pt x="182" y="108"/>
                  </a:lnTo>
                  <a:lnTo>
                    <a:pt x="182" y="108"/>
                  </a:lnTo>
                  <a:lnTo>
                    <a:pt x="180" y="126"/>
                  </a:lnTo>
                  <a:lnTo>
                    <a:pt x="178" y="142"/>
                  </a:lnTo>
                  <a:lnTo>
                    <a:pt x="172" y="158"/>
                  </a:lnTo>
                  <a:lnTo>
                    <a:pt x="164" y="170"/>
                  </a:lnTo>
                  <a:lnTo>
                    <a:pt x="156" y="182"/>
                  </a:lnTo>
                  <a:lnTo>
                    <a:pt x="146" y="190"/>
                  </a:lnTo>
                  <a:lnTo>
                    <a:pt x="134" y="196"/>
                  </a:lnTo>
                  <a:lnTo>
                    <a:pt x="122" y="198"/>
                  </a:lnTo>
                  <a:lnTo>
                    <a:pt x="122" y="198"/>
                  </a:lnTo>
                  <a:lnTo>
                    <a:pt x="110" y="196"/>
                  </a:lnTo>
                  <a:lnTo>
                    <a:pt x="98" y="190"/>
                  </a:lnTo>
                  <a:lnTo>
                    <a:pt x="88" y="182"/>
                  </a:lnTo>
                  <a:lnTo>
                    <a:pt x="78" y="170"/>
                  </a:lnTo>
                  <a:lnTo>
                    <a:pt x="72" y="158"/>
                  </a:lnTo>
                  <a:lnTo>
                    <a:pt x="66" y="142"/>
                  </a:lnTo>
                  <a:lnTo>
                    <a:pt x="62" y="126"/>
                  </a:lnTo>
                  <a:lnTo>
                    <a:pt x="60" y="108"/>
                  </a:lnTo>
                  <a:lnTo>
                    <a:pt x="60" y="108"/>
                  </a:lnTo>
                  <a:lnTo>
                    <a:pt x="62" y="88"/>
                  </a:lnTo>
                  <a:lnTo>
                    <a:pt x="66" y="72"/>
                  </a:lnTo>
                  <a:lnTo>
                    <a:pt x="72" y="56"/>
                  </a:lnTo>
                  <a:lnTo>
                    <a:pt x="78" y="44"/>
                  </a:lnTo>
                  <a:lnTo>
                    <a:pt x="88" y="32"/>
                  </a:lnTo>
                  <a:lnTo>
                    <a:pt x="98" y="24"/>
                  </a:lnTo>
                  <a:lnTo>
                    <a:pt x="110" y="18"/>
                  </a:lnTo>
                  <a:lnTo>
                    <a:pt x="122" y="18"/>
                  </a:lnTo>
                  <a:lnTo>
                    <a:pt x="12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3597" y="9235"/>
              <a:ext cx="451" cy="396"/>
            </a:xfrm>
            <a:custGeom>
              <a:avLst/>
              <a:gdLst>
                <a:gd name="T0" fmla="*/ 122 w 246"/>
                <a:gd name="T1" fmla="*/ 0 h 216"/>
                <a:gd name="T2" fmla="*/ 170 w 246"/>
                <a:gd name="T3" fmla="*/ 8 h 216"/>
                <a:gd name="T4" fmla="*/ 210 w 246"/>
                <a:gd name="T5" fmla="*/ 32 h 216"/>
                <a:gd name="T6" fmla="*/ 236 w 246"/>
                <a:gd name="T7" fmla="*/ 66 h 216"/>
                <a:gd name="T8" fmla="*/ 246 w 246"/>
                <a:gd name="T9" fmla="*/ 98 h 216"/>
                <a:gd name="T10" fmla="*/ 246 w 246"/>
                <a:gd name="T11" fmla="*/ 108 h 216"/>
                <a:gd name="T12" fmla="*/ 244 w 246"/>
                <a:gd name="T13" fmla="*/ 130 h 216"/>
                <a:gd name="T14" fmla="*/ 224 w 246"/>
                <a:gd name="T15" fmla="*/ 168 h 216"/>
                <a:gd name="T16" fmla="*/ 192 w 246"/>
                <a:gd name="T17" fmla="*/ 198 h 216"/>
                <a:gd name="T18" fmla="*/ 148 w 246"/>
                <a:gd name="T19" fmla="*/ 214 h 216"/>
                <a:gd name="T20" fmla="*/ 122 w 246"/>
                <a:gd name="T21" fmla="*/ 216 h 216"/>
                <a:gd name="T22" fmla="*/ 76 w 246"/>
                <a:gd name="T23" fmla="*/ 208 h 216"/>
                <a:gd name="T24" fmla="*/ 36 w 246"/>
                <a:gd name="T25" fmla="*/ 184 h 216"/>
                <a:gd name="T26" fmla="*/ 10 w 246"/>
                <a:gd name="T27" fmla="*/ 150 h 216"/>
                <a:gd name="T28" fmla="*/ 2 w 246"/>
                <a:gd name="T29" fmla="*/ 120 h 216"/>
                <a:gd name="T30" fmla="*/ 0 w 246"/>
                <a:gd name="T31" fmla="*/ 108 h 216"/>
                <a:gd name="T32" fmla="*/ 4 w 246"/>
                <a:gd name="T33" fmla="*/ 86 h 216"/>
                <a:gd name="T34" fmla="*/ 22 w 246"/>
                <a:gd name="T35" fmla="*/ 48 h 216"/>
                <a:gd name="T36" fmla="*/ 54 w 246"/>
                <a:gd name="T37" fmla="*/ 18 h 216"/>
                <a:gd name="T38" fmla="*/ 98 w 246"/>
                <a:gd name="T39" fmla="*/ 2 h 216"/>
                <a:gd name="T40" fmla="*/ 122 w 246"/>
                <a:gd name="T41" fmla="*/ 0 h 216"/>
                <a:gd name="T42" fmla="*/ 122 w 246"/>
                <a:gd name="T43" fmla="*/ 18 h 216"/>
                <a:gd name="T44" fmla="*/ 146 w 246"/>
                <a:gd name="T45" fmla="*/ 24 h 216"/>
                <a:gd name="T46" fmla="*/ 166 w 246"/>
                <a:gd name="T47" fmla="*/ 44 h 216"/>
                <a:gd name="T48" fmla="*/ 178 w 246"/>
                <a:gd name="T49" fmla="*/ 72 h 216"/>
                <a:gd name="T50" fmla="*/ 182 w 246"/>
                <a:gd name="T51" fmla="*/ 108 h 216"/>
                <a:gd name="T52" fmla="*/ 182 w 246"/>
                <a:gd name="T53" fmla="*/ 126 h 216"/>
                <a:gd name="T54" fmla="*/ 172 w 246"/>
                <a:gd name="T55" fmla="*/ 158 h 216"/>
                <a:gd name="T56" fmla="*/ 156 w 246"/>
                <a:gd name="T57" fmla="*/ 182 h 216"/>
                <a:gd name="T58" fmla="*/ 134 w 246"/>
                <a:gd name="T59" fmla="*/ 196 h 216"/>
                <a:gd name="T60" fmla="*/ 122 w 246"/>
                <a:gd name="T61" fmla="*/ 198 h 216"/>
                <a:gd name="T62" fmla="*/ 98 w 246"/>
                <a:gd name="T63" fmla="*/ 190 h 216"/>
                <a:gd name="T64" fmla="*/ 80 w 246"/>
                <a:gd name="T65" fmla="*/ 170 h 216"/>
                <a:gd name="T66" fmla="*/ 66 w 246"/>
                <a:gd name="T67" fmla="*/ 142 h 216"/>
                <a:gd name="T68" fmla="*/ 62 w 246"/>
                <a:gd name="T69" fmla="*/ 108 h 216"/>
                <a:gd name="T70" fmla="*/ 62 w 246"/>
                <a:gd name="T71" fmla="*/ 88 h 216"/>
                <a:gd name="T72" fmla="*/ 72 w 246"/>
                <a:gd name="T73" fmla="*/ 56 h 216"/>
                <a:gd name="T74" fmla="*/ 88 w 246"/>
                <a:gd name="T75" fmla="*/ 32 h 216"/>
                <a:gd name="T76" fmla="*/ 110 w 246"/>
                <a:gd name="T77" fmla="*/ 18 h 216"/>
                <a:gd name="T78" fmla="*/ 122 w 246"/>
                <a:gd name="T79" fmla="*/ 1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6" h="216">
                  <a:moveTo>
                    <a:pt x="122" y="0"/>
                  </a:moveTo>
                  <a:lnTo>
                    <a:pt x="122" y="0"/>
                  </a:lnTo>
                  <a:lnTo>
                    <a:pt x="148" y="2"/>
                  </a:lnTo>
                  <a:lnTo>
                    <a:pt x="170" y="8"/>
                  </a:lnTo>
                  <a:lnTo>
                    <a:pt x="192" y="18"/>
                  </a:lnTo>
                  <a:lnTo>
                    <a:pt x="210" y="32"/>
                  </a:lnTo>
                  <a:lnTo>
                    <a:pt x="224" y="48"/>
                  </a:lnTo>
                  <a:lnTo>
                    <a:pt x="236" y="66"/>
                  </a:lnTo>
                  <a:lnTo>
                    <a:pt x="244" y="86"/>
                  </a:lnTo>
                  <a:lnTo>
                    <a:pt x="246" y="98"/>
                  </a:lnTo>
                  <a:lnTo>
                    <a:pt x="246" y="108"/>
                  </a:lnTo>
                  <a:lnTo>
                    <a:pt x="246" y="108"/>
                  </a:lnTo>
                  <a:lnTo>
                    <a:pt x="246" y="120"/>
                  </a:lnTo>
                  <a:lnTo>
                    <a:pt x="244" y="130"/>
                  </a:lnTo>
                  <a:lnTo>
                    <a:pt x="236" y="150"/>
                  </a:lnTo>
                  <a:lnTo>
                    <a:pt x="224" y="168"/>
                  </a:lnTo>
                  <a:lnTo>
                    <a:pt x="210" y="184"/>
                  </a:lnTo>
                  <a:lnTo>
                    <a:pt x="192" y="198"/>
                  </a:lnTo>
                  <a:lnTo>
                    <a:pt x="170" y="208"/>
                  </a:lnTo>
                  <a:lnTo>
                    <a:pt x="148" y="214"/>
                  </a:lnTo>
                  <a:lnTo>
                    <a:pt x="122" y="216"/>
                  </a:lnTo>
                  <a:lnTo>
                    <a:pt x="122" y="216"/>
                  </a:lnTo>
                  <a:lnTo>
                    <a:pt x="98" y="214"/>
                  </a:lnTo>
                  <a:lnTo>
                    <a:pt x="76" y="208"/>
                  </a:lnTo>
                  <a:lnTo>
                    <a:pt x="54" y="198"/>
                  </a:lnTo>
                  <a:lnTo>
                    <a:pt x="36" y="184"/>
                  </a:lnTo>
                  <a:lnTo>
                    <a:pt x="22" y="168"/>
                  </a:lnTo>
                  <a:lnTo>
                    <a:pt x="10" y="150"/>
                  </a:lnTo>
                  <a:lnTo>
                    <a:pt x="4" y="130"/>
                  </a:lnTo>
                  <a:lnTo>
                    <a:pt x="2" y="120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2" y="98"/>
                  </a:lnTo>
                  <a:lnTo>
                    <a:pt x="4" y="86"/>
                  </a:lnTo>
                  <a:lnTo>
                    <a:pt x="10" y="66"/>
                  </a:lnTo>
                  <a:lnTo>
                    <a:pt x="22" y="48"/>
                  </a:lnTo>
                  <a:lnTo>
                    <a:pt x="36" y="32"/>
                  </a:lnTo>
                  <a:lnTo>
                    <a:pt x="54" y="18"/>
                  </a:lnTo>
                  <a:lnTo>
                    <a:pt x="76" y="8"/>
                  </a:lnTo>
                  <a:lnTo>
                    <a:pt x="98" y="2"/>
                  </a:lnTo>
                  <a:lnTo>
                    <a:pt x="122" y="0"/>
                  </a:lnTo>
                  <a:lnTo>
                    <a:pt x="122" y="0"/>
                  </a:lnTo>
                  <a:close/>
                  <a:moveTo>
                    <a:pt x="122" y="18"/>
                  </a:moveTo>
                  <a:lnTo>
                    <a:pt x="122" y="18"/>
                  </a:lnTo>
                  <a:lnTo>
                    <a:pt x="134" y="18"/>
                  </a:lnTo>
                  <a:lnTo>
                    <a:pt x="146" y="24"/>
                  </a:lnTo>
                  <a:lnTo>
                    <a:pt x="156" y="32"/>
                  </a:lnTo>
                  <a:lnTo>
                    <a:pt x="166" y="44"/>
                  </a:lnTo>
                  <a:lnTo>
                    <a:pt x="172" y="56"/>
                  </a:lnTo>
                  <a:lnTo>
                    <a:pt x="178" y="72"/>
                  </a:lnTo>
                  <a:lnTo>
                    <a:pt x="182" y="88"/>
                  </a:lnTo>
                  <a:lnTo>
                    <a:pt x="182" y="108"/>
                  </a:lnTo>
                  <a:lnTo>
                    <a:pt x="182" y="108"/>
                  </a:lnTo>
                  <a:lnTo>
                    <a:pt x="182" y="126"/>
                  </a:lnTo>
                  <a:lnTo>
                    <a:pt x="178" y="142"/>
                  </a:lnTo>
                  <a:lnTo>
                    <a:pt x="172" y="158"/>
                  </a:lnTo>
                  <a:lnTo>
                    <a:pt x="166" y="170"/>
                  </a:lnTo>
                  <a:lnTo>
                    <a:pt x="156" y="182"/>
                  </a:lnTo>
                  <a:lnTo>
                    <a:pt x="146" y="190"/>
                  </a:lnTo>
                  <a:lnTo>
                    <a:pt x="134" y="196"/>
                  </a:lnTo>
                  <a:lnTo>
                    <a:pt x="122" y="198"/>
                  </a:lnTo>
                  <a:lnTo>
                    <a:pt x="122" y="198"/>
                  </a:lnTo>
                  <a:lnTo>
                    <a:pt x="110" y="196"/>
                  </a:lnTo>
                  <a:lnTo>
                    <a:pt x="98" y="190"/>
                  </a:lnTo>
                  <a:lnTo>
                    <a:pt x="88" y="182"/>
                  </a:lnTo>
                  <a:lnTo>
                    <a:pt x="80" y="170"/>
                  </a:lnTo>
                  <a:lnTo>
                    <a:pt x="72" y="158"/>
                  </a:lnTo>
                  <a:lnTo>
                    <a:pt x="66" y="142"/>
                  </a:lnTo>
                  <a:lnTo>
                    <a:pt x="62" y="126"/>
                  </a:lnTo>
                  <a:lnTo>
                    <a:pt x="62" y="108"/>
                  </a:lnTo>
                  <a:lnTo>
                    <a:pt x="62" y="108"/>
                  </a:lnTo>
                  <a:lnTo>
                    <a:pt x="62" y="88"/>
                  </a:lnTo>
                  <a:lnTo>
                    <a:pt x="66" y="72"/>
                  </a:lnTo>
                  <a:lnTo>
                    <a:pt x="72" y="56"/>
                  </a:lnTo>
                  <a:lnTo>
                    <a:pt x="80" y="44"/>
                  </a:lnTo>
                  <a:lnTo>
                    <a:pt x="88" y="32"/>
                  </a:lnTo>
                  <a:lnTo>
                    <a:pt x="98" y="24"/>
                  </a:lnTo>
                  <a:lnTo>
                    <a:pt x="110" y="18"/>
                  </a:lnTo>
                  <a:lnTo>
                    <a:pt x="122" y="18"/>
                  </a:lnTo>
                  <a:lnTo>
                    <a:pt x="12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1788" y="9099"/>
              <a:ext cx="246" cy="525"/>
            </a:xfrm>
            <a:custGeom>
              <a:avLst/>
              <a:gdLst>
                <a:gd name="T0" fmla="*/ 102 w 134"/>
                <a:gd name="T1" fmla="*/ 242 h 286"/>
                <a:gd name="T2" fmla="*/ 102 w 134"/>
                <a:gd name="T3" fmla="*/ 242 h 286"/>
                <a:gd name="T4" fmla="*/ 102 w 134"/>
                <a:gd name="T5" fmla="*/ 258 h 286"/>
                <a:gd name="T6" fmla="*/ 106 w 134"/>
                <a:gd name="T7" fmla="*/ 264 h 286"/>
                <a:gd name="T8" fmla="*/ 108 w 134"/>
                <a:gd name="T9" fmla="*/ 268 h 286"/>
                <a:gd name="T10" fmla="*/ 112 w 134"/>
                <a:gd name="T11" fmla="*/ 272 h 286"/>
                <a:gd name="T12" fmla="*/ 118 w 134"/>
                <a:gd name="T13" fmla="*/ 274 h 286"/>
                <a:gd name="T14" fmla="*/ 134 w 134"/>
                <a:gd name="T15" fmla="*/ 278 h 286"/>
                <a:gd name="T16" fmla="*/ 134 w 134"/>
                <a:gd name="T17" fmla="*/ 286 h 286"/>
                <a:gd name="T18" fmla="*/ 0 w 134"/>
                <a:gd name="T19" fmla="*/ 286 h 286"/>
                <a:gd name="T20" fmla="*/ 0 w 134"/>
                <a:gd name="T21" fmla="*/ 276 h 286"/>
                <a:gd name="T22" fmla="*/ 0 w 134"/>
                <a:gd name="T23" fmla="*/ 276 h 286"/>
                <a:gd name="T24" fmla="*/ 16 w 134"/>
                <a:gd name="T25" fmla="*/ 274 h 286"/>
                <a:gd name="T26" fmla="*/ 22 w 134"/>
                <a:gd name="T27" fmla="*/ 272 h 286"/>
                <a:gd name="T28" fmla="*/ 26 w 134"/>
                <a:gd name="T29" fmla="*/ 268 h 286"/>
                <a:gd name="T30" fmla="*/ 30 w 134"/>
                <a:gd name="T31" fmla="*/ 264 h 286"/>
                <a:gd name="T32" fmla="*/ 32 w 134"/>
                <a:gd name="T33" fmla="*/ 258 h 286"/>
                <a:gd name="T34" fmla="*/ 32 w 134"/>
                <a:gd name="T35" fmla="*/ 240 h 286"/>
                <a:gd name="T36" fmla="*/ 32 w 134"/>
                <a:gd name="T37" fmla="*/ 38 h 286"/>
                <a:gd name="T38" fmla="*/ 32 w 134"/>
                <a:gd name="T39" fmla="*/ 38 h 286"/>
                <a:gd name="T40" fmla="*/ 30 w 134"/>
                <a:gd name="T41" fmla="*/ 24 h 286"/>
                <a:gd name="T42" fmla="*/ 28 w 134"/>
                <a:gd name="T43" fmla="*/ 18 h 286"/>
                <a:gd name="T44" fmla="*/ 26 w 134"/>
                <a:gd name="T45" fmla="*/ 16 h 286"/>
                <a:gd name="T46" fmla="*/ 20 w 134"/>
                <a:gd name="T47" fmla="*/ 12 h 286"/>
                <a:gd name="T48" fmla="*/ 16 w 134"/>
                <a:gd name="T49" fmla="*/ 10 h 286"/>
                <a:gd name="T50" fmla="*/ 0 w 134"/>
                <a:gd name="T51" fmla="*/ 8 h 286"/>
                <a:gd name="T52" fmla="*/ 0 w 134"/>
                <a:gd name="T53" fmla="*/ 0 h 286"/>
                <a:gd name="T54" fmla="*/ 102 w 134"/>
                <a:gd name="T55" fmla="*/ 0 h 286"/>
                <a:gd name="T56" fmla="*/ 102 w 134"/>
                <a:gd name="T57" fmla="*/ 242 h 286"/>
                <a:gd name="T58" fmla="*/ 102 w 134"/>
                <a:gd name="T59" fmla="*/ 242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4" h="286">
                  <a:moveTo>
                    <a:pt x="102" y="242"/>
                  </a:moveTo>
                  <a:lnTo>
                    <a:pt x="102" y="242"/>
                  </a:lnTo>
                  <a:lnTo>
                    <a:pt x="102" y="258"/>
                  </a:lnTo>
                  <a:lnTo>
                    <a:pt x="106" y="264"/>
                  </a:lnTo>
                  <a:lnTo>
                    <a:pt x="108" y="268"/>
                  </a:lnTo>
                  <a:lnTo>
                    <a:pt x="112" y="272"/>
                  </a:lnTo>
                  <a:lnTo>
                    <a:pt x="118" y="274"/>
                  </a:lnTo>
                  <a:lnTo>
                    <a:pt x="134" y="278"/>
                  </a:lnTo>
                  <a:lnTo>
                    <a:pt x="134" y="286"/>
                  </a:lnTo>
                  <a:lnTo>
                    <a:pt x="0" y="28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16" y="274"/>
                  </a:lnTo>
                  <a:lnTo>
                    <a:pt x="22" y="272"/>
                  </a:lnTo>
                  <a:lnTo>
                    <a:pt x="26" y="268"/>
                  </a:lnTo>
                  <a:lnTo>
                    <a:pt x="30" y="264"/>
                  </a:lnTo>
                  <a:lnTo>
                    <a:pt x="32" y="258"/>
                  </a:lnTo>
                  <a:lnTo>
                    <a:pt x="32" y="240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30" y="24"/>
                  </a:lnTo>
                  <a:lnTo>
                    <a:pt x="28" y="18"/>
                  </a:lnTo>
                  <a:lnTo>
                    <a:pt x="26" y="16"/>
                  </a:lnTo>
                  <a:lnTo>
                    <a:pt x="20" y="12"/>
                  </a:lnTo>
                  <a:lnTo>
                    <a:pt x="16" y="10"/>
                  </a:lnTo>
                  <a:lnTo>
                    <a:pt x="0" y="8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02" y="242"/>
                  </a:lnTo>
                  <a:lnTo>
                    <a:pt x="102" y="2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 noEditPoints="1"/>
            </p:cNvSpPr>
            <p:nvPr/>
          </p:nvSpPr>
          <p:spPr bwMode="auto">
            <a:xfrm>
              <a:off x="2771" y="9235"/>
              <a:ext cx="396" cy="399"/>
            </a:xfrm>
            <a:custGeom>
              <a:avLst/>
              <a:gdLst>
                <a:gd name="T0" fmla="*/ 126 w 216"/>
                <a:gd name="T1" fmla="*/ 152 h 218"/>
                <a:gd name="T2" fmla="*/ 124 w 216"/>
                <a:gd name="T3" fmla="*/ 166 h 218"/>
                <a:gd name="T4" fmla="*/ 118 w 216"/>
                <a:gd name="T5" fmla="*/ 178 h 218"/>
                <a:gd name="T6" fmla="*/ 108 w 216"/>
                <a:gd name="T7" fmla="*/ 184 h 218"/>
                <a:gd name="T8" fmla="*/ 94 w 216"/>
                <a:gd name="T9" fmla="*/ 186 h 218"/>
                <a:gd name="T10" fmla="*/ 86 w 216"/>
                <a:gd name="T11" fmla="*/ 186 h 218"/>
                <a:gd name="T12" fmla="*/ 74 w 216"/>
                <a:gd name="T13" fmla="*/ 180 h 218"/>
                <a:gd name="T14" fmla="*/ 66 w 216"/>
                <a:gd name="T15" fmla="*/ 170 h 218"/>
                <a:gd name="T16" fmla="*/ 62 w 216"/>
                <a:gd name="T17" fmla="*/ 150 h 218"/>
                <a:gd name="T18" fmla="*/ 64 w 216"/>
                <a:gd name="T19" fmla="*/ 142 h 218"/>
                <a:gd name="T20" fmla="*/ 72 w 216"/>
                <a:gd name="T21" fmla="*/ 128 h 218"/>
                <a:gd name="T22" fmla="*/ 126 w 216"/>
                <a:gd name="T23" fmla="*/ 102 h 218"/>
                <a:gd name="T24" fmla="*/ 14 w 216"/>
                <a:gd name="T25" fmla="*/ 78 h 218"/>
                <a:gd name="T26" fmla="*/ 16 w 216"/>
                <a:gd name="T27" fmla="*/ 58 h 218"/>
                <a:gd name="T28" fmla="*/ 34 w 216"/>
                <a:gd name="T29" fmla="*/ 28 h 218"/>
                <a:gd name="T30" fmla="*/ 60 w 216"/>
                <a:gd name="T31" fmla="*/ 10 h 218"/>
                <a:gd name="T32" fmla="*/ 92 w 216"/>
                <a:gd name="T33" fmla="*/ 0 h 218"/>
                <a:gd name="T34" fmla="*/ 108 w 216"/>
                <a:gd name="T35" fmla="*/ 0 h 218"/>
                <a:gd name="T36" fmla="*/ 136 w 216"/>
                <a:gd name="T37" fmla="*/ 4 h 218"/>
                <a:gd name="T38" fmla="*/ 164 w 216"/>
                <a:gd name="T39" fmla="*/ 16 h 218"/>
                <a:gd name="T40" fmla="*/ 182 w 216"/>
                <a:gd name="T41" fmla="*/ 36 h 218"/>
                <a:gd name="T42" fmla="*/ 190 w 216"/>
                <a:gd name="T43" fmla="*/ 58 h 218"/>
                <a:gd name="T44" fmla="*/ 190 w 216"/>
                <a:gd name="T45" fmla="*/ 166 h 218"/>
                <a:gd name="T46" fmla="*/ 194 w 216"/>
                <a:gd name="T47" fmla="*/ 180 h 218"/>
                <a:gd name="T48" fmla="*/ 200 w 216"/>
                <a:gd name="T49" fmla="*/ 186 h 218"/>
                <a:gd name="T50" fmla="*/ 216 w 216"/>
                <a:gd name="T51" fmla="*/ 182 h 218"/>
                <a:gd name="T52" fmla="*/ 212 w 216"/>
                <a:gd name="T53" fmla="*/ 190 h 218"/>
                <a:gd name="T54" fmla="*/ 198 w 216"/>
                <a:gd name="T55" fmla="*/ 208 h 218"/>
                <a:gd name="T56" fmla="*/ 172 w 216"/>
                <a:gd name="T57" fmla="*/ 218 h 218"/>
                <a:gd name="T58" fmla="*/ 158 w 216"/>
                <a:gd name="T59" fmla="*/ 216 h 218"/>
                <a:gd name="T60" fmla="*/ 136 w 216"/>
                <a:gd name="T61" fmla="*/ 200 h 218"/>
                <a:gd name="T62" fmla="*/ 128 w 216"/>
                <a:gd name="T63" fmla="*/ 184 h 218"/>
                <a:gd name="T64" fmla="*/ 94 w 216"/>
                <a:gd name="T65" fmla="*/ 208 h 218"/>
                <a:gd name="T66" fmla="*/ 58 w 216"/>
                <a:gd name="T67" fmla="*/ 216 h 218"/>
                <a:gd name="T68" fmla="*/ 46 w 216"/>
                <a:gd name="T69" fmla="*/ 216 h 218"/>
                <a:gd name="T70" fmla="*/ 24 w 216"/>
                <a:gd name="T71" fmla="*/ 208 h 218"/>
                <a:gd name="T72" fmla="*/ 10 w 216"/>
                <a:gd name="T73" fmla="*/ 192 h 218"/>
                <a:gd name="T74" fmla="*/ 2 w 216"/>
                <a:gd name="T75" fmla="*/ 174 h 218"/>
                <a:gd name="T76" fmla="*/ 0 w 216"/>
                <a:gd name="T77" fmla="*/ 164 h 218"/>
                <a:gd name="T78" fmla="*/ 2 w 216"/>
                <a:gd name="T79" fmla="*/ 146 h 218"/>
                <a:gd name="T80" fmla="*/ 12 w 216"/>
                <a:gd name="T81" fmla="*/ 130 h 218"/>
                <a:gd name="T82" fmla="*/ 24 w 216"/>
                <a:gd name="T83" fmla="*/ 118 h 218"/>
                <a:gd name="T84" fmla="*/ 44 w 216"/>
                <a:gd name="T85" fmla="*/ 110 h 218"/>
                <a:gd name="T86" fmla="*/ 116 w 216"/>
                <a:gd name="T87" fmla="*/ 88 h 218"/>
                <a:gd name="T88" fmla="*/ 124 w 216"/>
                <a:gd name="T89" fmla="*/ 82 h 218"/>
                <a:gd name="T90" fmla="*/ 126 w 216"/>
                <a:gd name="T91" fmla="*/ 68 h 218"/>
                <a:gd name="T92" fmla="*/ 118 w 216"/>
                <a:gd name="T93" fmla="*/ 56 h 218"/>
                <a:gd name="T94" fmla="*/ 106 w 216"/>
                <a:gd name="T95" fmla="*/ 46 h 218"/>
                <a:gd name="T96" fmla="*/ 92 w 216"/>
                <a:gd name="T97" fmla="*/ 42 h 218"/>
                <a:gd name="T98" fmla="*/ 66 w 216"/>
                <a:gd name="T99" fmla="*/ 40 h 218"/>
                <a:gd name="T100" fmla="*/ 42 w 216"/>
                <a:gd name="T101" fmla="*/ 50 h 218"/>
                <a:gd name="T102" fmla="*/ 22 w 216"/>
                <a:gd name="T103" fmla="*/ 66 h 218"/>
                <a:gd name="T104" fmla="*/ 14 w 216"/>
                <a:gd name="T105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218">
                  <a:moveTo>
                    <a:pt x="126" y="102"/>
                  </a:moveTo>
                  <a:lnTo>
                    <a:pt x="126" y="152"/>
                  </a:lnTo>
                  <a:lnTo>
                    <a:pt x="126" y="152"/>
                  </a:lnTo>
                  <a:lnTo>
                    <a:pt x="124" y="166"/>
                  </a:lnTo>
                  <a:lnTo>
                    <a:pt x="122" y="172"/>
                  </a:lnTo>
                  <a:lnTo>
                    <a:pt x="118" y="178"/>
                  </a:lnTo>
                  <a:lnTo>
                    <a:pt x="114" y="182"/>
                  </a:lnTo>
                  <a:lnTo>
                    <a:pt x="108" y="184"/>
                  </a:lnTo>
                  <a:lnTo>
                    <a:pt x="102" y="186"/>
                  </a:lnTo>
                  <a:lnTo>
                    <a:pt x="94" y="186"/>
                  </a:lnTo>
                  <a:lnTo>
                    <a:pt x="94" y="186"/>
                  </a:lnTo>
                  <a:lnTo>
                    <a:pt x="86" y="186"/>
                  </a:lnTo>
                  <a:lnTo>
                    <a:pt x="80" y="184"/>
                  </a:lnTo>
                  <a:lnTo>
                    <a:pt x="74" y="180"/>
                  </a:lnTo>
                  <a:lnTo>
                    <a:pt x="70" y="176"/>
                  </a:lnTo>
                  <a:lnTo>
                    <a:pt x="66" y="170"/>
                  </a:lnTo>
                  <a:lnTo>
                    <a:pt x="64" y="164"/>
                  </a:lnTo>
                  <a:lnTo>
                    <a:pt x="62" y="150"/>
                  </a:lnTo>
                  <a:lnTo>
                    <a:pt x="62" y="150"/>
                  </a:lnTo>
                  <a:lnTo>
                    <a:pt x="64" y="142"/>
                  </a:lnTo>
                  <a:lnTo>
                    <a:pt x="66" y="134"/>
                  </a:lnTo>
                  <a:lnTo>
                    <a:pt x="72" y="128"/>
                  </a:lnTo>
                  <a:lnTo>
                    <a:pt x="78" y="124"/>
                  </a:lnTo>
                  <a:lnTo>
                    <a:pt x="126" y="102"/>
                  </a:lnTo>
                  <a:lnTo>
                    <a:pt x="126" y="102"/>
                  </a:lnTo>
                  <a:close/>
                  <a:moveTo>
                    <a:pt x="14" y="78"/>
                  </a:moveTo>
                  <a:lnTo>
                    <a:pt x="14" y="78"/>
                  </a:lnTo>
                  <a:lnTo>
                    <a:pt x="16" y="58"/>
                  </a:lnTo>
                  <a:lnTo>
                    <a:pt x="24" y="42"/>
                  </a:lnTo>
                  <a:lnTo>
                    <a:pt x="34" y="28"/>
                  </a:lnTo>
                  <a:lnTo>
                    <a:pt x="46" y="18"/>
                  </a:lnTo>
                  <a:lnTo>
                    <a:pt x="60" y="10"/>
                  </a:lnTo>
                  <a:lnTo>
                    <a:pt x="76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22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4" y="16"/>
                  </a:lnTo>
                  <a:lnTo>
                    <a:pt x="174" y="24"/>
                  </a:lnTo>
                  <a:lnTo>
                    <a:pt x="182" y="36"/>
                  </a:lnTo>
                  <a:lnTo>
                    <a:pt x="188" y="46"/>
                  </a:lnTo>
                  <a:lnTo>
                    <a:pt x="190" y="58"/>
                  </a:lnTo>
                  <a:lnTo>
                    <a:pt x="190" y="166"/>
                  </a:lnTo>
                  <a:lnTo>
                    <a:pt x="190" y="166"/>
                  </a:lnTo>
                  <a:lnTo>
                    <a:pt x="192" y="176"/>
                  </a:lnTo>
                  <a:lnTo>
                    <a:pt x="194" y="180"/>
                  </a:lnTo>
                  <a:lnTo>
                    <a:pt x="196" y="184"/>
                  </a:lnTo>
                  <a:lnTo>
                    <a:pt x="200" y="186"/>
                  </a:lnTo>
                  <a:lnTo>
                    <a:pt x="204" y="186"/>
                  </a:lnTo>
                  <a:lnTo>
                    <a:pt x="216" y="182"/>
                  </a:lnTo>
                  <a:lnTo>
                    <a:pt x="216" y="182"/>
                  </a:lnTo>
                  <a:lnTo>
                    <a:pt x="212" y="190"/>
                  </a:lnTo>
                  <a:lnTo>
                    <a:pt x="208" y="196"/>
                  </a:lnTo>
                  <a:lnTo>
                    <a:pt x="198" y="208"/>
                  </a:lnTo>
                  <a:lnTo>
                    <a:pt x="186" y="214"/>
                  </a:lnTo>
                  <a:lnTo>
                    <a:pt x="172" y="218"/>
                  </a:lnTo>
                  <a:lnTo>
                    <a:pt x="172" y="218"/>
                  </a:lnTo>
                  <a:lnTo>
                    <a:pt x="158" y="216"/>
                  </a:lnTo>
                  <a:lnTo>
                    <a:pt x="146" y="210"/>
                  </a:lnTo>
                  <a:lnTo>
                    <a:pt x="136" y="200"/>
                  </a:lnTo>
                  <a:lnTo>
                    <a:pt x="128" y="184"/>
                  </a:lnTo>
                  <a:lnTo>
                    <a:pt x="128" y="184"/>
                  </a:lnTo>
                  <a:lnTo>
                    <a:pt x="112" y="198"/>
                  </a:lnTo>
                  <a:lnTo>
                    <a:pt x="94" y="208"/>
                  </a:lnTo>
                  <a:lnTo>
                    <a:pt x="78" y="214"/>
                  </a:lnTo>
                  <a:lnTo>
                    <a:pt x="58" y="216"/>
                  </a:lnTo>
                  <a:lnTo>
                    <a:pt x="58" y="216"/>
                  </a:lnTo>
                  <a:lnTo>
                    <a:pt x="46" y="216"/>
                  </a:lnTo>
                  <a:lnTo>
                    <a:pt x="34" y="212"/>
                  </a:lnTo>
                  <a:lnTo>
                    <a:pt x="24" y="208"/>
                  </a:lnTo>
                  <a:lnTo>
                    <a:pt x="16" y="200"/>
                  </a:lnTo>
                  <a:lnTo>
                    <a:pt x="10" y="192"/>
                  </a:lnTo>
                  <a:lnTo>
                    <a:pt x="4" y="184"/>
                  </a:lnTo>
                  <a:lnTo>
                    <a:pt x="2" y="174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2" y="156"/>
                  </a:lnTo>
                  <a:lnTo>
                    <a:pt x="2" y="146"/>
                  </a:lnTo>
                  <a:lnTo>
                    <a:pt x="6" y="138"/>
                  </a:lnTo>
                  <a:lnTo>
                    <a:pt x="12" y="130"/>
                  </a:lnTo>
                  <a:lnTo>
                    <a:pt x="18" y="124"/>
                  </a:lnTo>
                  <a:lnTo>
                    <a:pt x="24" y="118"/>
                  </a:lnTo>
                  <a:lnTo>
                    <a:pt x="34" y="114"/>
                  </a:lnTo>
                  <a:lnTo>
                    <a:pt x="44" y="110"/>
                  </a:lnTo>
                  <a:lnTo>
                    <a:pt x="116" y="88"/>
                  </a:lnTo>
                  <a:lnTo>
                    <a:pt x="116" y="88"/>
                  </a:lnTo>
                  <a:lnTo>
                    <a:pt x="120" y="86"/>
                  </a:lnTo>
                  <a:lnTo>
                    <a:pt x="124" y="82"/>
                  </a:lnTo>
                  <a:lnTo>
                    <a:pt x="126" y="76"/>
                  </a:lnTo>
                  <a:lnTo>
                    <a:pt x="126" y="68"/>
                  </a:lnTo>
                  <a:lnTo>
                    <a:pt x="124" y="62"/>
                  </a:lnTo>
                  <a:lnTo>
                    <a:pt x="118" y="56"/>
                  </a:lnTo>
                  <a:lnTo>
                    <a:pt x="112" y="50"/>
                  </a:lnTo>
                  <a:lnTo>
                    <a:pt x="106" y="46"/>
                  </a:lnTo>
                  <a:lnTo>
                    <a:pt x="106" y="46"/>
                  </a:lnTo>
                  <a:lnTo>
                    <a:pt x="92" y="42"/>
                  </a:lnTo>
                  <a:lnTo>
                    <a:pt x="78" y="40"/>
                  </a:lnTo>
                  <a:lnTo>
                    <a:pt x="66" y="40"/>
                  </a:lnTo>
                  <a:lnTo>
                    <a:pt x="54" y="44"/>
                  </a:lnTo>
                  <a:lnTo>
                    <a:pt x="42" y="50"/>
                  </a:lnTo>
                  <a:lnTo>
                    <a:pt x="32" y="58"/>
                  </a:lnTo>
                  <a:lnTo>
                    <a:pt x="22" y="6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/>
            <p:cNvSpPr>
              <a:spLocks noEditPoints="1"/>
            </p:cNvSpPr>
            <p:nvPr/>
          </p:nvSpPr>
          <p:spPr bwMode="auto">
            <a:xfrm>
              <a:off x="3145" y="9099"/>
              <a:ext cx="469" cy="525"/>
            </a:xfrm>
            <a:custGeom>
              <a:avLst/>
              <a:gdLst>
                <a:gd name="T0" fmla="*/ 226 w 256"/>
                <a:gd name="T1" fmla="*/ 0 h 286"/>
                <a:gd name="T2" fmla="*/ 226 w 256"/>
                <a:gd name="T3" fmla="*/ 244 h 286"/>
                <a:gd name="T4" fmla="*/ 232 w 256"/>
                <a:gd name="T5" fmla="*/ 266 h 286"/>
                <a:gd name="T6" fmla="*/ 256 w 256"/>
                <a:gd name="T7" fmla="*/ 278 h 286"/>
                <a:gd name="T8" fmla="*/ 116 w 256"/>
                <a:gd name="T9" fmla="*/ 286 h 286"/>
                <a:gd name="T10" fmla="*/ 86 w 256"/>
                <a:gd name="T11" fmla="*/ 284 h 286"/>
                <a:gd name="T12" fmla="*/ 62 w 256"/>
                <a:gd name="T13" fmla="*/ 278 h 286"/>
                <a:gd name="T14" fmla="*/ 42 w 256"/>
                <a:gd name="T15" fmla="*/ 268 h 286"/>
                <a:gd name="T16" fmla="*/ 26 w 256"/>
                <a:gd name="T17" fmla="*/ 256 h 286"/>
                <a:gd name="T18" fmla="*/ 6 w 256"/>
                <a:gd name="T19" fmla="*/ 222 h 286"/>
                <a:gd name="T20" fmla="*/ 0 w 256"/>
                <a:gd name="T21" fmla="*/ 180 h 286"/>
                <a:gd name="T22" fmla="*/ 2 w 256"/>
                <a:gd name="T23" fmla="*/ 160 h 286"/>
                <a:gd name="T24" fmla="*/ 16 w 256"/>
                <a:gd name="T25" fmla="*/ 124 h 286"/>
                <a:gd name="T26" fmla="*/ 42 w 256"/>
                <a:gd name="T27" fmla="*/ 94 h 286"/>
                <a:gd name="T28" fmla="*/ 78 w 256"/>
                <a:gd name="T29" fmla="*/ 76 h 286"/>
                <a:gd name="T30" fmla="*/ 100 w 256"/>
                <a:gd name="T31" fmla="*/ 74 h 286"/>
                <a:gd name="T32" fmla="*/ 116 w 256"/>
                <a:gd name="T33" fmla="*/ 74 h 286"/>
                <a:gd name="T34" fmla="*/ 148 w 256"/>
                <a:gd name="T35" fmla="*/ 86 h 286"/>
                <a:gd name="T36" fmla="*/ 162 w 256"/>
                <a:gd name="T37" fmla="*/ 36 h 286"/>
                <a:gd name="T38" fmla="*/ 160 w 256"/>
                <a:gd name="T39" fmla="*/ 20 h 286"/>
                <a:gd name="T40" fmla="*/ 154 w 256"/>
                <a:gd name="T41" fmla="*/ 12 h 286"/>
                <a:gd name="T42" fmla="*/ 144 w 256"/>
                <a:gd name="T43" fmla="*/ 8 h 286"/>
                <a:gd name="T44" fmla="*/ 126 w 256"/>
                <a:gd name="T45" fmla="*/ 0 h 286"/>
                <a:gd name="T46" fmla="*/ 118 w 256"/>
                <a:gd name="T47" fmla="*/ 96 h 286"/>
                <a:gd name="T48" fmla="*/ 136 w 256"/>
                <a:gd name="T49" fmla="*/ 96 h 286"/>
                <a:gd name="T50" fmla="*/ 148 w 256"/>
                <a:gd name="T51" fmla="*/ 104 h 286"/>
                <a:gd name="T52" fmla="*/ 158 w 256"/>
                <a:gd name="T53" fmla="*/ 114 h 286"/>
                <a:gd name="T54" fmla="*/ 162 w 256"/>
                <a:gd name="T55" fmla="*/ 132 h 286"/>
                <a:gd name="T56" fmla="*/ 162 w 256"/>
                <a:gd name="T57" fmla="*/ 248 h 286"/>
                <a:gd name="T58" fmla="*/ 154 w 256"/>
                <a:gd name="T59" fmla="*/ 264 h 286"/>
                <a:gd name="T60" fmla="*/ 136 w 256"/>
                <a:gd name="T61" fmla="*/ 270 h 286"/>
                <a:gd name="T62" fmla="*/ 122 w 256"/>
                <a:gd name="T63" fmla="*/ 268 h 286"/>
                <a:gd name="T64" fmla="*/ 96 w 256"/>
                <a:gd name="T65" fmla="*/ 252 h 286"/>
                <a:gd name="T66" fmla="*/ 78 w 256"/>
                <a:gd name="T67" fmla="*/ 226 h 286"/>
                <a:gd name="T68" fmla="*/ 66 w 256"/>
                <a:gd name="T69" fmla="*/ 194 h 286"/>
                <a:gd name="T70" fmla="*/ 64 w 256"/>
                <a:gd name="T71" fmla="*/ 178 h 286"/>
                <a:gd name="T72" fmla="*/ 68 w 256"/>
                <a:gd name="T73" fmla="*/ 150 h 286"/>
                <a:gd name="T74" fmla="*/ 76 w 256"/>
                <a:gd name="T75" fmla="*/ 124 h 286"/>
                <a:gd name="T76" fmla="*/ 94 w 256"/>
                <a:gd name="T77" fmla="*/ 104 h 286"/>
                <a:gd name="T78" fmla="*/ 118 w 256"/>
                <a:gd name="T79" fmla="*/ 9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6" h="286">
                  <a:moveTo>
                    <a:pt x="126" y="0"/>
                  </a:moveTo>
                  <a:lnTo>
                    <a:pt x="226" y="0"/>
                  </a:lnTo>
                  <a:lnTo>
                    <a:pt x="226" y="244"/>
                  </a:lnTo>
                  <a:lnTo>
                    <a:pt x="226" y="244"/>
                  </a:lnTo>
                  <a:lnTo>
                    <a:pt x="228" y="256"/>
                  </a:lnTo>
                  <a:lnTo>
                    <a:pt x="232" y="266"/>
                  </a:lnTo>
                  <a:lnTo>
                    <a:pt x="242" y="272"/>
                  </a:lnTo>
                  <a:lnTo>
                    <a:pt x="256" y="278"/>
                  </a:lnTo>
                  <a:lnTo>
                    <a:pt x="256" y="286"/>
                  </a:lnTo>
                  <a:lnTo>
                    <a:pt x="116" y="286"/>
                  </a:lnTo>
                  <a:lnTo>
                    <a:pt x="116" y="286"/>
                  </a:lnTo>
                  <a:lnTo>
                    <a:pt x="86" y="284"/>
                  </a:lnTo>
                  <a:lnTo>
                    <a:pt x="74" y="282"/>
                  </a:lnTo>
                  <a:lnTo>
                    <a:pt x="62" y="278"/>
                  </a:lnTo>
                  <a:lnTo>
                    <a:pt x="52" y="274"/>
                  </a:lnTo>
                  <a:lnTo>
                    <a:pt x="42" y="268"/>
                  </a:lnTo>
                  <a:lnTo>
                    <a:pt x="34" y="262"/>
                  </a:lnTo>
                  <a:lnTo>
                    <a:pt x="26" y="256"/>
                  </a:lnTo>
                  <a:lnTo>
                    <a:pt x="14" y="240"/>
                  </a:lnTo>
                  <a:lnTo>
                    <a:pt x="6" y="222"/>
                  </a:lnTo>
                  <a:lnTo>
                    <a:pt x="2" y="200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2" y="160"/>
                  </a:lnTo>
                  <a:lnTo>
                    <a:pt x="8" y="142"/>
                  </a:lnTo>
                  <a:lnTo>
                    <a:pt x="16" y="124"/>
                  </a:lnTo>
                  <a:lnTo>
                    <a:pt x="28" y="108"/>
                  </a:lnTo>
                  <a:lnTo>
                    <a:pt x="42" y="94"/>
                  </a:lnTo>
                  <a:lnTo>
                    <a:pt x="58" y="84"/>
                  </a:lnTo>
                  <a:lnTo>
                    <a:pt x="78" y="76"/>
                  </a:lnTo>
                  <a:lnTo>
                    <a:pt x="88" y="74"/>
                  </a:lnTo>
                  <a:lnTo>
                    <a:pt x="100" y="74"/>
                  </a:lnTo>
                  <a:lnTo>
                    <a:pt x="100" y="74"/>
                  </a:lnTo>
                  <a:lnTo>
                    <a:pt x="116" y="74"/>
                  </a:lnTo>
                  <a:lnTo>
                    <a:pt x="132" y="78"/>
                  </a:lnTo>
                  <a:lnTo>
                    <a:pt x="148" y="86"/>
                  </a:lnTo>
                  <a:lnTo>
                    <a:pt x="160" y="96"/>
                  </a:lnTo>
                  <a:lnTo>
                    <a:pt x="162" y="36"/>
                  </a:lnTo>
                  <a:lnTo>
                    <a:pt x="162" y="36"/>
                  </a:lnTo>
                  <a:lnTo>
                    <a:pt x="160" y="20"/>
                  </a:lnTo>
                  <a:lnTo>
                    <a:pt x="158" y="16"/>
                  </a:lnTo>
                  <a:lnTo>
                    <a:pt x="154" y="12"/>
                  </a:lnTo>
                  <a:lnTo>
                    <a:pt x="150" y="10"/>
                  </a:lnTo>
                  <a:lnTo>
                    <a:pt x="144" y="8"/>
                  </a:lnTo>
                  <a:lnTo>
                    <a:pt x="126" y="8"/>
                  </a:lnTo>
                  <a:lnTo>
                    <a:pt x="126" y="0"/>
                  </a:lnTo>
                  <a:lnTo>
                    <a:pt x="126" y="0"/>
                  </a:lnTo>
                  <a:close/>
                  <a:moveTo>
                    <a:pt x="118" y="96"/>
                  </a:moveTo>
                  <a:lnTo>
                    <a:pt x="118" y="96"/>
                  </a:lnTo>
                  <a:lnTo>
                    <a:pt x="136" y="96"/>
                  </a:lnTo>
                  <a:lnTo>
                    <a:pt x="142" y="100"/>
                  </a:lnTo>
                  <a:lnTo>
                    <a:pt x="148" y="104"/>
                  </a:lnTo>
                  <a:lnTo>
                    <a:pt x="154" y="108"/>
                  </a:lnTo>
                  <a:lnTo>
                    <a:pt x="158" y="114"/>
                  </a:lnTo>
                  <a:lnTo>
                    <a:pt x="160" y="124"/>
                  </a:lnTo>
                  <a:lnTo>
                    <a:pt x="162" y="132"/>
                  </a:lnTo>
                  <a:lnTo>
                    <a:pt x="162" y="248"/>
                  </a:lnTo>
                  <a:lnTo>
                    <a:pt x="162" y="248"/>
                  </a:lnTo>
                  <a:lnTo>
                    <a:pt x="160" y="256"/>
                  </a:lnTo>
                  <a:lnTo>
                    <a:pt x="154" y="264"/>
                  </a:lnTo>
                  <a:lnTo>
                    <a:pt x="148" y="268"/>
                  </a:lnTo>
                  <a:lnTo>
                    <a:pt x="136" y="270"/>
                  </a:lnTo>
                  <a:lnTo>
                    <a:pt x="136" y="270"/>
                  </a:lnTo>
                  <a:lnTo>
                    <a:pt x="122" y="268"/>
                  </a:lnTo>
                  <a:lnTo>
                    <a:pt x="108" y="262"/>
                  </a:lnTo>
                  <a:lnTo>
                    <a:pt x="96" y="252"/>
                  </a:lnTo>
                  <a:lnTo>
                    <a:pt x="86" y="240"/>
                  </a:lnTo>
                  <a:lnTo>
                    <a:pt x="78" y="226"/>
                  </a:lnTo>
                  <a:lnTo>
                    <a:pt x="70" y="212"/>
                  </a:lnTo>
                  <a:lnTo>
                    <a:pt x="66" y="194"/>
                  </a:lnTo>
                  <a:lnTo>
                    <a:pt x="64" y="178"/>
                  </a:lnTo>
                  <a:lnTo>
                    <a:pt x="64" y="178"/>
                  </a:lnTo>
                  <a:lnTo>
                    <a:pt x="66" y="164"/>
                  </a:lnTo>
                  <a:lnTo>
                    <a:pt x="68" y="150"/>
                  </a:lnTo>
                  <a:lnTo>
                    <a:pt x="72" y="138"/>
                  </a:lnTo>
                  <a:lnTo>
                    <a:pt x="76" y="124"/>
                  </a:lnTo>
                  <a:lnTo>
                    <a:pt x="84" y="112"/>
                  </a:lnTo>
                  <a:lnTo>
                    <a:pt x="94" y="104"/>
                  </a:lnTo>
                  <a:lnTo>
                    <a:pt x="104" y="98"/>
                  </a:lnTo>
                  <a:lnTo>
                    <a:pt x="118" y="96"/>
                  </a:lnTo>
                  <a:lnTo>
                    <a:pt x="11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/>
            <p:cNvSpPr>
              <a:spLocks noEditPoints="1"/>
            </p:cNvSpPr>
            <p:nvPr/>
          </p:nvSpPr>
          <p:spPr bwMode="auto">
            <a:xfrm>
              <a:off x="1374" y="9235"/>
              <a:ext cx="450" cy="396"/>
            </a:xfrm>
            <a:custGeom>
              <a:avLst/>
              <a:gdLst>
                <a:gd name="T0" fmla="*/ 124 w 246"/>
                <a:gd name="T1" fmla="*/ 0 h 216"/>
                <a:gd name="T2" fmla="*/ 172 w 246"/>
                <a:gd name="T3" fmla="*/ 8 h 216"/>
                <a:gd name="T4" fmla="*/ 210 w 246"/>
                <a:gd name="T5" fmla="*/ 32 h 216"/>
                <a:gd name="T6" fmla="*/ 236 w 246"/>
                <a:gd name="T7" fmla="*/ 66 h 216"/>
                <a:gd name="T8" fmla="*/ 246 w 246"/>
                <a:gd name="T9" fmla="*/ 98 h 216"/>
                <a:gd name="T10" fmla="*/ 246 w 246"/>
                <a:gd name="T11" fmla="*/ 108 h 216"/>
                <a:gd name="T12" fmla="*/ 244 w 246"/>
                <a:gd name="T13" fmla="*/ 130 h 216"/>
                <a:gd name="T14" fmla="*/ 224 w 246"/>
                <a:gd name="T15" fmla="*/ 168 h 216"/>
                <a:gd name="T16" fmla="*/ 192 w 246"/>
                <a:gd name="T17" fmla="*/ 198 h 216"/>
                <a:gd name="T18" fmla="*/ 148 w 246"/>
                <a:gd name="T19" fmla="*/ 214 h 216"/>
                <a:gd name="T20" fmla="*/ 124 w 246"/>
                <a:gd name="T21" fmla="*/ 216 h 216"/>
                <a:gd name="T22" fmla="*/ 76 w 246"/>
                <a:gd name="T23" fmla="*/ 208 h 216"/>
                <a:gd name="T24" fmla="*/ 36 w 246"/>
                <a:gd name="T25" fmla="*/ 184 h 216"/>
                <a:gd name="T26" fmla="*/ 10 w 246"/>
                <a:gd name="T27" fmla="*/ 150 h 216"/>
                <a:gd name="T28" fmla="*/ 2 w 246"/>
                <a:gd name="T29" fmla="*/ 120 h 216"/>
                <a:gd name="T30" fmla="*/ 0 w 246"/>
                <a:gd name="T31" fmla="*/ 108 h 216"/>
                <a:gd name="T32" fmla="*/ 4 w 246"/>
                <a:gd name="T33" fmla="*/ 86 h 216"/>
                <a:gd name="T34" fmla="*/ 22 w 246"/>
                <a:gd name="T35" fmla="*/ 48 h 216"/>
                <a:gd name="T36" fmla="*/ 54 w 246"/>
                <a:gd name="T37" fmla="*/ 18 h 216"/>
                <a:gd name="T38" fmla="*/ 98 w 246"/>
                <a:gd name="T39" fmla="*/ 2 h 216"/>
                <a:gd name="T40" fmla="*/ 124 w 246"/>
                <a:gd name="T41" fmla="*/ 0 h 216"/>
                <a:gd name="T42" fmla="*/ 122 w 246"/>
                <a:gd name="T43" fmla="*/ 18 h 216"/>
                <a:gd name="T44" fmla="*/ 146 w 246"/>
                <a:gd name="T45" fmla="*/ 24 h 216"/>
                <a:gd name="T46" fmla="*/ 166 w 246"/>
                <a:gd name="T47" fmla="*/ 44 h 216"/>
                <a:gd name="T48" fmla="*/ 178 w 246"/>
                <a:gd name="T49" fmla="*/ 72 h 216"/>
                <a:gd name="T50" fmla="*/ 182 w 246"/>
                <a:gd name="T51" fmla="*/ 108 h 216"/>
                <a:gd name="T52" fmla="*/ 182 w 246"/>
                <a:gd name="T53" fmla="*/ 126 h 216"/>
                <a:gd name="T54" fmla="*/ 172 w 246"/>
                <a:gd name="T55" fmla="*/ 158 h 216"/>
                <a:gd name="T56" fmla="*/ 156 w 246"/>
                <a:gd name="T57" fmla="*/ 182 h 216"/>
                <a:gd name="T58" fmla="*/ 134 w 246"/>
                <a:gd name="T59" fmla="*/ 196 h 216"/>
                <a:gd name="T60" fmla="*/ 122 w 246"/>
                <a:gd name="T61" fmla="*/ 198 h 216"/>
                <a:gd name="T62" fmla="*/ 98 w 246"/>
                <a:gd name="T63" fmla="*/ 190 h 216"/>
                <a:gd name="T64" fmla="*/ 80 w 246"/>
                <a:gd name="T65" fmla="*/ 170 h 216"/>
                <a:gd name="T66" fmla="*/ 66 w 246"/>
                <a:gd name="T67" fmla="*/ 142 h 216"/>
                <a:gd name="T68" fmla="*/ 62 w 246"/>
                <a:gd name="T69" fmla="*/ 108 h 216"/>
                <a:gd name="T70" fmla="*/ 62 w 246"/>
                <a:gd name="T71" fmla="*/ 88 h 216"/>
                <a:gd name="T72" fmla="*/ 72 w 246"/>
                <a:gd name="T73" fmla="*/ 56 h 216"/>
                <a:gd name="T74" fmla="*/ 88 w 246"/>
                <a:gd name="T75" fmla="*/ 32 h 216"/>
                <a:gd name="T76" fmla="*/ 110 w 246"/>
                <a:gd name="T77" fmla="*/ 18 h 216"/>
                <a:gd name="T78" fmla="*/ 122 w 246"/>
                <a:gd name="T79" fmla="*/ 1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6" h="216">
                  <a:moveTo>
                    <a:pt x="124" y="0"/>
                  </a:moveTo>
                  <a:lnTo>
                    <a:pt x="124" y="0"/>
                  </a:lnTo>
                  <a:lnTo>
                    <a:pt x="148" y="2"/>
                  </a:lnTo>
                  <a:lnTo>
                    <a:pt x="172" y="8"/>
                  </a:lnTo>
                  <a:lnTo>
                    <a:pt x="192" y="18"/>
                  </a:lnTo>
                  <a:lnTo>
                    <a:pt x="210" y="32"/>
                  </a:lnTo>
                  <a:lnTo>
                    <a:pt x="224" y="48"/>
                  </a:lnTo>
                  <a:lnTo>
                    <a:pt x="236" y="66"/>
                  </a:lnTo>
                  <a:lnTo>
                    <a:pt x="244" y="86"/>
                  </a:lnTo>
                  <a:lnTo>
                    <a:pt x="246" y="98"/>
                  </a:lnTo>
                  <a:lnTo>
                    <a:pt x="246" y="108"/>
                  </a:lnTo>
                  <a:lnTo>
                    <a:pt x="246" y="108"/>
                  </a:lnTo>
                  <a:lnTo>
                    <a:pt x="246" y="120"/>
                  </a:lnTo>
                  <a:lnTo>
                    <a:pt x="244" y="130"/>
                  </a:lnTo>
                  <a:lnTo>
                    <a:pt x="236" y="150"/>
                  </a:lnTo>
                  <a:lnTo>
                    <a:pt x="224" y="168"/>
                  </a:lnTo>
                  <a:lnTo>
                    <a:pt x="210" y="184"/>
                  </a:lnTo>
                  <a:lnTo>
                    <a:pt x="192" y="198"/>
                  </a:lnTo>
                  <a:lnTo>
                    <a:pt x="172" y="208"/>
                  </a:lnTo>
                  <a:lnTo>
                    <a:pt x="148" y="214"/>
                  </a:lnTo>
                  <a:lnTo>
                    <a:pt x="124" y="216"/>
                  </a:lnTo>
                  <a:lnTo>
                    <a:pt x="124" y="216"/>
                  </a:lnTo>
                  <a:lnTo>
                    <a:pt x="98" y="214"/>
                  </a:lnTo>
                  <a:lnTo>
                    <a:pt x="76" y="208"/>
                  </a:lnTo>
                  <a:lnTo>
                    <a:pt x="54" y="198"/>
                  </a:lnTo>
                  <a:lnTo>
                    <a:pt x="36" y="184"/>
                  </a:lnTo>
                  <a:lnTo>
                    <a:pt x="22" y="168"/>
                  </a:lnTo>
                  <a:lnTo>
                    <a:pt x="10" y="150"/>
                  </a:lnTo>
                  <a:lnTo>
                    <a:pt x="4" y="130"/>
                  </a:lnTo>
                  <a:lnTo>
                    <a:pt x="2" y="120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2" y="98"/>
                  </a:lnTo>
                  <a:lnTo>
                    <a:pt x="4" y="86"/>
                  </a:lnTo>
                  <a:lnTo>
                    <a:pt x="10" y="66"/>
                  </a:lnTo>
                  <a:lnTo>
                    <a:pt x="22" y="48"/>
                  </a:lnTo>
                  <a:lnTo>
                    <a:pt x="36" y="32"/>
                  </a:lnTo>
                  <a:lnTo>
                    <a:pt x="54" y="18"/>
                  </a:lnTo>
                  <a:lnTo>
                    <a:pt x="76" y="8"/>
                  </a:lnTo>
                  <a:lnTo>
                    <a:pt x="98" y="2"/>
                  </a:lnTo>
                  <a:lnTo>
                    <a:pt x="124" y="0"/>
                  </a:lnTo>
                  <a:lnTo>
                    <a:pt x="124" y="0"/>
                  </a:lnTo>
                  <a:close/>
                  <a:moveTo>
                    <a:pt x="122" y="18"/>
                  </a:moveTo>
                  <a:lnTo>
                    <a:pt x="122" y="18"/>
                  </a:lnTo>
                  <a:lnTo>
                    <a:pt x="134" y="18"/>
                  </a:lnTo>
                  <a:lnTo>
                    <a:pt x="146" y="24"/>
                  </a:lnTo>
                  <a:lnTo>
                    <a:pt x="156" y="32"/>
                  </a:lnTo>
                  <a:lnTo>
                    <a:pt x="166" y="44"/>
                  </a:lnTo>
                  <a:lnTo>
                    <a:pt x="172" y="56"/>
                  </a:lnTo>
                  <a:lnTo>
                    <a:pt x="178" y="72"/>
                  </a:lnTo>
                  <a:lnTo>
                    <a:pt x="182" y="88"/>
                  </a:lnTo>
                  <a:lnTo>
                    <a:pt x="182" y="108"/>
                  </a:lnTo>
                  <a:lnTo>
                    <a:pt x="182" y="108"/>
                  </a:lnTo>
                  <a:lnTo>
                    <a:pt x="182" y="126"/>
                  </a:lnTo>
                  <a:lnTo>
                    <a:pt x="178" y="142"/>
                  </a:lnTo>
                  <a:lnTo>
                    <a:pt x="172" y="158"/>
                  </a:lnTo>
                  <a:lnTo>
                    <a:pt x="166" y="170"/>
                  </a:lnTo>
                  <a:lnTo>
                    <a:pt x="156" y="182"/>
                  </a:lnTo>
                  <a:lnTo>
                    <a:pt x="146" y="190"/>
                  </a:lnTo>
                  <a:lnTo>
                    <a:pt x="134" y="196"/>
                  </a:lnTo>
                  <a:lnTo>
                    <a:pt x="122" y="198"/>
                  </a:lnTo>
                  <a:lnTo>
                    <a:pt x="122" y="198"/>
                  </a:lnTo>
                  <a:lnTo>
                    <a:pt x="110" y="196"/>
                  </a:lnTo>
                  <a:lnTo>
                    <a:pt x="98" y="190"/>
                  </a:lnTo>
                  <a:lnTo>
                    <a:pt x="88" y="182"/>
                  </a:lnTo>
                  <a:lnTo>
                    <a:pt x="80" y="170"/>
                  </a:lnTo>
                  <a:lnTo>
                    <a:pt x="72" y="158"/>
                  </a:lnTo>
                  <a:lnTo>
                    <a:pt x="66" y="142"/>
                  </a:lnTo>
                  <a:lnTo>
                    <a:pt x="62" y="126"/>
                  </a:lnTo>
                  <a:lnTo>
                    <a:pt x="62" y="108"/>
                  </a:lnTo>
                  <a:lnTo>
                    <a:pt x="62" y="108"/>
                  </a:lnTo>
                  <a:lnTo>
                    <a:pt x="62" y="88"/>
                  </a:lnTo>
                  <a:lnTo>
                    <a:pt x="66" y="72"/>
                  </a:lnTo>
                  <a:lnTo>
                    <a:pt x="72" y="56"/>
                  </a:lnTo>
                  <a:lnTo>
                    <a:pt x="80" y="44"/>
                  </a:lnTo>
                  <a:lnTo>
                    <a:pt x="88" y="32"/>
                  </a:lnTo>
                  <a:lnTo>
                    <a:pt x="98" y="24"/>
                  </a:lnTo>
                  <a:lnTo>
                    <a:pt x="110" y="18"/>
                  </a:lnTo>
                  <a:lnTo>
                    <a:pt x="122" y="18"/>
                  </a:lnTo>
                  <a:lnTo>
                    <a:pt x="12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/>
            <p:cNvSpPr>
              <a:spLocks/>
            </p:cNvSpPr>
            <p:nvPr/>
          </p:nvSpPr>
          <p:spPr bwMode="auto">
            <a:xfrm>
              <a:off x="8604" y="9235"/>
              <a:ext cx="247" cy="389"/>
            </a:xfrm>
            <a:custGeom>
              <a:avLst/>
              <a:gdLst>
                <a:gd name="T0" fmla="*/ 100 w 134"/>
                <a:gd name="T1" fmla="*/ 0 h 212"/>
                <a:gd name="T2" fmla="*/ 100 w 134"/>
                <a:gd name="T3" fmla="*/ 168 h 212"/>
                <a:gd name="T4" fmla="*/ 100 w 134"/>
                <a:gd name="T5" fmla="*/ 168 h 212"/>
                <a:gd name="T6" fmla="*/ 100 w 134"/>
                <a:gd name="T7" fmla="*/ 178 h 212"/>
                <a:gd name="T8" fmla="*/ 100 w 134"/>
                <a:gd name="T9" fmla="*/ 186 h 212"/>
                <a:gd name="T10" fmla="*/ 104 w 134"/>
                <a:gd name="T11" fmla="*/ 192 h 212"/>
                <a:gd name="T12" fmla="*/ 108 w 134"/>
                <a:gd name="T13" fmla="*/ 196 h 212"/>
                <a:gd name="T14" fmla="*/ 112 w 134"/>
                <a:gd name="T15" fmla="*/ 200 h 212"/>
                <a:gd name="T16" fmla="*/ 118 w 134"/>
                <a:gd name="T17" fmla="*/ 202 h 212"/>
                <a:gd name="T18" fmla="*/ 134 w 134"/>
                <a:gd name="T19" fmla="*/ 204 h 212"/>
                <a:gd name="T20" fmla="*/ 134 w 134"/>
                <a:gd name="T21" fmla="*/ 212 h 212"/>
                <a:gd name="T22" fmla="*/ 2 w 134"/>
                <a:gd name="T23" fmla="*/ 212 h 212"/>
                <a:gd name="T24" fmla="*/ 2 w 134"/>
                <a:gd name="T25" fmla="*/ 204 h 212"/>
                <a:gd name="T26" fmla="*/ 2 w 134"/>
                <a:gd name="T27" fmla="*/ 204 h 212"/>
                <a:gd name="T28" fmla="*/ 18 w 134"/>
                <a:gd name="T29" fmla="*/ 202 h 212"/>
                <a:gd name="T30" fmla="*/ 24 w 134"/>
                <a:gd name="T31" fmla="*/ 200 h 212"/>
                <a:gd name="T32" fmla="*/ 28 w 134"/>
                <a:gd name="T33" fmla="*/ 196 h 212"/>
                <a:gd name="T34" fmla="*/ 28 w 134"/>
                <a:gd name="T35" fmla="*/ 196 h 212"/>
                <a:gd name="T36" fmla="*/ 32 w 134"/>
                <a:gd name="T37" fmla="*/ 190 h 212"/>
                <a:gd name="T38" fmla="*/ 34 w 134"/>
                <a:gd name="T39" fmla="*/ 182 h 212"/>
                <a:gd name="T40" fmla="*/ 36 w 134"/>
                <a:gd name="T41" fmla="*/ 164 h 212"/>
                <a:gd name="T42" fmla="*/ 36 w 134"/>
                <a:gd name="T43" fmla="*/ 54 h 212"/>
                <a:gd name="T44" fmla="*/ 36 w 134"/>
                <a:gd name="T45" fmla="*/ 54 h 212"/>
                <a:gd name="T46" fmla="*/ 36 w 134"/>
                <a:gd name="T47" fmla="*/ 34 h 212"/>
                <a:gd name="T48" fmla="*/ 34 w 134"/>
                <a:gd name="T49" fmla="*/ 24 h 212"/>
                <a:gd name="T50" fmla="*/ 32 w 134"/>
                <a:gd name="T51" fmla="*/ 18 h 212"/>
                <a:gd name="T52" fmla="*/ 32 w 134"/>
                <a:gd name="T53" fmla="*/ 18 h 212"/>
                <a:gd name="T54" fmla="*/ 28 w 134"/>
                <a:gd name="T55" fmla="*/ 14 h 212"/>
                <a:gd name="T56" fmla="*/ 22 w 134"/>
                <a:gd name="T57" fmla="*/ 12 h 212"/>
                <a:gd name="T58" fmla="*/ 14 w 134"/>
                <a:gd name="T59" fmla="*/ 10 h 212"/>
                <a:gd name="T60" fmla="*/ 0 w 134"/>
                <a:gd name="T61" fmla="*/ 8 h 212"/>
                <a:gd name="T62" fmla="*/ 0 w 134"/>
                <a:gd name="T63" fmla="*/ 0 h 212"/>
                <a:gd name="T64" fmla="*/ 100 w 134"/>
                <a:gd name="T6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4" h="212">
                  <a:moveTo>
                    <a:pt x="100" y="0"/>
                  </a:moveTo>
                  <a:lnTo>
                    <a:pt x="100" y="168"/>
                  </a:lnTo>
                  <a:lnTo>
                    <a:pt x="100" y="168"/>
                  </a:lnTo>
                  <a:lnTo>
                    <a:pt x="100" y="178"/>
                  </a:lnTo>
                  <a:lnTo>
                    <a:pt x="100" y="186"/>
                  </a:lnTo>
                  <a:lnTo>
                    <a:pt x="104" y="192"/>
                  </a:lnTo>
                  <a:lnTo>
                    <a:pt x="108" y="196"/>
                  </a:lnTo>
                  <a:lnTo>
                    <a:pt x="112" y="200"/>
                  </a:lnTo>
                  <a:lnTo>
                    <a:pt x="118" y="202"/>
                  </a:lnTo>
                  <a:lnTo>
                    <a:pt x="134" y="204"/>
                  </a:lnTo>
                  <a:lnTo>
                    <a:pt x="134" y="212"/>
                  </a:lnTo>
                  <a:lnTo>
                    <a:pt x="2" y="21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18" y="202"/>
                  </a:lnTo>
                  <a:lnTo>
                    <a:pt x="24" y="200"/>
                  </a:lnTo>
                  <a:lnTo>
                    <a:pt x="28" y="196"/>
                  </a:lnTo>
                  <a:lnTo>
                    <a:pt x="28" y="196"/>
                  </a:lnTo>
                  <a:lnTo>
                    <a:pt x="32" y="190"/>
                  </a:lnTo>
                  <a:lnTo>
                    <a:pt x="34" y="182"/>
                  </a:lnTo>
                  <a:lnTo>
                    <a:pt x="36" y="164"/>
                  </a:lnTo>
                  <a:lnTo>
                    <a:pt x="36" y="54"/>
                  </a:lnTo>
                  <a:lnTo>
                    <a:pt x="36" y="54"/>
                  </a:lnTo>
                  <a:lnTo>
                    <a:pt x="36" y="34"/>
                  </a:lnTo>
                  <a:lnTo>
                    <a:pt x="34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28" y="14"/>
                  </a:lnTo>
                  <a:lnTo>
                    <a:pt x="22" y="12"/>
                  </a:lnTo>
                  <a:lnTo>
                    <a:pt x="14" y="10"/>
                  </a:lnTo>
                  <a:lnTo>
                    <a:pt x="0" y="8"/>
                  </a:lnTo>
                  <a:lnTo>
                    <a:pt x="0" y="0"/>
                  </a:lnTo>
                  <a:lnTo>
                    <a:pt x="10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/>
            <p:cNvSpPr>
              <a:spLocks/>
            </p:cNvSpPr>
            <p:nvPr/>
          </p:nvSpPr>
          <p:spPr bwMode="auto">
            <a:xfrm>
              <a:off x="8660" y="9000"/>
              <a:ext cx="135" cy="128"/>
            </a:xfrm>
            <a:custGeom>
              <a:avLst/>
              <a:gdLst>
                <a:gd name="T0" fmla="*/ 0 w 74"/>
                <a:gd name="T1" fmla="*/ 36 h 70"/>
                <a:gd name="T2" fmla="*/ 0 w 74"/>
                <a:gd name="T3" fmla="*/ 36 h 70"/>
                <a:gd name="T4" fmla="*/ 0 w 74"/>
                <a:gd name="T5" fmla="*/ 28 h 70"/>
                <a:gd name="T6" fmla="*/ 2 w 74"/>
                <a:gd name="T7" fmla="*/ 20 h 70"/>
                <a:gd name="T8" fmla="*/ 6 w 74"/>
                <a:gd name="T9" fmla="*/ 14 h 70"/>
                <a:gd name="T10" fmla="*/ 10 w 74"/>
                <a:gd name="T11" fmla="*/ 10 h 70"/>
                <a:gd name="T12" fmla="*/ 16 w 74"/>
                <a:gd name="T13" fmla="*/ 6 h 70"/>
                <a:gd name="T14" fmla="*/ 22 w 74"/>
                <a:gd name="T15" fmla="*/ 2 h 70"/>
                <a:gd name="T16" fmla="*/ 36 w 74"/>
                <a:gd name="T17" fmla="*/ 0 h 70"/>
                <a:gd name="T18" fmla="*/ 50 w 74"/>
                <a:gd name="T19" fmla="*/ 2 h 70"/>
                <a:gd name="T20" fmla="*/ 56 w 74"/>
                <a:gd name="T21" fmla="*/ 6 h 70"/>
                <a:gd name="T22" fmla="*/ 62 w 74"/>
                <a:gd name="T23" fmla="*/ 10 h 70"/>
                <a:gd name="T24" fmla="*/ 68 w 74"/>
                <a:gd name="T25" fmla="*/ 14 h 70"/>
                <a:gd name="T26" fmla="*/ 70 w 74"/>
                <a:gd name="T27" fmla="*/ 20 h 70"/>
                <a:gd name="T28" fmla="*/ 74 w 74"/>
                <a:gd name="T29" fmla="*/ 26 h 70"/>
                <a:gd name="T30" fmla="*/ 74 w 74"/>
                <a:gd name="T31" fmla="*/ 36 h 70"/>
                <a:gd name="T32" fmla="*/ 74 w 74"/>
                <a:gd name="T33" fmla="*/ 36 h 70"/>
                <a:gd name="T34" fmla="*/ 74 w 74"/>
                <a:gd name="T35" fmla="*/ 44 h 70"/>
                <a:gd name="T36" fmla="*/ 70 w 74"/>
                <a:gd name="T37" fmla="*/ 50 h 70"/>
                <a:gd name="T38" fmla="*/ 68 w 74"/>
                <a:gd name="T39" fmla="*/ 56 h 70"/>
                <a:gd name="T40" fmla="*/ 62 w 74"/>
                <a:gd name="T41" fmla="*/ 62 h 70"/>
                <a:gd name="T42" fmla="*/ 56 w 74"/>
                <a:gd name="T43" fmla="*/ 64 h 70"/>
                <a:gd name="T44" fmla="*/ 50 w 74"/>
                <a:gd name="T45" fmla="*/ 68 h 70"/>
                <a:gd name="T46" fmla="*/ 36 w 74"/>
                <a:gd name="T47" fmla="*/ 70 h 70"/>
                <a:gd name="T48" fmla="*/ 22 w 74"/>
                <a:gd name="T49" fmla="*/ 68 h 70"/>
                <a:gd name="T50" fmla="*/ 16 w 74"/>
                <a:gd name="T51" fmla="*/ 64 h 70"/>
                <a:gd name="T52" fmla="*/ 10 w 74"/>
                <a:gd name="T53" fmla="*/ 62 h 70"/>
                <a:gd name="T54" fmla="*/ 6 w 74"/>
                <a:gd name="T55" fmla="*/ 56 h 70"/>
                <a:gd name="T56" fmla="*/ 2 w 74"/>
                <a:gd name="T57" fmla="*/ 50 h 70"/>
                <a:gd name="T58" fmla="*/ 0 w 74"/>
                <a:gd name="T59" fmla="*/ 44 h 70"/>
                <a:gd name="T60" fmla="*/ 0 w 74"/>
                <a:gd name="T61" fmla="*/ 3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" h="70">
                  <a:moveTo>
                    <a:pt x="0" y="36"/>
                  </a:moveTo>
                  <a:lnTo>
                    <a:pt x="0" y="36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36" y="0"/>
                  </a:lnTo>
                  <a:lnTo>
                    <a:pt x="50" y="2"/>
                  </a:lnTo>
                  <a:lnTo>
                    <a:pt x="56" y="6"/>
                  </a:lnTo>
                  <a:lnTo>
                    <a:pt x="62" y="10"/>
                  </a:lnTo>
                  <a:lnTo>
                    <a:pt x="68" y="14"/>
                  </a:lnTo>
                  <a:lnTo>
                    <a:pt x="70" y="20"/>
                  </a:lnTo>
                  <a:lnTo>
                    <a:pt x="74" y="26"/>
                  </a:lnTo>
                  <a:lnTo>
                    <a:pt x="74" y="36"/>
                  </a:lnTo>
                  <a:lnTo>
                    <a:pt x="74" y="36"/>
                  </a:lnTo>
                  <a:lnTo>
                    <a:pt x="74" y="44"/>
                  </a:lnTo>
                  <a:lnTo>
                    <a:pt x="70" y="50"/>
                  </a:lnTo>
                  <a:lnTo>
                    <a:pt x="68" y="56"/>
                  </a:lnTo>
                  <a:lnTo>
                    <a:pt x="62" y="62"/>
                  </a:lnTo>
                  <a:lnTo>
                    <a:pt x="56" y="64"/>
                  </a:lnTo>
                  <a:lnTo>
                    <a:pt x="50" y="68"/>
                  </a:lnTo>
                  <a:lnTo>
                    <a:pt x="36" y="70"/>
                  </a:lnTo>
                  <a:lnTo>
                    <a:pt x="22" y="68"/>
                  </a:lnTo>
                  <a:lnTo>
                    <a:pt x="16" y="64"/>
                  </a:lnTo>
                  <a:lnTo>
                    <a:pt x="10" y="62"/>
                  </a:lnTo>
                  <a:lnTo>
                    <a:pt x="6" y="56"/>
                  </a:lnTo>
                  <a:lnTo>
                    <a:pt x="2" y="50"/>
                  </a:lnTo>
                  <a:lnTo>
                    <a:pt x="0" y="44"/>
                  </a:lnTo>
                  <a:lnTo>
                    <a:pt x="0" y="3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8"/>
            <p:cNvSpPr>
              <a:spLocks/>
            </p:cNvSpPr>
            <p:nvPr/>
          </p:nvSpPr>
          <p:spPr bwMode="auto">
            <a:xfrm>
              <a:off x="7930" y="9223"/>
              <a:ext cx="381" cy="401"/>
            </a:xfrm>
            <a:custGeom>
              <a:avLst/>
              <a:gdLst>
                <a:gd name="T0" fmla="*/ 0 w 208"/>
                <a:gd name="T1" fmla="*/ 6 h 218"/>
                <a:gd name="T2" fmla="*/ 102 w 208"/>
                <a:gd name="T3" fmla="*/ 6 h 218"/>
                <a:gd name="T4" fmla="*/ 102 w 208"/>
                <a:gd name="T5" fmla="*/ 60 h 218"/>
                <a:gd name="T6" fmla="*/ 144 w 208"/>
                <a:gd name="T7" fmla="*/ 10 h 218"/>
                <a:gd name="T8" fmla="*/ 144 w 208"/>
                <a:gd name="T9" fmla="*/ 10 h 218"/>
                <a:gd name="T10" fmla="*/ 150 w 208"/>
                <a:gd name="T11" fmla="*/ 6 h 218"/>
                <a:gd name="T12" fmla="*/ 156 w 208"/>
                <a:gd name="T13" fmla="*/ 2 h 218"/>
                <a:gd name="T14" fmla="*/ 162 w 208"/>
                <a:gd name="T15" fmla="*/ 0 h 218"/>
                <a:gd name="T16" fmla="*/ 170 w 208"/>
                <a:gd name="T17" fmla="*/ 0 h 218"/>
                <a:gd name="T18" fmla="*/ 180 w 208"/>
                <a:gd name="T19" fmla="*/ 2 h 218"/>
                <a:gd name="T20" fmla="*/ 188 w 208"/>
                <a:gd name="T21" fmla="*/ 4 h 218"/>
                <a:gd name="T22" fmla="*/ 198 w 208"/>
                <a:gd name="T23" fmla="*/ 10 h 218"/>
                <a:gd name="T24" fmla="*/ 208 w 208"/>
                <a:gd name="T25" fmla="*/ 16 h 218"/>
                <a:gd name="T26" fmla="*/ 194 w 208"/>
                <a:gd name="T27" fmla="*/ 96 h 218"/>
                <a:gd name="T28" fmla="*/ 194 w 208"/>
                <a:gd name="T29" fmla="*/ 96 h 218"/>
                <a:gd name="T30" fmla="*/ 180 w 208"/>
                <a:gd name="T31" fmla="*/ 82 h 218"/>
                <a:gd name="T32" fmla="*/ 168 w 208"/>
                <a:gd name="T33" fmla="*/ 70 h 218"/>
                <a:gd name="T34" fmla="*/ 152 w 208"/>
                <a:gd name="T35" fmla="*/ 64 h 218"/>
                <a:gd name="T36" fmla="*/ 146 w 208"/>
                <a:gd name="T37" fmla="*/ 62 h 218"/>
                <a:gd name="T38" fmla="*/ 138 w 208"/>
                <a:gd name="T39" fmla="*/ 62 h 218"/>
                <a:gd name="T40" fmla="*/ 138 w 208"/>
                <a:gd name="T41" fmla="*/ 62 h 218"/>
                <a:gd name="T42" fmla="*/ 132 w 208"/>
                <a:gd name="T43" fmla="*/ 62 h 218"/>
                <a:gd name="T44" fmla="*/ 126 w 208"/>
                <a:gd name="T45" fmla="*/ 64 h 218"/>
                <a:gd name="T46" fmla="*/ 120 w 208"/>
                <a:gd name="T47" fmla="*/ 66 h 218"/>
                <a:gd name="T48" fmla="*/ 114 w 208"/>
                <a:gd name="T49" fmla="*/ 70 h 218"/>
                <a:gd name="T50" fmla="*/ 110 w 208"/>
                <a:gd name="T51" fmla="*/ 76 h 218"/>
                <a:gd name="T52" fmla="*/ 106 w 208"/>
                <a:gd name="T53" fmla="*/ 84 h 218"/>
                <a:gd name="T54" fmla="*/ 104 w 208"/>
                <a:gd name="T55" fmla="*/ 92 h 218"/>
                <a:gd name="T56" fmla="*/ 102 w 208"/>
                <a:gd name="T57" fmla="*/ 102 h 218"/>
                <a:gd name="T58" fmla="*/ 102 w 208"/>
                <a:gd name="T59" fmla="*/ 174 h 218"/>
                <a:gd name="T60" fmla="*/ 102 w 208"/>
                <a:gd name="T61" fmla="*/ 174 h 218"/>
                <a:gd name="T62" fmla="*/ 104 w 208"/>
                <a:gd name="T63" fmla="*/ 190 h 218"/>
                <a:gd name="T64" fmla="*/ 106 w 208"/>
                <a:gd name="T65" fmla="*/ 196 h 218"/>
                <a:gd name="T66" fmla="*/ 110 w 208"/>
                <a:gd name="T67" fmla="*/ 200 h 218"/>
                <a:gd name="T68" fmla="*/ 114 w 208"/>
                <a:gd name="T69" fmla="*/ 204 h 218"/>
                <a:gd name="T70" fmla="*/ 120 w 208"/>
                <a:gd name="T71" fmla="*/ 206 h 218"/>
                <a:gd name="T72" fmla="*/ 136 w 208"/>
                <a:gd name="T73" fmla="*/ 210 h 218"/>
                <a:gd name="T74" fmla="*/ 136 w 208"/>
                <a:gd name="T75" fmla="*/ 218 h 218"/>
                <a:gd name="T76" fmla="*/ 2 w 208"/>
                <a:gd name="T77" fmla="*/ 218 h 218"/>
                <a:gd name="T78" fmla="*/ 2 w 208"/>
                <a:gd name="T79" fmla="*/ 208 h 218"/>
                <a:gd name="T80" fmla="*/ 2 w 208"/>
                <a:gd name="T81" fmla="*/ 208 h 218"/>
                <a:gd name="T82" fmla="*/ 18 w 208"/>
                <a:gd name="T83" fmla="*/ 206 h 218"/>
                <a:gd name="T84" fmla="*/ 24 w 208"/>
                <a:gd name="T85" fmla="*/ 204 h 218"/>
                <a:gd name="T86" fmla="*/ 28 w 208"/>
                <a:gd name="T87" fmla="*/ 200 h 218"/>
                <a:gd name="T88" fmla="*/ 32 w 208"/>
                <a:gd name="T89" fmla="*/ 196 h 218"/>
                <a:gd name="T90" fmla="*/ 34 w 208"/>
                <a:gd name="T91" fmla="*/ 190 h 218"/>
                <a:gd name="T92" fmla="*/ 36 w 208"/>
                <a:gd name="T93" fmla="*/ 174 h 218"/>
                <a:gd name="T94" fmla="*/ 36 w 208"/>
                <a:gd name="T95" fmla="*/ 44 h 218"/>
                <a:gd name="T96" fmla="*/ 36 w 208"/>
                <a:gd name="T97" fmla="*/ 44 h 218"/>
                <a:gd name="T98" fmla="*/ 34 w 208"/>
                <a:gd name="T99" fmla="*/ 30 h 218"/>
                <a:gd name="T100" fmla="*/ 30 w 208"/>
                <a:gd name="T101" fmla="*/ 24 h 218"/>
                <a:gd name="T102" fmla="*/ 28 w 208"/>
                <a:gd name="T103" fmla="*/ 20 h 218"/>
                <a:gd name="T104" fmla="*/ 22 w 208"/>
                <a:gd name="T105" fmla="*/ 18 h 218"/>
                <a:gd name="T106" fmla="*/ 16 w 208"/>
                <a:gd name="T107" fmla="*/ 16 h 218"/>
                <a:gd name="T108" fmla="*/ 0 w 208"/>
                <a:gd name="T109" fmla="*/ 14 h 218"/>
                <a:gd name="T110" fmla="*/ 0 w 208"/>
                <a:gd name="T111" fmla="*/ 6 h 218"/>
                <a:gd name="T112" fmla="*/ 0 w 208"/>
                <a:gd name="T113" fmla="*/ 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8" h="218">
                  <a:moveTo>
                    <a:pt x="0" y="6"/>
                  </a:moveTo>
                  <a:lnTo>
                    <a:pt x="102" y="6"/>
                  </a:lnTo>
                  <a:lnTo>
                    <a:pt x="102" y="60"/>
                  </a:lnTo>
                  <a:lnTo>
                    <a:pt x="144" y="10"/>
                  </a:lnTo>
                  <a:lnTo>
                    <a:pt x="144" y="10"/>
                  </a:lnTo>
                  <a:lnTo>
                    <a:pt x="150" y="6"/>
                  </a:lnTo>
                  <a:lnTo>
                    <a:pt x="156" y="2"/>
                  </a:lnTo>
                  <a:lnTo>
                    <a:pt x="162" y="0"/>
                  </a:lnTo>
                  <a:lnTo>
                    <a:pt x="170" y="0"/>
                  </a:lnTo>
                  <a:lnTo>
                    <a:pt x="180" y="2"/>
                  </a:lnTo>
                  <a:lnTo>
                    <a:pt x="188" y="4"/>
                  </a:lnTo>
                  <a:lnTo>
                    <a:pt x="198" y="10"/>
                  </a:lnTo>
                  <a:lnTo>
                    <a:pt x="208" y="16"/>
                  </a:lnTo>
                  <a:lnTo>
                    <a:pt x="194" y="96"/>
                  </a:lnTo>
                  <a:lnTo>
                    <a:pt x="194" y="96"/>
                  </a:lnTo>
                  <a:lnTo>
                    <a:pt x="180" y="82"/>
                  </a:lnTo>
                  <a:lnTo>
                    <a:pt x="168" y="70"/>
                  </a:lnTo>
                  <a:lnTo>
                    <a:pt x="152" y="64"/>
                  </a:lnTo>
                  <a:lnTo>
                    <a:pt x="146" y="62"/>
                  </a:lnTo>
                  <a:lnTo>
                    <a:pt x="138" y="62"/>
                  </a:lnTo>
                  <a:lnTo>
                    <a:pt x="138" y="62"/>
                  </a:lnTo>
                  <a:lnTo>
                    <a:pt x="132" y="62"/>
                  </a:lnTo>
                  <a:lnTo>
                    <a:pt x="126" y="64"/>
                  </a:lnTo>
                  <a:lnTo>
                    <a:pt x="120" y="66"/>
                  </a:lnTo>
                  <a:lnTo>
                    <a:pt x="114" y="70"/>
                  </a:lnTo>
                  <a:lnTo>
                    <a:pt x="110" y="76"/>
                  </a:lnTo>
                  <a:lnTo>
                    <a:pt x="106" y="84"/>
                  </a:lnTo>
                  <a:lnTo>
                    <a:pt x="104" y="92"/>
                  </a:lnTo>
                  <a:lnTo>
                    <a:pt x="102" y="102"/>
                  </a:lnTo>
                  <a:lnTo>
                    <a:pt x="102" y="174"/>
                  </a:lnTo>
                  <a:lnTo>
                    <a:pt x="102" y="174"/>
                  </a:lnTo>
                  <a:lnTo>
                    <a:pt x="104" y="190"/>
                  </a:lnTo>
                  <a:lnTo>
                    <a:pt x="106" y="196"/>
                  </a:lnTo>
                  <a:lnTo>
                    <a:pt x="110" y="200"/>
                  </a:lnTo>
                  <a:lnTo>
                    <a:pt x="114" y="204"/>
                  </a:lnTo>
                  <a:lnTo>
                    <a:pt x="120" y="206"/>
                  </a:lnTo>
                  <a:lnTo>
                    <a:pt x="136" y="210"/>
                  </a:lnTo>
                  <a:lnTo>
                    <a:pt x="136" y="218"/>
                  </a:lnTo>
                  <a:lnTo>
                    <a:pt x="2" y="218"/>
                  </a:lnTo>
                  <a:lnTo>
                    <a:pt x="2" y="208"/>
                  </a:lnTo>
                  <a:lnTo>
                    <a:pt x="2" y="208"/>
                  </a:lnTo>
                  <a:lnTo>
                    <a:pt x="18" y="206"/>
                  </a:lnTo>
                  <a:lnTo>
                    <a:pt x="24" y="204"/>
                  </a:lnTo>
                  <a:lnTo>
                    <a:pt x="28" y="200"/>
                  </a:lnTo>
                  <a:lnTo>
                    <a:pt x="32" y="196"/>
                  </a:lnTo>
                  <a:lnTo>
                    <a:pt x="34" y="190"/>
                  </a:lnTo>
                  <a:lnTo>
                    <a:pt x="36" y="174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34" y="30"/>
                  </a:lnTo>
                  <a:lnTo>
                    <a:pt x="30" y="24"/>
                  </a:lnTo>
                  <a:lnTo>
                    <a:pt x="28" y="20"/>
                  </a:lnTo>
                  <a:lnTo>
                    <a:pt x="22" y="18"/>
                  </a:lnTo>
                  <a:lnTo>
                    <a:pt x="16" y="16"/>
                  </a:lnTo>
                  <a:lnTo>
                    <a:pt x="0" y="1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9"/>
            <p:cNvSpPr>
              <a:spLocks noEditPoints="1"/>
            </p:cNvSpPr>
            <p:nvPr/>
          </p:nvSpPr>
          <p:spPr bwMode="auto">
            <a:xfrm>
              <a:off x="7552" y="9235"/>
              <a:ext cx="414" cy="396"/>
            </a:xfrm>
            <a:custGeom>
              <a:avLst/>
              <a:gdLst>
                <a:gd name="T0" fmla="*/ 0 w 226"/>
                <a:gd name="T1" fmla="*/ 116 h 216"/>
                <a:gd name="T2" fmla="*/ 2 w 226"/>
                <a:gd name="T3" fmla="*/ 88 h 216"/>
                <a:gd name="T4" fmla="*/ 8 w 226"/>
                <a:gd name="T5" fmla="*/ 66 h 216"/>
                <a:gd name="T6" fmla="*/ 20 w 226"/>
                <a:gd name="T7" fmla="*/ 46 h 216"/>
                <a:gd name="T8" fmla="*/ 34 w 226"/>
                <a:gd name="T9" fmla="*/ 30 h 216"/>
                <a:gd name="T10" fmla="*/ 72 w 226"/>
                <a:gd name="T11" fmla="*/ 8 h 216"/>
                <a:gd name="T12" fmla="*/ 122 w 226"/>
                <a:gd name="T13" fmla="*/ 0 h 216"/>
                <a:gd name="T14" fmla="*/ 144 w 226"/>
                <a:gd name="T15" fmla="*/ 0 h 216"/>
                <a:gd name="T16" fmla="*/ 178 w 226"/>
                <a:gd name="T17" fmla="*/ 14 h 216"/>
                <a:gd name="T18" fmla="*/ 202 w 226"/>
                <a:gd name="T19" fmla="*/ 38 h 216"/>
                <a:gd name="T20" fmla="*/ 214 w 226"/>
                <a:gd name="T21" fmla="*/ 72 h 216"/>
                <a:gd name="T22" fmla="*/ 70 w 226"/>
                <a:gd name="T23" fmla="*/ 92 h 216"/>
                <a:gd name="T24" fmla="*/ 70 w 226"/>
                <a:gd name="T25" fmla="*/ 110 h 216"/>
                <a:gd name="T26" fmla="*/ 80 w 226"/>
                <a:gd name="T27" fmla="*/ 142 h 216"/>
                <a:gd name="T28" fmla="*/ 98 w 226"/>
                <a:gd name="T29" fmla="*/ 168 h 216"/>
                <a:gd name="T30" fmla="*/ 120 w 226"/>
                <a:gd name="T31" fmla="*/ 184 h 216"/>
                <a:gd name="T32" fmla="*/ 134 w 226"/>
                <a:gd name="T33" fmla="*/ 186 h 216"/>
                <a:gd name="T34" fmla="*/ 164 w 226"/>
                <a:gd name="T35" fmla="*/ 184 h 216"/>
                <a:gd name="T36" fmla="*/ 186 w 226"/>
                <a:gd name="T37" fmla="*/ 174 h 216"/>
                <a:gd name="T38" fmla="*/ 208 w 226"/>
                <a:gd name="T39" fmla="*/ 154 h 216"/>
                <a:gd name="T40" fmla="*/ 226 w 226"/>
                <a:gd name="T41" fmla="*/ 144 h 216"/>
                <a:gd name="T42" fmla="*/ 222 w 226"/>
                <a:gd name="T43" fmla="*/ 158 h 216"/>
                <a:gd name="T44" fmla="*/ 204 w 226"/>
                <a:gd name="T45" fmla="*/ 184 h 216"/>
                <a:gd name="T46" fmla="*/ 178 w 226"/>
                <a:gd name="T47" fmla="*/ 204 h 216"/>
                <a:gd name="T48" fmla="*/ 140 w 226"/>
                <a:gd name="T49" fmla="*/ 216 h 216"/>
                <a:gd name="T50" fmla="*/ 118 w 226"/>
                <a:gd name="T51" fmla="*/ 216 h 216"/>
                <a:gd name="T52" fmla="*/ 80 w 226"/>
                <a:gd name="T53" fmla="*/ 212 h 216"/>
                <a:gd name="T54" fmla="*/ 42 w 226"/>
                <a:gd name="T55" fmla="*/ 194 h 216"/>
                <a:gd name="T56" fmla="*/ 20 w 226"/>
                <a:gd name="T57" fmla="*/ 170 h 216"/>
                <a:gd name="T58" fmla="*/ 8 w 226"/>
                <a:gd name="T59" fmla="*/ 152 h 216"/>
                <a:gd name="T60" fmla="*/ 2 w 226"/>
                <a:gd name="T61" fmla="*/ 128 h 216"/>
                <a:gd name="T62" fmla="*/ 0 w 226"/>
                <a:gd name="T63" fmla="*/ 116 h 216"/>
                <a:gd name="T64" fmla="*/ 150 w 226"/>
                <a:gd name="T65" fmla="*/ 72 h 216"/>
                <a:gd name="T66" fmla="*/ 148 w 226"/>
                <a:gd name="T67" fmla="*/ 60 h 216"/>
                <a:gd name="T68" fmla="*/ 144 w 226"/>
                <a:gd name="T69" fmla="*/ 42 h 216"/>
                <a:gd name="T70" fmla="*/ 134 w 226"/>
                <a:gd name="T71" fmla="*/ 28 h 216"/>
                <a:gd name="T72" fmla="*/ 120 w 226"/>
                <a:gd name="T73" fmla="*/ 20 h 216"/>
                <a:gd name="T74" fmla="*/ 114 w 226"/>
                <a:gd name="T75" fmla="*/ 18 h 216"/>
                <a:gd name="T76" fmla="*/ 100 w 226"/>
                <a:gd name="T77" fmla="*/ 22 h 216"/>
                <a:gd name="T78" fmla="*/ 86 w 226"/>
                <a:gd name="T79" fmla="*/ 32 h 216"/>
                <a:gd name="T80" fmla="*/ 76 w 226"/>
                <a:gd name="T81" fmla="*/ 50 h 216"/>
                <a:gd name="T82" fmla="*/ 72 w 226"/>
                <a:gd name="T83" fmla="*/ 7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6" h="216">
                  <a:moveTo>
                    <a:pt x="0" y="116"/>
                  </a:moveTo>
                  <a:lnTo>
                    <a:pt x="0" y="116"/>
                  </a:lnTo>
                  <a:lnTo>
                    <a:pt x="0" y="102"/>
                  </a:lnTo>
                  <a:lnTo>
                    <a:pt x="2" y="88"/>
                  </a:lnTo>
                  <a:lnTo>
                    <a:pt x="4" y="76"/>
                  </a:lnTo>
                  <a:lnTo>
                    <a:pt x="8" y="66"/>
                  </a:lnTo>
                  <a:lnTo>
                    <a:pt x="14" y="56"/>
                  </a:lnTo>
                  <a:lnTo>
                    <a:pt x="20" y="46"/>
                  </a:lnTo>
                  <a:lnTo>
                    <a:pt x="26" y="38"/>
                  </a:lnTo>
                  <a:lnTo>
                    <a:pt x="34" y="30"/>
                  </a:lnTo>
                  <a:lnTo>
                    <a:pt x="52" y="16"/>
                  </a:lnTo>
                  <a:lnTo>
                    <a:pt x="72" y="8"/>
                  </a:lnTo>
                  <a:lnTo>
                    <a:pt x="96" y="2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44" y="0"/>
                  </a:lnTo>
                  <a:lnTo>
                    <a:pt x="162" y="6"/>
                  </a:lnTo>
                  <a:lnTo>
                    <a:pt x="178" y="14"/>
                  </a:lnTo>
                  <a:lnTo>
                    <a:pt x="192" y="26"/>
                  </a:lnTo>
                  <a:lnTo>
                    <a:pt x="202" y="38"/>
                  </a:lnTo>
                  <a:lnTo>
                    <a:pt x="210" y="54"/>
                  </a:lnTo>
                  <a:lnTo>
                    <a:pt x="214" y="72"/>
                  </a:lnTo>
                  <a:lnTo>
                    <a:pt x="218" y="92"/>
                  </a:lnTo>
                  <a:lnTo>
                    <a:pt x="70" y="92"/>
                  </a:lnTo>
                  <a:lnTo>
                    <a:pt x="70" y="92"/>
                  </a:lnTo>
                  <a:lnTo>
                    <a:pt x="70" y="110"/>
                  </a:lnTo>
                  <a:lnTo>
                    <a:pt x="74" y="126"/>
                  </a:lnTo>
                  <a:lnTo>
                    <a:pt x="80" y="142"/>
                  </a:lnTo>
                  <a:lnTo>
                    <a:pt x="88" y="156"/>
                  </a:lnTo>
                  <a:lnTo>
                    <a:pt x="98" y="168"/>
                  </a:lnTo>
                  <a:lnTo>
                    <a:pt x="108" y="178"/>
                  </a:lnTo>
                  <a:lnTo>
                    <a:pt x="120" y="184"/>
                  </a:lnTo>
                  <a:lnTo>
                    <a:pt x="134" y="186"/>
                  </a:lnTo>
                  <a:lnTo>
                    <a:pt x="134" y="186"/>
                  </a:lnTo>
                  <a:lnTo>
                    <a:pt x="154" y="186"/>
                  </a:lnTo>
                  <a:lnTo>
                    <a:pt x="164" y="184"/>
                  </a:lnTo>
                  <a:lnTo>
                    <a:pt x="176" y="180"/>
                  </a:lnTo>
                  <a:lnTo>
                    <a:pt x="186" y="174"/>
                  </a:lnTo>
                  <a:lnTo>
                    <a:pt x="196" y="164"/>
                  </a:lnTo>
                  <a:lnTo>
                    <a:pt x="208" y="154"/>
                  </a:lnTo>
                  <a:lnTo>
                    <a:pt x="220" y="138"/>
                  </a:lnTo>
                  <a:lnTo>
                    <a:pt x="226" y="144"/>
                  </a:lnTo>
                  <a:lnTo>
                    <a:pt x="226" y="144"/>
                  </a:lnTo>
                  <a:lnTo>
                    <a:pt x="222" y="158"/>
                  </a:lnTo>
                  <a:lnTo>
                    <a:pt x="214" y="170"/>
                  </a:lnTo>
                  <a:lnTo>
                    <a:pt x="204" y="184"/>
                  </a:lnTo>
                  <a:lnTo>
                    <a:pt x="192" y="194"/>
                  </a:lnTo>
                  <a:lnTo>
                    <a:pt x="178" y="204"/>
                  </a:lnTo>
                  <a:lnTo>
                    <a:pt x="160" y="210"/>
                  </a:lnTo>
                  <a:lnTo>
                    <a:pt x="140" y="216"/>
                  </a:lnTo>
                  <a:lnTo>
                    <a:pt x="118" y="216"/>
                  </a:lnTo>
                  <a:lnTo>
                    <a:pt x="118" y="216"/>
                  </a:lnTo>
                  <a:lnTo>
                    <a:pt x="100" y="216"/>
                  </a:lnTo>
                  <a:lnTo>
                    <a:pt x="80" y="212"/>
                  </a:lnTo>
                  <a:lnTo>
                    <a:pt x="60" y="204"/>
                  </a:lnTo>
                  <a:lnTo>
                    <a:pt x="42" y="194"/>
                  </a:lnTo>
                  <a:lnTo>
                    <a:pt x="26" y="178"/>
                  </a:lnTo>
                  <a:lnTo>
                    <a:pt x="20" y="170"/>
                  </a:lnTo>
                  <a:lnTo>
                    <a:pt x="12" y="162"/>
                  </a:lnTo>
                  <a:lnTo>
                    <a:pt x="8" y="152"/>
                  </a:lnTo>
                  <a:lnTo>
                    <a:pt x="4" y="140"/>
                  </a:lnTo>
                  <a:lnTo>
                    <a:pt x="2" y="128"/>
                  </a:lnTo>
                  <a:lnTo>
                    <a:pt x="0" y="116"/>
                  </a:lnTo>
                  <a:lnTo>
                    <a:pt x="0" y="116"/>
                  </a:lnTo>
                  <a:close/>
                  <a:moveTo>
                    <a:pt x="72" y="72"/>
                  </a:moveTo>
                  <a:lnTo>
                    <a:pt x="150" y="72"/>
                  </a:lnTo>
                  <a:lnTo>
                    <a:pt x="150" y="72"/>
                  </a:lnTo>
                  <a:lnTo>
                    <a:pt x="148" y="60"/>
                  </a:lnTo>
                  <a:lnTo>
                    <a:pt x="146" y="50"/>
                  </a:lnTo>
                  <a:lnTo>
                    <a:pt x="144" y="42"/>
                  </a:lnTo>
                  <a:lnTo>
                    <a:pt x="140" y="34"/>
                  </a:lnTo>
                  <a:lnTo>
                    <a:pt x="134" y="28"/>
                  </a:lnTo>
                  <a:lnTo>
                    <a:pt x="128" y="22"/>
                  </a:lnTo>
                  <a:lnTo>
                    <a:pt x="120" y="20"/>
                  </a:lnTo>
                  <a:lnTo>
                    <a:pt x="114" y="18"/>
                  </a:lnTo>
                  <a:lnTo>
                    <a:pt x="114" y="18"/>
                  </a:lnTo>
                  <a:lnTo>
                    <a:pt x="106" y="18"/>
                  </a:lnTo>
                  <a:lnTo>
                    <a:pt x="100" y="22"/>
                  </a:lnTo>
                  <a:lnTo>
                    <a:pt x="92" y="26"/>
                  </a:lnTo>
                  <a:lnTo>
                    <a:pt x="86" y="32"/>
                  </a:lnTo>
                  <a:lnTo>
                    <a:pt x="82" y="40"/>
                  </a:lnTo>
                  <a:lnTo>
                    <a:pt x="76" y="50"/>
                  </a:lnTo>
                  <a:lnTo>
                    <a:pt x="74" y="60"/>
                  </a:lnTo>
                  <a:lnTo>
                    <a:pt x="72" y="72"/>
                  </a:lnTo>
                  <a:lnTo>
                    <a:pt x="7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0"/>
            <p:cNvSpPr>
              <a:spLocks/>
            </p:cNvSpPr>
            <p:nvPr/>
          </p:nvSpPr>
          <p:spPr bwMode="auto">
            <a:xfrm>
              <a:off x="6465" y="9235"/>
              <a:ext cx="510" cy="389"/>
            </a:xfrm>
            <a:custGeom>
              <a:avLst/>
              <a:gdLst>
                <a:gd name="T0" fmla="*/ 96 w 278"/>
                <a:gd name="T1" fmla="*/ 50 h 212"/>
                <a:gd name="T2" fmla="*/ 98 w 278"/>
                <a:gd name="T3" fmla="*/ 50 h 212"/>
                <a:gd name="T4" fmla="*/ 114 w 278"/>
                <a:gd name="T5" fmla="*/ 28 h 212"/>
                <a:gd name="T6" fmla="*/ 132 w 278"/>
                <a:gd name="T7" fmla="*/ 12 h 212"/>
                <a:gd name="T8" fmla="*/ 152 w 278"/>
                <a:gd name="T9" fmla="*/ 2 h 212"/>
                <a:gd name="T10" fmla="*/ 176 w 278"/>
                <a:gd name="T11" fmla="*/ 0 h 212"/>
                <a:gd name="T12" fmla="*/ 190 w 278"/>
                <a:gd name="T13" fmla="*/ 0 h 212"/>
                <a:gd name="T14" fmla="*/ 214 w 278"/>
                <a:gd name="T15" fmla="*/ 10 h 212"/>
                <a:gd name="T16" fmla="*/ 226 w 278"/>
                <a:gd name="T17" fmla="*/ 20 h 212"/>
                <a:gd name="T18" fmla="*/ 242 w 278"/>
                <a:gd name="T19" fmla="*/ 44 h 212"/>
                <a:gd name="T20" fmla="*/ 246 w 278"/>
                <a:gd name="T21" fmla="*/ 74 h 212"/>
                <a:gd name="T22" fmla="*/ 246 w 278"/>
                <a:gd name="T23" fmla="*/ 164 h 212"/>
                <a:gd name="T24" fmla="*/ 250 w 278"/>
                <a:gd name="T25" fmla="*/ 190 h 212"/>
                <a:gd name="T26" fmla="*/ 254 w 278"/>
                <a:gd name="T27" fmla="*/ 196 h 212"/>
                <a:gd name="T28" fmla="*/ 278 w 278"/>
                <a:gd name="T29" fmla="*/ 202 h 212"/>
                <a:gd name="T30" fmla="*/ 154 w 278"/>
                <a:gd name="T31" fmla="*/ 212 h 212"/>
                <a:gd name="T32" fmla="*/ 154 w 278"/>
                <a:gd name="T33" fmla="*/ 202 h 212"/>
                <a:gd name="T34" fmla="*/ 172 w 278"/>
                <a:gd name="T35" fmla="*/ 198 h 212"/>
                <a:gd name="T36" fmla="*/ 178 w 278"/>
                <a:gd name="T37" fmla="*/ 196 h 212"/>
                <a:gd name="T38" fmla="*/ 184 w 278"/>
                <a:gd name="T39" fmla="*/ 182 h 212"/>
                <a:gd name="T40" fmla="*/ 186 w 278"/>
                <a:gd name="T41" fmla="*/ 82 h 212"/>
                <a:gd name="T42" fmla="*/ 184 w 278"/>
                <a:gd name="T43" fmla="*/ 70 h 212"/>
                <a:gd name="T44" fmla="*/ 180 w 278"/>
                <a:gd name="T45" fmla="*/ 52 h 212"/>
                <a:gd name="T46" fmla="*/ 176 w 278"/>
                <a:gd name="T47" fmla="*/ 46 h 212"/>
                <a:gd name="T48" fmla="*/ 164 w 278"/>
                <a:gd name="T49" fmla="*/ 36 h 212"/>
                <a:gd name="T50" fmla="*/ 148 w 278"/>
                <a:gd name="T51" fmla="*/ 32 h 212"/>
                <a:gd name="T52" fmla="*/ 132 w 278"/>
                <a:gd name="T53" fmla="*/ 34 h 212"/>
                <a:gd name="T54" fmla="*/ 106 w 278"/>
                <a:gd name="T55" fmla="*/ 52 h 212"/>
                <a:gd name="T56" fmla="*/ 96 w 278"/>
                <a:gd name="T57" fmla="*/ 164 h 212"/>
                <a:gd name="T58" fmla="*/ 96 w 278"/>
                <a:gd name="T59" fmla="*/ 174 h 212"/>
                <a:gd name="T60" fmla="*/ 102 w 278"/>
                <a:gd name="T61" fmla="*/ 192 h 212"/>
                <a:gd name="T62" fmla="*/ 106 w 278"/>
                <a:gd name="T63" fmla="*/ 198 h 212"/>
                <a:gd name="T64" fmla="*/ 128 w 278"/>
                <a:gd name="T65" fmla="*/ 204 h 212"/>
                <a:gd name="T66" fmla="*/ 4 w 278"/>
                <a:gd name="T67" fmla="*/ 212 h 212"/>
                <a:gd name="T68" fmla="*/ 4 w 278"/>
                <a:gd name="T69" fmla="*/ 204 h 212"/>
                <a:gd name="T70" fmla="*/ 20 w 278"/>
                <a:gd name="T71" fmla="*/ 200 h 212"/>
                <a:gd name="T72" fmla="*/ 24 w 278"/>
                <a:gd name="T73" fmla="*/ 198 h 212"/>
                <a:gd name="T74" fmla="*/ 32 w 278"/>
                <a:gd name="T75" fmla="*/ 184 h 212"/>
                <a:gd name="T76" fmla="*/ 32 w 278"/>
                <a:gd name="T77" fmla="*/ 54 h 212"/>
                <a:gd name="T78" fmla="*/ 32 w 278"/>
                <a:gd name="T79" fmla="*/ 36 h 212"/>
                <a:gd name="T80" fmla="*/ 30 w 278"/>
                <a:gd name="T81" fmla="*/ 20 h 212"/>
                <a:gd name="T82" fmla="*/ 26 w 278"/>
                <a:gd name="T83" fmla="*/ 16 h 212"/>
                <a:gd name="T84" fmla="*/ 16 w 278"/>
                <a:gd name="T85" fmla="*/ 10 h 212"/>
                <a:gd name="T86" fmla="*/ 0 w 278"/>
                <a:gd name="T87" fmla="*/ 0 h 212"/>
                <a:gd name="T88" fmla="*/ 96 w 278"/>
                <a:gd name="T89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8" h="212">
                  <a:moveTo>
                    <a:pt x="96" y="0"/>
                  </a:moveTo>
                  <a:lnTo>
                    <a:pt x="96" y="50"/>
                  </a:lnTo>
                  <a:lnTo>
                    <a:pt x="98" y="50"/>
                  </a:lnTo>
                  <a:lnTo>
                    <a:pt x="98" y="50"/>
                  </a:lnTo>
                  <a:lnTo>
                    <a:pt x="104" y="38"/>
                  </a:lnTo>
                  <a:lnTo>
                    <a:pt x="114" y="28"/>
                  </a:lnTo>
                  <a:lnTo>
                    <a:pt x="122" y="18"/>
                  </a:lnTo>
                  <a:lnTo>
                    <a:pt x="132" y="12"/>
                  </a:lnTo>
                  <a:lnTo>
                    <a:pt x="142" y="6"/>
                  </a:lnTo>
                  <a:lnTo>
                    <a:pt x="152" y="2"/>
                  </a:lnTo>
                  <a:lnTo>
                    <a:pt x="16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4"/>
                  </a:lnTo>
                  <a:lnTo>
                    <a:pt x="214" y="10"/>
                  </a:lnTo>
                  <a:lnTo>
                    <a:pt x="226" y="20"/>
                  </a:lnTo>
                  <a:lnTo>
                    <a:pt x="226" y="20"/>
                  </a:lnTo>
                  <a:lnTo>
                    <a:pt x="234" y="30"/>
                  </a:lnTo>
                  <a:lnTo>
                    <a:pt x="242" y="44"/>
                  </a:lnTo>
                  <a:lnTo>
                    <a:pt x="246" y="58"/>
                  </a:lnTo>
                  <a:lnTo>
                    <a:pt x="246" y="74"/>
                  </a:lnTo>
                  <a:lnTo>
                    <a:pt x="246" y="164"/>
                  </a:lnTo>
                  <a:lnTo>
                    <a:pt x="246" y="164"/>
                  </a:lnTo>
                  <a:lnTo>
                    <a:pt x="248" y="182"/>
                  </a:lnTo>
                  <a:lnTo>
                    <a:pt x="250" y="190"/>
                  </a:lnTo>
                  <a:lnTo>
                    <a:pt x="254" y="196"/>
                  </a:lnTo>
                  <a:lnTo>
                    <a:pt x="254" y="196"/>
                  </a:lnTo>
                  <a:lnTo>
                    <a:pt x="262" y="200"/>
                  </a:lnTo>
                  <a:lnTo>
                    <a:pt x="278" y="202"/>
                  </a:lnTo>
                  <a:lnTo>
                    <a:pt x="278" y="212"/>
                  </a:lnTo>
                  <a:lnTo>
                    <a:pt x="154" y="212"/>
                  </a:lnTo>
                  <a:lnTo>
                    <a:pt x="154" y="202"/>
                  </a:lnTo>
                  <a:lnTo>
                    <a:pt x="154" y="202"/>
                  </a:lnTo>
                  <a:lnTo>
                    <a:pt x="166" y="200"/>
                  </a:lnTo>
                  <a:lnTo>
                    <a:pt x="172" y="198"/>
                  </a:lnTo>
                  <a:lnTo>
                    <a:pt x="178" y="196"/>
                  </a:lnTo>
                  <a:lnTo>
                    <a:pt x="178" y="196"/>
                  </a:lnTo>
                  <a:lnTo>
                    <a:pt x="182" y="190"/>
                  </a:lnTo>
                  <a:lnTo>
                    <a:pt x="184" y="182"/>
                  </a:lnTo>
                  <a:lnTo>
                    <a:pt x="186" y="166"/>
                  </a:lnTo>
                  <a:lnTo>
                    <a:pt x="186" y="82"/>
                  </a:lnTo>
                  <a:lnTo>
                    <a:pt x="186" y="82"/>
                  </a:lnTo>
                  <a:lnTo>
                    <a:pt x="184" y="70"/>
                  </a:lnTo>
                  <a:lnTo>
                    <a:pt x="182" y="60"/>
                  </a:lnTo>
                  <a:lnTo>
                    <a:pt x="180" y="52"/>
                  </a:lnTo>
                  <a:lnTo>
                    <a:pt x="176" y="46"/>
                  </a:lnTo>
                  <a:lnTo>
                    <a:pt x="176" y="46"/>
                  </a:lnTo>
                  <a:lnTo>
                    <a:pt x="170" y="40"/>
                  </a:lnTo>
                  <a:lnTo>
                    <a:pt x="164" y="36"/>
                  </a:lnTo>
                  <a:lnTo>
                    <a:pt x="156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32" y="34"/>
                  </a:lnTo>
                  <a:lnTo>
                    <a:pt x="118" y="42"/>
                  </a:lnTo>
                  <a:lnTo>
                    <a:pt x="106" y="52"/>
                  </a:lnTo>
                  <a:lnTo>
                    <a:pt x="96" y="68"/>
                  </a:lnTo>
                  <a:lnTo>
                    <a:pt x="96" y="164"/>
                  </a:lnTo>
                  <a:lnTo>
                    <a:pt x="96" y="164"/>
                  </a:lnTo>
                  <a:lnTo>
                    <a:pt x="96" y="174"/>
                  </a:lnTo>
                  <a:lnTo>
                    <a:pt x="98" y="184"/>
                  </a:lnTo>
                  <a:lnTo>
                    <a:pt x="102" y="192"/>
                  </a:lnTo>
                  <a:lnTo>
                    <a:pt x="106" y="198"/>
                  </a:lnTo>
                  <a:lnTo>
                    <a:pt x="106" y="198"/>
                  </a:lnTo>
                  <a:lnTo>
                    <a:pt x="114" y="202"/>
                  </a:lnTo>
                  <a:lnTo>
                    <a:pt x="128" y="204"/>
                  </a:lnTo>
                  <a:lnTo>
                    <a:pt x="128" y="212"/>
                  </a:lnTo>
                  <a:lnTo>
                    <a:pt x="4" y="212"/>
                  </a:lnTo>
                  <a:lnTo>
                    <a:pt x="4" y="204"/>
                  </a:lnTo>
                  <a:lnTo>
                    <a:pt x="4" y="204"/>
                  </a:lnTo>
                  <a:lnTo>
                    <a:pt x="14" y="202"/>
                  </a:lnTo>
                  <a:lnTo>
                    <a:pt x="20" y="200"/>
                  </a:lnTo>
                  <a:lnTo>
                    <a:pt x="24" y="198"/>
                  </a:lnTo>
                  <a:lnTo>
                    <a:pt x="24" y="198"/>
                  </a:lnTo>
                  <a:lnTo>
                    <a:pt x="30" y="190"/>
                  </a:lnTo>
                  <a:lnTo>
                    <a:pt x="32" y="184"/>
                  </a:lnTo>
                  <a:lnTo>
                    <a:pt x="32" y="168"/>
                  </a:lnTo>
                  <a:lnTo>
                    <a:pt x="32" y="54"/>
                  </a:lnTo>
                  <a:lnTo>
                    <a:pt x="32" y="54"/>
                  </a:lnTo>
                  <a:lnTo>
                    <a:pt x="32" y="36"/>
                  </a:lnTo>
                  <a:lnTo>
                    <a:pt x="32" y="26"/>
                  </a:lnTo>
                  <a:lnTo>
                    <a:pt x="30" y="20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2" y="12"/>
                  </a:lnTo>
                  <a:lnTo>
                    <a:pt x="16" y="10"/>
                  </a:lnTo>
                  <a:lnTo>
                    <a:pt x="0" y="8"/>
                  </a:lnTo>
                  <a:lnTo>
                    <a:pt x="0" y="0"/>
                  </a:lnTo>
                  <a:lnTo>
                    <a:pt x="88" y="0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1"/>
            <p:cNvSpPr>
              <a:spLocks/>
            </p:cNvSpPr>
            <p:nvPr/>
          </p:nvSpPr>
          <p:spPr bwMode="auto">
            <a:xfrm>
              <a:off x="6946" y="9235"/>
              <a:ext cx="246" cy="389"/>
            </a:xfrm>
            <a:custGeom>
              <a:avLst/>
              <a:gdLst>
                <a:gd name="T0" fmla="*/ 100 w 134"/>
                <a:gd name="T1" fmla="*/ 0 h 212"/>
                <a:gd name="T2" fmla="*/ 100 w 134"/>
                <a:gd name="T3" fmla="*/ 168 h 212"/>
                <a:gd name="T4" fmla="*/ 100 w 134"/>
                <a:gd name="T5" fmla="*/ 168 h 212"/>
                <a:gd name="T6" fmla="*/ 100 w 134"/>
                <a:gd name="T7" fmla="*/ 178 h 212"/>
                <a:gd name="T8" fmla="*/ 102 w 134"/>
                <a:gd name="T9" fmla="*/ 186 h 212"/>
                <a:gd name="T10" fmla="*/ 104 w 134"/>
                <a:gd name="T11" fmla="*/ 192 h 212"/>
                <a:gd name="T12" fmla="*/ 108 w 134"/>
                <a:gd name="T13" fmla="*/ 196 h 212"/>
                <a:gd name="T14" fmla="*/ 112 w 134"/>
                <a:gd name="T15" fmla="*/ 200 h 212"/>
                <a:gd name="T16" fmla="*/ 118 w 134"/>
                <a:gd name="T17" fmla="*/ 202 h 212"/>
                <a:gd name="T18" fmla="*/ 134 w 134"/>
                <a:gd name="T19" fmla="*/ 204 h 212"/>
                <a:gd name="T20" fmla="*/ 134 w 134"/>
                <a:gd name="T21" fmla="*/ 212 h 212"/>
                <a:gd name="T22" fmla="*/ 2 w 134"/>
                <a:gd name="T23" fmla="*/ 212 h 212"/>
                <a:gd name="T24" fmla="*/ 2 w 134"/>
                <a:gd name="T25" fmla="*/ 204 h 212"/>
                <a:gd name="T26" fmla="*/ 2 w 134"/>
                <a:gd name="T27" fmla="*/ 204 h 212"/>
                <a:gd name="T28" fmla="*/ 18 w 134"/>
                <a:gd name="T29" fmla="*/ 202 h 212"/>
                <a:gd name="T30" fmla="*/ 24 w 134"/>
                <a:gd name="T31" fmla="*/ 198 h 212"/>
                <a:gd name="T32" fmla="*/ 28 w 134"/>
                <a:gd name="T33" fmla="*/ 196 h 212"/>
                <a:gd name="T34" fmla="*/ 28 w 134"/>
                <a:gd name="T35" fmla="*/ 196 h 212"/>
                <a:gd name="T36" fmla="*/ 32 w 134"/>
                <a:gd name="T37" fmla="*/ 190 h 212"/>
                <a:gd name="T38" fmla="*/ 34 w 134"/>
                <a:gd name="T39" fmla="*/ 182 h 212"/>
                <a:gd name="T40" fmla="*/ 36 w 134"/>
                <a:gd name="T41" fmla="*/ 164 h 212"/>
                <a:gd name="T42" fmla="*/ 36 w 134"/>
                <a:gd name="T43" fmla="*/ 54 h 212"/>
                <a:gd name="T44" fmla="*/ 36 w 134"/>
                <a:gd name="T45" fmla="*/ 54 h 212"/>
                <a:gd name="T46" fmla="*/ 36 w 134"/>
                <a:gd name="T47" fmla="*/ 34 h 212"/>
                <a:gd name="T48" fmla="*/ 34 w 134"/>
                <a:gd name="T49" fmla="*/ 24 h 212"/>
                <a:gd name="T50" fmla="*/ 32 w 134"/>
                <a:gd name="T51" fmla="*/ 18 h 212"/>
                <a:gd name="T52" fmla="*/ 32 w 134"/>
                <a:gd name="T53" fmla="*/ 18 h 212"/>
                <a:gd name="T54" fmla="*/ 28 w 134"/>
                <a:gd name="T55" fmla="*/ 14 h 212"/>
                <a:gd name="T56" fmla="*/ 22 w 134"/>
                <a:gd name="T57" fmla="*/ 12 h 212"/>
                <a:gd name="T58" fmla="*/ 14 w 134"/>
                <a:gd name="T59" fmla="*/ 10 h 212"/>
                <a:gd name="T60" fmla="*/ 0 w 134"/>
                <a:gd name="T61" fmla="*/ 8 h 212"/>
                <a:gd name="T62" fmla="*/ 0 w 134"/>
                <a:gd name="T63" fmla="*/ 0 h 212"/>
                <a:gd name="T64" fmla="*/ 100 w 134"/>
                <a:gd name="T6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4" h="212">
                  <a:moveTo>
                    <a:pt x="100" y="0"/>
                  </a:moveTo>
                  <a:lnTo>
                    <a:pt x="100" y="168"/>
                  </a:lnTo>
                  <a:lnTo>
                    <a:pt x="100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04" y="192"/>
                  </a:lnTo>
                  <a:lnTo>
                    <a:pt x="108" y="196"/>
                  </a:lnTo>
                  <a:lnTo>
                    <a:pt x="112" y="200"/>
                  </a:lnTo>
                  <a:lnTo>
                    <a:pt x="118" y="202"/>
                  </a:lnTo>
                  <a:lnTo>
                    <a:pt x="134" y="204"/>
                  </a:lnTo>
                  <a:lnTo>
                    <a:pt x="134" y="212"/>
                  </a:lnTo>
                  <a:lnTo>
                    <a:pt x="2" y="21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18" y="202"/>
                  </a:lnTo>
                  <a:lnTo>
                    <a:pt x="24" y="198"/>
                  </a:lnTo>
                  <a:lnTo>
                    <a:pt x="28" y="196"/>
                  </a:lnTo>
                  <a:lnTo>
                    <a:pt x="28" y="196"/>
                  </a:lnTo>
                  <a:lnTo>
                    <a:pt x="32" y="190"/>
                  </a:lnTo>
                  <a:lnTo>
                    <a:pt x="34" y="182"/>
                  </a:lnTo>
                  <a:lnTo>
                    <a:pt x="36" y="164"/>
                  </a:lnTo>
                  <a:lnTo>
                    <a:pt x="36" y="54"/>
                  </a:lnTo>
                  <a:lnTo>
                    <a:pt x="36" y="54"/>
                  </a:lnTo>
                  <a:lnTo>
                    <a:pt x="36" y="34"/>
                  </a:lnTo>
                  <a:lnTo>
                    <a:pt x="34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28" y="14"/>
                  </a:lnTo>
                  <a:lnTo>
                    <a:pt x="22" y="12"/>
                  </a:lnTo>
                  <a:lnTo>
                    <a:pt x="14" y="10"/>
                  </a:lnTo>
                  <a:lnTo>
                    <a:pt x="0" y="8"/>
                  </a:lnTo>
                  <a:lnTo>
                    <a:pt x="0" y="0"/>
                  </a:lnTo>
                  <a:lnTo>
                    <a:pt x="10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2"/>
            <p:cNvSpPr>
              <a:spLocks/>
            </p:cNvSpPr>
            <p:nvPr/>
          </p:nvSpPr>
          <p:spPr bwMode="auto">
            <a:xfrm>
              <a:off x="7002" y="9000"/>
              <a:ext cx="135" cy="128"/>
            </a:xfrm>
            <a:custGeom>
              <a:avLst/>
              <a:gdLst>
                <a:gd name="T0" fmla="*/ 0 w 74"/>
                <a:gd name="T1" fmla="*/ 36 h 70"/>
                <a:gd name="T2" fmla="*/ 0 w 74"/>
                <a:gd name="T3" fmla="*/ 36 h 70"/>
                <a:gd name="T4" fmla="*/ 0 w 74"/>
                <a:gd name="T5" fmla="*/ 28 h 70"/>
                <a:gd name="T6" fmla="*/ 2 w 74"/>
                <a:gd name="T7" fmla="*/ 20 h 70"/>
                <a:gd name="T8" fmla="*/ 6 w 74"/>
                <a:gd name="T9" fmla="*/ 14 h 70"/>
                <a:gd name="T10" fmla="*/ 12 w 74"/>
                <a:gd name="T11" fmla="*/ 10 h 70"/>
                <a:gd name="T12" fmla="*/ 16 w 74"/>
                <a:gd name="T13" fmla="*/ 6 h 70"/>
                <a:gd name="T14" fmla="*/ 24 w 74"/>
                <a:gd name="T15" fmla="*/ 4 h 70"/>
                <a:gd name="T16" fmla="*/ 38 w 74"/>
                <a:gd name="T17" fmla="*/ 0 h 70"/>
                <a:gd name="T18" fmla="*/ 50 w 74"/>
                <a:gd name="T19" fmla="*/ 2 h 70"/>
                <a:gd name="T20" fmla="*/ 58 w 74"/>
                <a:gd name="T21" fmla="*/ 6 h 70"/>
                <a:gd name="T22" fmla="*/ 62 w 74"/>
                <a:gd name="T23" fmla="*/ 10 h 70"/>
                <a:gd name="T24" fmla="*/ 68 w 74"/>
                <a:gd name="T25" fmla="*/ 14 h 70"/>
                <a:gd name="T26" fmla="*/ 72 w 74"/>
                <a:gd name="T27" fmla="*/ 20 h 70"/>
                <a:gd name="T28" fmla="*/ 74 w 74"/>
                <a:gd name="T29" fmla="*/ 28 h 70"/>
                <a:gd name="T30" fmla="*/ 74 w 74"/>
                <a:gd name="T31" fmla="*/ 36 h 70"/>
                <a:gd name="T32" fmla="*/ 74 w 74"/>
                <a:gd name="T33" fmla="*/ 36 h 70"/>
                <a:gd name="T34" fmla="*/ 74 w 74"/>
                <a:gd name="T35" fmla="*/ 44 h 70"/>
                <a:gd name="T36" fmla="*/ 72 w 74"/>
                <a:gd name="T37" fmla="*/ 50 h 70"/>
                <a:gd name="T38" fmla="*/ 68 w 74"/>
                <a:gd name="T39" fmla="*/ 56 h 70"/>
                <a:gd name="T40" fmla="*/ 62 w 74"/>
                <a:gd name="T41" fmla="*/ 62 h 70"/>
                <a:gd name="T42" fmla="*/ 58 w 74"/>
                <a:gd name="T43" fmla="*/ 66 h 70"/>
                <a:gd name="T44" fmla="*/ 50 w 74"/>
                <a:gd name="T45" fmla="*/ 68 h 70"/>
                <a:gd name="T46" fmla="*/ 38 w 74"/>
                <a:gd name="T47" fmla="*/ 70 h 70"/>
                <a:gd name="T48" fmla="*/ 24 w 74"/>
                <a:gd name="T49" fmla="*/ 68 h 70"/>
                <a:gd name="T50" fmla="*/ 16 w 74"/>
                <a:gd name="T51" fmla="*/ 66 h 70"/>
                <a:gd name="T52" fmla="*/ 12 w 74"/>
                <a:gd name="T53" fmla="*/ 62 h 70"/>
                <a:gd name="T54" fmla="*/ 6 w 74"/>
                <a:gd name="T55" fmla="*/ 56 h 70"/>
                <a:gd name="T56" fmla="*/ 2 w 74"/>
                <a:gd name="T57" fmla="*/ 50 h 70"/>
                <a:gd name="T58" fmla="*/ 0 w 74"/>
                <a:gd name="T59" fmla="*/ 44 h 70"/>
                <a:gd name="T60" fmla="*/ 0 w 74"/>
                <a:gd name="T61" fmla="*/ 3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" h="70">
                  <a:moveTo>
                    <a:pt x="0" y="36"/>
                  </a:moveTo>
                  <a:lnTo>
                    <a:pt x="0" y="36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12" y="10"/>
                  </a:lnTo>
                  <a:lnTo>
                    <a:pt x="16" y="6"/>
                  </a:lnTo>
                  <a:lnTo>
                    <a:pt x="24" y="4"/>
                  </a:lnTo>
                  <a:lnTo>
                    <a:pt x="38" y="0"/>
                  </a:lnTo>
                  <a:lnTo>
                    <a:pt x="50" y="2"/>
                  </a:lnTo>
                  <a:lnTo>
                    <a:pt x="58" y="6"/>
                  </a:lnTo>
                  <a:lnTo>
                    <a:pt x="62" y="10"/>
                  </a:lnTo>
                  <a:lnTo>
                    <a:pt x="68" y="14"/>
                  </a:lnTo>
                  <a:lnTo>
                    <a:pt x="72" y="20"/>
                  </a:lnTo>
                  <a:lnTo>
                    <a:pt x="74" y="28"/>
                  </a:lnTo>
                  <a:lnTo>
                    <a:pt x="74" y="36"/>
                  </a:lnTo>
                  <a:lnTo>
                    <a:pt x="74" y="36"/>
                  </a:lnTo>
                  <a:lnTo>
                    <a:pt x="74" y="44"/>
                  </a:lnTo>
                  <a:lnTo>
                    <a:pt x="72" y="50"/>
                  </a:lnTo>
                  <a:lnTo>
                    <a:pt x="68" y="56"/>
                  </a:lnTo>
                  <a:lnTo>
                    <a:pt x="62" y="62"/>
                  </a:lnTo>
                  <a:lnTo>
                    <a:pt x="58" y="66"/>
                  </a:lnTo>
                  <a:lnTo>
                    <a:pt x="50" y="68"/>
                  </a:lnTo>
                  <a:lnTo>
                    <a:pt x="38" y="70"/>
                  </a:lnTo>
                  <a:lnTo>
                    <a:pt x="24" y="68"/>
                  </a:lnTo>
                  <a:lnTo>
                    <a:pt x="16" y="66"/>
                  </a:lnTo>
                  <a:lnTo>
                    <a:pt x="12" y="62"/>
                  </a:lnTo>
                  <a:lnTo>
                    <a:pt x="6" y="56"/>
                  </a:lnTo>
                  <a:lnTo>
                    <a:pt x="2" y="50"/>
                  </a:lnTo>
                  <a:lnTo>
                    <a:pt x="0" y="44"/>
                  </a:lnTo>
                  <a:lnTo>
                    <a:pt x="0" y="3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3"/>
            <p:cNvSpPr>
              <a:spLocks/>
            </p:cNvSpPr>
            <p:nvPr/>
          </p:nvSpPr>
          <p:spPr bwMode="auto">
            <a:xfrm>
              <a:off x="7119" y="9235"/>
              <a:ext cx="491" cy="389"/>
            </a:xfrm>
            <a:custGeom>
              <a:avLst/>
              <a:gdLst>
                <a:gd name="T0" fmla="*/ 268 w 268"/>
                <a:gd name="T1" fmla="*/ 0 h 212"/>
                <a:gd name="T2" fmla="*/ 268 w 268"/>
                <a:gd name="T3" fmla="*/ 8 h 212"/>
                <a:gd name="T4" fmla="*/ 268 w 268"/>
                <a:gd name="T5" fmla="*/ 8 h 212"/>
                <a:gd name="T6" fmla="*/ 260 w 268"/>
                <a:gd name="T7" fmla="*/ 10 h 212"/>
                <a:gd name="T8" fmla="*/ 254 w 268"/>
                <a:gd name="T9" fmla="*/ 12 h 212"/>
                <a:gd name="T10" fmla="*/ 248 w 268"/>
                <a:gd name="T11" fmla="*/ 16 h 212"/>
                <a:gd name="T12" fmla="*/ 242 w 268"/>
                <a:gd name="T13" fmla="*/ 20 h 212"/>
                <a:gd name="T14" fmla="*/ 242 w 268"/>
                <a:gd name="T15" fmla="*/ 20 h 212"/>
                <a:gd name="T16" fmla="*/ 230 w 268"/>
                <a:gd name="T17" fmla="*/ 36 h 212"/>
                <a:gd name="T18" fmla="*/ 218 w 268"/>
                <a:gd name="T19" fmla="*/ 56 h 212"/>
                <a:gd name="T20" fmla="*/ 142 w 268"/>
                <a:gd name="T21" fmla="*/ 212 h 212"/>
                <a:gd name="T22" fmla="*/ 130 w 268"/>
                <a:gd name="T23" fmla="*/ 212 h 212"/>
                <a:gd name="T24" fmla="*/ 52 w 268"/>
                <a:gd name="T25" fmla="*/ 52 h 212"/>
                <a:gd name="T26" fmla="*/ 52 w 268"/>
                <a:gd name="T27" fmla="*/ 52 h 212"/>
                <a:gd name="T28" fmla="*/ 40 w 268"/>
                <a:gd name="T29" fmla="*/ 32 h 212"/>
                <a:gd name="T30" fmla="*/ 28 w 268"/>
                <a:gd name="T31" fmla="*/ 18 h 212"/>
                <a:gd name="T32" fmla="*/ 28 w 268"/>
                <a:gd name="T33" fmla="*/ 18 h 212"/>
                <a:gd name="T34" fmla="*/ 22 w 268"/>
                <a:gd name="T35" fmla="*/ 14 h 212"/>
                <a:gd name="T36" fmla="*/ 16 w 268"/>
                <a:gd name="T37" fmla="*/ 12 h 212"/>
                <a:gd name="T38" fmla="*/ 0 w 268"/>
                <a:gd name="T39" fmla="*/ 8 h 212"/>
                <a:gd name="T40" fmla="*/ 0 w 268"/>
                <a:gd name="T41" fmla="*/ 0 h 212"/>
                <a:gd name="T42" fmla="*/ 130 w 268"/>
                <a:gd name="T43" fmla="*/ 0 h 212"/>
                <a:gd name="T44" fmla="*/ 130 w 268"/>
                <a:gd name="T45" fmla="*/ 8 h 212"/>
                <a:gd name="T46" fmla="*/ 130 w 268"/>
                <a:gd name="T47" fmla="*/ 8 h 212"/>
                <a:gd name="T48" fmla="*/ 122 w 268"/>
                <a:gd name="T49" fmla="*/ 12 h 212"/>
                <a:gd name="T50" fmla="*/ 116 w 268"/>
                <a:gd name="T51" fmla="*/ 16 h 212"/>
                <a:gd name="T52" fmla="*/ 112 w 268"/>
                <a:gd name="T53" fmla="*/ 20 h 212"/>
                <a:gd name="T54" fmla="*/ 110 w 268"/>
                <a:gd name="T55" fmla="*/ 28 h 212"/>
                <a:gd name="T56" fmla="*/ 110 w 268"/>
                <a:gd name="T57" fmla="*/ 28 h 212"/>
                <a:gd name="T58" fmla="*/ 112 w 268"/>
                <a:gd name="T59" fmla="*/ 34 h 212"/>
                <a:gd name="T60" fmla="*/ 114 w 268"/>
                <a:gd name="T61" fmla="*/ 42 h 212"/>
                <a:gd name="T62" fmla="*/ 162 w 268"/>
                <a:gd name="T63" fmla="*/ 136 h 212"/>
                <a:gd name="T64" fmla="*/ 200 w 268"/>
                <a:gd name="T65" fmla="*/ 60 h 212"/>
                <a:gd name="T66" fmla="*/ 200 w 268"/>
                <a:gd name="T67" fmla="*/ 60 h 212"/>
                <a:gd name="T68" fmla="*/ 206 w 268"/>
                <a:gd name="T69" fmla="*/ 44 h 212"/>
                <a:gd name="T70" fmla="*/ 208 w 268"/>
                <a:gd name="T71" fmla="*/ 32 h 212"/>
                <a:gd name="T72" fmla="*/ 208 w 268"/>
                <a:gd name="T73" fmla="*/ 32 h 212"/>
                <a:gd name="T74" fmla="*/ 208 w 268"/>
                <a:gd name="T75" fmla="*/ 22 h 212"/>
                <a:gd name="T76" fmla="*/ 202 w 268"/>
                <a:gd name="T77" fmla="*/ 16 h 212"/>
                <a:gd name="T78" fmla="*/ 194 w 268"/>
                <a:gd name="T79" fmla="*/ 10 h 212"/>
                <a:gd name="T80" fmla="*/ 184 w 268"/>
                <a:gd name="T81" fmla="*/ 8 h 212"/>
                <a:gd name="T82" fmla="*/ 184 w 268"/>
                <a:gd name="T83" fmla="*/ 0 h 212"/>
                <a:gd name="T84" fmla="*/ 268 w 268"/>
                <a:gd name="T8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8" h="212">
                  <a:moveTo>
                    <a:pt x="268" y="0"/>
                  </a:moveTo>
                  <a:lnTo>
                    <a:pt x="268" y="8"/>
                  </a:lnTo>
                  <a:lnTo>
                    <a:pt x="268" y="8"/>
                  </a:lnTo>
                  <a:lnTo>
                    <a:pt x="260" y="10"/>
                  </a:lnTo>
                  <a:lnTo>
                    <a:pt x="254" y="12"/>
                  </a:lnTo>
                  <a:lnTo>
                    <a:pt x="248" y="16"/>
                  </a:lnTo>
                  <a:lnTo>
                    <a:pt x="242" y="20"/>
                  </a:lnTo>
                  <a:lnTo>
                    <a:pt x="242" y="20"/>
                  </a:lnTo>
                  <a:lnTo>
                    <a:pt x="230" y="36"/>
                  </a:lnTo>
                  <a:lnTo>
                    <a:pt x="218" y="56"/>
                  </a:lnTo>
                  <a:lnTo>
                    <a:pt x="142" y="212"/>
                  </a:lnTo>
                  <a:lnTo>
                    <a:pt x="130" y="212"/>
                  </a:lnTo>
                  <a:lnTo>
                    <a:pt x="52" y="52"/>
                  </a:lnTo>
                  <a:lnTo>
                    <a:pt x="52" y="52"/>
                  </a:lnTo>
                  <a:lnTo>
                    <a:pt x="40" y="32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2" y="14"/>
                  </a:lnTo>
                  <a:lnTo>
                    <a:pt x="16" y="12"/>
                  </a:lnTo>
                  <a:lnTo>
                    <a:pt x="0" y="8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122" y="12"/>
                  </a:lnTo>
                  <a:lnTo>
                    <a:pt x="116" y="16"/>
                  </a:lnTo>
                  <a:lnTo>
                    <a:pt x="112" y="20"/>
                  </a:lnTo>
                  <a:lnTo>
                    <a:pt x="110" y="28"/>
                  </a:lnTo>
                  <a:lnTo>
                    <a:pt x="110" y="28"/>
                  </a:lnTo>
                  <a:lnTo>
                    <a:pt x="112" y="34"/>
                  </a:lnTo>
                  <a:lnTo>
                    <a:pt x="114" y="42"/>
                  </a:lnTo>
                  <a:lnTo>
                    <a:pt x="162" y="136"/>
                  </a:lnTo>
                  <a:lnTo>
                    <a:pt x="200" y="60"/>
                  </a:lnTo>
                  <a:lnTo>
                    <a:pt x="200" y="60"/>
                  </a:lnTo>
                  <a:lnTo>
                    <a:pt x="206" y="44"/>
                  </a:lnTo>
                  <a:lnTo>
                    <a:pt x="208" y="32"/>
                  </a:lnTo>
                  <a:lnTo>
                    <a:pt x="208" y="32"/>
                  </a:lnTo>
                  <a:lnTo>
                    <a:pt x="208" y="22"/>
                  </a:lnTo>
                  <a:lnTo>
                    <a:pt x="202" y="16"/>
                  </a:lnTo>
                  <a:lnTo>
                    <a:pt x="194" y="10"/>
                  </a:lnTo>
                  <a:lnTo>
                    <a:pt x="184" y="8"/>
                  </a:lnTo>
                  <a:lnTo>
                    <a:pt x="184" y="0"/>
                  </a:lnTo>
                  <a:lnTo>
                    <a:pt x="2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4"/>
            <p:cNvSpPr>
              <a:spLocks/>
            </p:cNvSpPr>
            <p:nvPr/>
          </p:nvSpPr>
          <p:spPr bwMode="auto">
            <a:xfrm>
              <a:off x="8314" y="9235"/>
              <a:ext cx="305" cy="396"/>
            </a:xfrm>
            <a:custGeom>
              <a:avLst/>
              <a:gdLst>
                <a:gd name="T0" fmla="*/ 0 w 166"/>
                <a:gd name="T1" fmla="*/ 138 h 216"/>
                <a:gd name="T2" fmla="*/ 10 w 166"/>
                <a:gd name="T3" fmla="*/ 138 h 216"/>
                <a:gd name="T4" fmla="*/ 26 w 166"/>
                <a:gd name="T5" fmla="*/ 166 h 216"/>
                <a:gd name="T6" fmla="*/ 46 w 166"/>
                <a:gd name="T7" fmla="*/ 186 h 216"/>
                <a:gd name="T8" fmla="*/ 66 w 166"/>
                <a:gd name="T9" fmla="*/ 198 h 216"/>
                <a:gd name="T10" fmla="*/ 88 w 166"/>
                <a:gd name="T11" fmla="*/ 202 h 216"/>
                <a:gd name="T12" fmla="*/ 102 w 166"/>
                <a:gd name="T13" fmla="*/ 200 h 216"/>
                <a:gd name="T14" fmla="*/ 114 w 166"/>
                <a:gd name="T15" fmla="*/ 192 h 216"/>
                <a:gd name="T16" fmla="*/ 122 w 166"/>
                <a:gd name="T17" fmla="*/ 184 h 216"/>
                <a:gd name="T18" fmla="*/ 126 w 166"/>
                <a:gd name="T19" fmla="*/ 172 h 216"/>
                <a:gd name="T20" fmla="*/ 124 w 166"/>
                <a:gd name="T21" fmla="*/ 166 h 216"/>
                <a:gd name="T22" fmla="*/ 120 w 166"/>
                <a:gd name="T23" fmla="*/ 154 h 216"/>
                <a:gd name="T24" fmla="*/ 114 w 166"/>
                <a:gd name="T25" fmla="*/ 150 h 216"/>
                <a:gd name="T26" fmla="*/ 98 w 166"/>
                <a:gd name="T27" fmla="*/ 140 h 216"/>
                <a:gd name="T28" fmla="*/ 70 w 166"/>
                <a:gd name="T29" fmla="*/ 128 h 216"/>
                <a:gd name="T30" fmla="*/ 34 w 166"/>
                <a:gd name="T31" fmla="*/ 112 h 216"/>
                <a:gd name="T32" fmla="*/ 14 w 166"/>
                <a:gd name="T33" fmla="*/ 98 h 216"/>
                <a:gd name="T34" fmla="*/ 8 w 166"/>
                <a:gd name="T35" fmla="*/ 90 h 216"/>
                <a:gd name="T36" fmla="*/ 0 w 166"/>
                <a:gd name="T37" fmla="*/ 72 h 216"/>
                <a:gd name="T38" fmla="*/ 0 w 166"/>
                <a:gd name="T39" fmla="*/ 60 h 216"/>
                <a:gd name="T40" fmla="*/ 4 w 166"/>
                <a:gd name="T41" fmla="*/ 38 h 216"/>
                <a:gd name="T42" fmla="*/ 20 w 166"/>
                <a:gd name="T43" fmla="*/ 18 h 216"/>
                <a:gd name="T44" fmla="*/ 32 w 166"/>
                <a:gd name="T45" fmla="*/ 10 h 216"/>
                <a:gd name="T46" fmla="*/ 58 w 166"/>
                <a:gd name="T47" fmla="*/ 0 h 216"/>
                <a:gd name="T48" fmla="*/ 74 w 166"/>
                <a:gd name="T49" fmla="*/ 0 h 216"/>
                <a:gd name="T50" fmla="*/ 130 w 166"/>
                <a:gd name="T51" fmla="*/ 6 h 216"/>
                <a:gd name="T52" fmla="*/ 154 w 166"/>
                <a:gd name="T53" fmla="*/ 14 h 216"/>
                <a:gd name="T54" fmla="*/ 144 w 166"/>
                <a:gd name="T55" fmla="*/ 62 h 216"/>
                <a:gd name="T56" fmla="*/ 138 w 166"/>
                <a:gd name="T57" fmla="*/ 52 h 216"/>
                <a:gd name="T58" fmla="*/ 126 w 166"/>
                <a:gd name="T59" fmla="*/ 34 h 216"/>
                <a:gd name="T60" fmla="*/ 116 w 166"/>
                <a:gd name="T61" fmla="*/ 26 h 216"/>
                <a:gd name="T62" fmla="*/ 98 w 166"/>
                <a:gd name="T63" fmla="*/ 18 h 216"/>
                <a:gd name="T64" fmla="*/ 78 w 166"/>
                <a:gd name="T65" fmla="*/ 14 h 216"/>
                <a:gd name="T66" fmla="*/ 64 w 166"/>
                <a:gd name="T67" fmla="*/ 16 h 216"/>
                <a:gd name="T68" fmla="*/ 52 w 166"/>
                <a:gd name="T69" fmla="*/ 20 h 216"/>
                <a:gd name="T70" fmla="*/ 44 w 166"/>
                <a:gd name="T71" fmla="*/ 32 h 216"/>
                <a:gd name="T72" fmla="*/ 42 w 166"/>
                <a:gd name="T73" fmla="*/ 36 h 216"/>
                <a:gd name="T74" fmla="*/ 52 w 166"/>
                <a:gd name="T75" fmla="*/ 52 h 216"/>
                <a:gd name="T76" fmla="*/ 64 w 166"/>
                <a:gd name="T77" fmla="*/ 60 h 216"/>
                <a:gd name="T78" fmla="*/ 90 w 166"/>
                <a:gd name="T79" fmla="*/ 70 h 216"/>
                <a:gd name="T80" fmla="*/ 128 w 166"/>
                <a:gd name="T81" fmla="*/ 88 h 216"/>
                <a:gd name="T82" fmla="*/ 152 w 166"/>
                <a:gd name="T83" fmla="*/ 104 h 216"/>
                <a:gd name="T84" fmla="*/ 158 w 166"/>
                <a:gd name="T85" fmla="*/ 114 h 216"/>
                <a:gd name="T86" fmla="*/ 166 w 166"/>
                <a:gd name="T87" fmla="*/ 134 h 216"/>
                <a:gd name="T88" fmla="*/ 166 w 166"/>
                <a:gd name="T89" fmla="*/ 146 h 216"/>
                <a:gd name="T90" fmla="*/ 160 w 166"/>
                <a:gd name="T91" fmla="*/ 174 h 216"/>
                <a:gd name="T92" fmla="*/ 144 w 166"/>
                <a:gd name="T93" fmla="*/ 196 h 216"/>
                <a:gd name="T94" fmla="*/ 130 w 166"/>
                <a:gd name="T95" fmla="*/ 204 h 216"/>
                <a:gd name="T96" fmla="*/ 104 w 166"/>
                <a:gd name="T97" fmla="*/ 216 h 216"/>
                <a:gd name="T98" fmla="*/ 90 w 166"/>
                <a:gd name="T99" fmla="*/ 216 h 216"/>
                <a:gd name="T100" fmla="*/ 34 w 166"/>
                <a:gd name="T101" fmla="*/ 21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6" h="216">
                  <a:moveTo>
                    <a:pt x="0" y="206"/>
                  </a:moveTo>
                  <a:lnTo>
                    <a:pt x="0" y="138"/>
                  </a:lnTo>
                  <a:lnTo>
                    <a:pt x="10" y="138"/>
                  </a:lnTo>
                  <a:lnTo>
                    <a:pt x="10" y="138"/>
                  </a:lnTo>
                  <a:lnTo>
                    <a:pt x="18" y="154"/>
                  </a:lnTo>
                  <a:lnTo>
                    <a:pt x="26" y="166"/>
                  </a:lnTo>
                  <a:lnTo>
                    <a:pt x="36" y="176"/>
                  </a:lnTo>
                  <a:lnTo>
                    <a:pt x="46" y="186"/>
                  </a:lnTo>
                  <a:lnTo>
                    <a:pt x="56" y="192"/>
                  </a:lnTo>
                  <a:lnTo>
                    <a:pt x="66" y="198"/>
                  </a:lnTo>
                  <a:lnTo>
                    <a:pt x="76" y="200"/>
                  </a:lnTo>
                  <a:lnTo>
                    <a:pt x="88" y="202"/>
                  </a:lnTo>
                  <a:lnTo>
                    <a:pt x="88" y="202"/>
                  </a:lnTo>
                  <a:lnTo>
                    <a:pt x="102" y="200"/>
                  </a:lnTo>
                  <a:lnTo>
                    <a:pt x="114" y="192"/>
                  </a:lnTo>
                  <a:lnTo>
                    <a:pt x="114" y="192"/>
                  </a:lnTo>
                  <a:lnTo>
                    <a:pt x="118" y="188"/>
                  </a:lnTo>
                  <a:lnTo>
                    <a:pt x="122" y="184"/>
                  </a:lnTo>
                  <a:lnTo>
                    <a:pt x="124" y="178"/>
                  </a:lnTo>
                  <a:lnTo>
                    <a:pt x="126" y="172"/>
                  </a:lnTo>
                  <a:lnTo>
                    <a:pt x="126" y="172"/>
                  </a:lnTo>
                  <a:lnTo>
                    <a:pt x="124" y="166"/>
                  </a:lnTo>
                  <a:lnTo>
                    <a:pt x="122" y="160"/>
                  </a:lnTo>
                  <a:lnTo>
                    <a:pt x="120" y="154"/>
                  </a:lnTo>
                  <a:lnTo>
                    <a:pt x="114" y="150"/>
                  </a:lnTo>
                  <a:lnTo>
                    <a:pt x="114" y="150"/>
                  </a:lnTo>
                  <a:lnTo>
                    <a:pt x="108" y="144"/>
                  </a:lnTo>
                  <a:lnTo>
                    <a:pt x="98" y="140"/>
                  </a:lnTo>
                  <a:lnTo>
                    <a:pt x="70" y="128"/>
                  </a:lnTo>
                  <a:lnTo>
                    <a:pt x="70" y="128"/>
                  </a:lnTo>
                  <a:lnTo>
                    <a:pt x="50" y="120"/>
                  </a:lnTo>
                  <a:lnTo>
                    <a:pt x="34" y="112"/>
                  </a:lnTo>
                  <a:lnTo>
                    <a:pt x="22" y="106"/>
                  </a:lnTo>
                  <a:lnTo>
                    <a:pt x="14" y="98"/>
                  </a:lnTo>
                  <a:lnTo>
                    <a:pt x="14" y="98"/>
                  </a:lnTo>
                  <a:lnTo>
                    <a:pt x="8" y="90"/>
                  </a:lnTo>
                  <a:lnTo>
                    <a:pt x="4" y="80"/>
                  </a:lnTo>
                  <a:lnTo>
                    <a:pt x="0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4" y="38"/>
                  </a:lnTo>
                  <a:lnTo>
                    <a:pt x="12" y="26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2" y="10"/>
                  </a:lnTo>
                  <a:lnTo>
                    <a:pt x="44" y="4"/>
                  </a:lnTo>
                  <a:lnTo>
                    <a:pt x="58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104" y="2"/>
                  </a:lnTo>
                  <a:lnTo>
                    <a:pt x="130" y="6"/>
                  </a:lnTo>
                  <a:lnTo>
                    <a:pt x="142" y="10"/>
                  </a:lnTo>
                  <a:lnTo>
                    <a:pt x="154" y="14"/>
                  </a:lnTo>
                  <a:lnTo>
                    <a:pt x="154" y="62"/>
                  </a:lnTo>
                  <a:lnTo>
                    <a:pt x="144" y="62"/>
                  </a:lnTo>
                  <a:lnTo>
                    <a:pt x="144" y="62"/>
                  </a:lnTo>
                  <a:lnTo>
                    <a:pt x="138" y="52"/>
                  </a:lnTo>
                  <a:lnTo>
                    <a:pt x="132" y="42"/>
                  </a:lnTo>
                  <a:lnTo>
                    <a:pt x="126" y="34"/>
                  </a:lnTo>
                  <a:lnTo>
                    <a:pt x="116" y="26"/>
                  </a:lnTo>
                  <a:lnTo>
                    <a:pt x="116" y="26"/>
                  </a:lnTo>
                  <a:lnTo>
                    <a:pt x="108" y="22"/>
                  </a:lnTo>
                  <a:lnTo>
                    <a:pt x="98" y="18"/>
                  </a:lnTo>
                  <a:lnTo>
                    <a:pt x="88" y="14"/>
                  </a:lnTo>
                  <a:lnTo>
                    <a:pt x="78" y="14"/>
                  </a:lnTo>
                  <a:lnTo>
                    <a:pt x="78" y="14"/>
                  </a:lnTo>
                  <a:lnTo>
                    <a:pt x="64" y="16"/>
                  </a:lnTo>
                  <a:lnTo>
                    <a:pt x="52" y="20"/>
                  </a:lnTo>
                  <a:lnTo>
                    <a:pt x="52" y="20"/>
                  </a:lnTo>
                  <a:lnTo>
                    <a:pt x="44" y="28"/>
                  </a:lnTo>
                  <a:lnTo>
                    <a:pt x="44" y="32"/>
                  </a:lnTo>
                  <a:lnTo>
                    <a:pt x="42" y="36"/>
                  </a:lnTo>
                  <a:lnTo>
                    <a:pt x="42" y="36"/>
                  </a:lnTo>
                  <a:lnTo>
                    <a:pt x="44" y="46"/>
                  </a:lnTo>
                  <a:lnTo>
                    <a:pt x="52" y="52"/>
                  </a:lnTo>
                  <a:lnTo>
                    <a:pt x="52" y="52"/>
                  </a:lnTo>
                  <a:lnTo>
                    <a:pt x="64" y="60"/>
                  </a:lnTo>
                  <a:lnTo>
                    <a:pt x="90" y="70"/>
                  </a:lnTo>
                  <a:lnTo>
                    <a:pt x="90" y="70"/>
                  </a:lnTo>
                  <a:lnTo>
                    <a:pt x="110" y="80"/>
                  </a:lnTo>
                  <a:lnTo>
                    <a:pt x="128" y="88"/>
                  </a:lnTo>
                  <a:lnTo>
                    <a:pt x="142" y="96"/>
                  </a:lnTo>
                  <a:lnTo>
                    <a:pt x="152" y="104"/>
                  </a:lnTo>
                  <a:lnTo>
                    <a:pt x="152" y="104"/>
                  </a:lnTo>
                  <a:lnTo>
                    <a:pt x="158" y="114"/>
                  </a:lnTo>
                  <a:lnTo>
                    <a:pt x="162" y="124"/>
                  </a:lnTo>
                  <a:lnTo>
                    <a:pt x="166" y="134"/>
                  </a:lnTo>
                  <a:lnTo>
                    <a:pt x="166" y="146"/>
                  </a:lnTo>
                  <a:lnTo>
                    <a:pt x="166" y="146"/>
                  </a:lnTo>
                  <a:lnTo>
                    <a:pt x="166" y="160"/>
                  </a:lnTo>
                  <a:lnTo>
                    <a:pt x="160" y="174"/>
                  </a:lnTo>
                  <a:lnTo>
                    <a:pt x="154" y="184"/>
                  </a:lnTo>
                  <a:lnTo>
                    <a:pt x="144" y="196"/>
                  </a:lnTo>
                  <a:lnTo>
                    <a:pt x="144" y="196"/>
                  </a:lnTo>
                  <a:lnTo>
                    <a:pt x="130" y="204"/>
                  </a:lnTo>
                  <a:lnTo>
                    <a:pt x="118" y="212"/>
                  </a:lnTo>
                  <a:lnTo>
                    <a:pt x="104" y="216"/>
                  </a:lnTo>
                  <a:lnTo>
                    <a:pt x="90" y="216"/>
                  </a:lnTo>
                  <a:lnTo>
                    <a:pt x="90" y="216"/>
                  </a:lnTo>
                  <a:lnTo>
                    <a:pt x="62" y="216"/>
                  </a:lnTo>
                  <a:lnTo>
                    <a:pt x="34" y="212"/>
                  </a:lnTo>
                  <a:lnTo>
                    <a:pt x="0" y="20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5"/>
            <p:cNvSpPr>
              <a:spLocks/>
            </p:cNvSpPr>
            <p:nvPr/>
          </p:nvSpPr>
          <p:spPr bwMode="auto">
            <a:xfrm>
              <a:off x="5912" y="9099"/>
              <a:ext cx="579" cy="540"/>
            </a:xfrm>
            <a:custGeom>
              <a:avLst/>
              <a:gdLst>
                <a:gd name="T0" fmla="*/ 218 w 316"/>
                <a:gd name="T1" fmla="*/ 248 h 294"/>
                <a:gd name="T2" fmla="*/ 194 w 316"/>
                <a:gd name="T3" fmla="*/ 270 h 294"/>
                <a:gd name="T4" fmla="*/ 174 w 316"/>
                <a:gd name="T5" fmla="*/ 284 h 294"/>
                <a:gd name="T6" fmla="*/ 164 w 316"/>
                <a:gd name="T7" fmla="*/ 288 h 294"/>
                <a:gd name="T8" fmla="*/ 142 w 316"/>
                <a:gd name="T9" fmla="*/ 292 h 294"/>
                <a:gd name="T10" fmla="*/ 128 w 316"/>
                <a:gd name="T11" fmla="*/ 294 h 294"/>
                <a:gd name="T12" fmla="*/ 88 w 316"/>
                <a:gd name="T13" fmla="*/ 286 h 294"/>
                <a:gd name="T14" fmla="*/ 58 w 316"/>
                <a:gd name="T15" fmla="*/ 268 h 294"/>
                <a:gd name="T16" fmla="*/ 46 w 316"/>
                <a:gd name="T17" fmla="*/ 254 h 294"/>
                <a:gd name="T18" fmla="*/ 34 w 316"/>
                <a:gd name="T19" fmla="*/ 220 h 294"/>
                <a:gd name="T20" fmla="*/ 32 w 316"/>
                <a:gd name="T21" fmla="*/ 48 h 294"/>
                <a:gd name="T22" fmla="*/ 32 w 316"/>
                <a:gd name="T23" fmla="*/ 30 h 294"/>
                <a:gd name="T24" fmla="*/ 26 w 316"/>
                <a:gd name="T25" fmla="*/ 16 h 294"/>
                <a:gd name="T26" fmla="*/ 22 w 316"/>
                <a:gd name="T27" fmla="*/ 14 h 294"/>
                <a:gd name="T28" fmla="*/ 0 w 316"/>
                <a:gd name="T29" fmla="*/ 8 h 294"/>
                <a:gd name="T30" fmla="*/ 98 w 316"/>
                <a:gd name="T31" fmla="*/ 0 h 294"/>
                <a:gd name="T32" fmla="*/ 98 w 316"/>
                <a:gd name="T33" fmla="*/ 210 h 294"/>
                <a:gd name="T34" fmla="*/ 102 w 316"/>
                <a:gd name="T35" fmla="*/ 234 h 294"/>
                <a:gd name="T36" fmla="*/ 112 w 316"/>
                <a:gd name="T37" fmla="*/ 252 h 294"/>
                <a:gd name="T38" fmla="*/ 120 w 316"/>
                <a:gd name="T39" fmla="*/ 258 h 294"/>
                <a:gd name="T40" fmla="*/ 138 w 316"/>
                <a:gd name="T41" fmla="*/ 266 h 294"/>
                <a:gd name="T42" fmla="*/ 150 w 316"/>
                <a:gd name="T43" fmla="*/ 266 h 294"/>
                <a:gd name="T44" fmla="*/ 168 w 316"/>
                <a:gd name="T45" fmla="*/ 264 h 294"/>
                <a:gd name="T46" fmla="*/ 202 w 316"/>
                <a:gd name="T47" fmla="*/ 244 h 294"/>
                <a:gd name="T48" fmla="*/ 220 w 316"/>
                <a:gd name="T49" fmla="*/ 48 h 294"/>
                <a:gd name="T50" fmla="*/ 220 w 316"/>
                <a:gd name="T51" fmla="*/ 34 h 294"/>
                <a:gd name="T52" fmla="*/ 216 w 316"/>
                <a:gd name="T53" fmla="*/ 20 h 294"/>
                <a:gd name="T54" fmla="*/ 214 w 316"/>
                <a:gd name="T55" fmla="*/ 16 h 294"/>
                <a:gd name="T56" fmla="*/ 202 w 316"/>
                <a:gd name="T57" fmla="*/ 10 h 294"/>
                <a:gd name="T58" fmla="*/ 188 w 316"/>
                <a:gd name="T59" fmla="*/ 0 h 294"/>
                <a:gd name="T60" fmla="*/ 282 w 316"/>
                <a:gd name="T61" fmla="*/ 238 h 294"/>
                <a:gd name="T62" fmla="*/ 282 w 316"/>
                <a:gd name="T63" fmla="*/ 250 h 294"/>
                <a:gd name="T64" fmla="*/ 284 w 316"/>
                <a:gd name="T65" fmla="*/ 266 h 294"/>
                <a:gd name="T66" fmla="*/ 288 w 316"/>
                <a:gd name="T67" fmla="*/ 270 h 294"/>
                <a:gd name="T68" fmla="*/ 298 w 316"/>
                <a:gd name="T69" fmla="*/ 276 h 294"/>
                <a:gd name="T70" fmla="*/ 316 w 316"/>
                <a:gd name="T71" fmla="*/ 286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6" h="294">
                  <a:moveTo>
                    <a:pt x="218" y="286"/>
                  </a:moveTo>
                  <a:lnTo>
                    <a:pt x="218" y="248"/>
                  </a:lnTo>
                  <a:lnTo>
                    <a:pt x="218" y="248"/>
                  </a:lnTo>
                  <a:lnTo>
                    <a:pt x="194" y="270"/>
                  </a:lnTo>
                  <a:lnTo>
                    <a:pt x="184" y="278"/>
                  </a:lnTo>
                  <a:lnTo>
                    <a:pt x="174" y="284"/>
                  </a:lnTo>
                  <a:lnTo>
                    <a:pt x="174" y="284"/>
                  </a:lnTo>
                  <a:lnTo>
                    <a:pt x="164" y="288"/>
                  </a:lnTo>
                  <a:lnTo>
                    <a:pt x="154" y="290"/>
                  </a:lnTo>
                  <a:lnTo>
                    <a:pt x="142" y="292"/>
                  </a:lnTo>
                  <a:lnTo>
                    <a:pt x="128" y="294"/>
                  </a:lnTo>
                  <a:lnTo>
                    <a:pt x="128" y="294"/>
                  </a:lnTo>
                  <a:lnTo>
                    <a:pt x="108" y="292"/>
                  </a:lnTo>
                  <a:lnTo>
                    <a:pt x="88" y="286"/>
                  </a:lnTo>
                  <a:lnTo>
                    <a:pt x="72" y="278"/>
                  </a:lnTo>
                  <a:lnTo>
                    <a:pt x="58" y="268"/>
                  </a:lnTo>
                  <a:lnTo>
                    <a:pt x="58" y="268"/>
                  </a:lnTo>
                  <a:lnTo>
                    <a:pt x="46" y="254"/>
                  </a:lnTo>
                  <a:lnTo>
                    <a:pt x="38" y="238"/>
                  </a:lnTo>
                  <a:lnTo>
                    <a:pt x="34" y="220"/>
                  </a:lnTo>
                  <a:lnTo>
                    <a:pt x="32" y="198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32" y="30"/>
                  </a:lnTo>
                  <a:lnTo>
                    <a:pt x="30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2" y="14"/>
                  </a:lnTo>
                  <a:lnTo>
                    <a:pt x="16" y="10"/>
                  </a:lnTo>
                  <a:lnTo>
                    <a:pt x="0" y="8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210"/>
                  </a:lnTo>
                  <a:lnTo>
                    <a:pt x="98" y="210"/>
                  </a:lnTo>
                  <a:lnTo>
                    <a:pt x="98" y="224"/>
                  </a:lnTo>
                  <a:lnTo>
                    <a:pt x="102" y="234"/>
                  </a:lnTo>
                  <a:lnTo>
                    <a:pt x="106" y="244"/>
                  </a:lnTo>
                  <a:lnTo>
                    <a:pt x="112" y="252"/>
                  </a:lnTo>
                  <a:lnTo>
                    <a:pt x="112" y="252"/>
                  </a:lnTo>
                  <a:lnTo>
                    <a:pt x="120" y="258"/>
                  </a:lnTo>
                  <a:lnTo>
                    <a:pt x="128" y="264"/>
                  </a:lnTo>
                  <a:lnTo>
                    <a:pt x="138" y="266"/>
                  </a:lnTo>
                  <a:lnTo>
                    <a:pt x="150" y="266"/>
                  </a:lnTo>
                  <a:lnTo>
                    <a:pt x="150" y="266"/>
                  </a:lnTo>
                  <a:lnTo>
                    <a:pt x="160" y="266"/>
                  </a:lnTo>
                  <a:lnTo>
                    <a:pt x="168" y="264"/>
                  </a:lnTo>
                  <a:lnTo>
                    <a:pt x="184" y="256"/>
                  </a:lnTo>
                  <a:lnTo>
                    <a:pt x="202" y="244"/>
                  </a:lnTo>
                  <a:lnTo>
                    <a:pt x="220" y="228"/>
                  </a:lnTo>
                  <a:lnTo>
                    <a:pt x="220" y="48"/>
                  </a:lnTo>
                  <a:lnTo>
                    <a:pt x="220" y="48"/>
                  </a:lnTo>
                  <a:lnTo>
                    <a:pt x="220" y="34"/>
                  </a:lnTo>
                  <a:lnTo>
                    <a:pt x="218" y="24"/>
                  </a:lnTo>
                  <a:lnTo>
                    <a:pt x="216" y="20"/>
                  </a:lnTo>
                  <a:lnTo>
                    <a:pt x="214" y="16"/>
                  </a:lnTo>
                  <a:lnTo>
                    <a:pt x="214" y="16"/>
                  </a:lnTo>
                  <a:lnTo>
                    <a:pt x="208" y="12"/>
                  </a:lnTo>
                  <a:lnTo>
                    <a:pt x="202" y="10"/>
                  </a:lnTo>
                  <a:lnTo>
                    <a:pt x="188" y="8"/>
                  </a:lnTo>
                  <a:lnTo>
                    <a:pt x="188" y="0"/>
                  </a:lnTo>
                  <a:lnTo>
                    <a:pt x="282" y="0"/>
                  </a:lnTo>
                  <a:lnTo>
                    <a:pt x="282" y="238"/>
                  </a:lnTo>
                  <a:lnTo>
                    <a:pt x="282" y="238"/>
                  </a:lnTo>
                  <a:lnTo>
                    <a:pt x="282" y="250"/>
                  </a:lnTo>
                  <a:lnTo>
                    <a:pt x="282" y="258"/>
                  </a:lnTo>
                  <a:lnTo>
                    <a:pt x="284" y="266"/>
                  </a:lnTo>
                  <a:lnTo>
                    <a:pt x="288" y="270"/>
                  </a:lnTo>
                  <a:lnTo>
                    <a:pt x="288" y="270"/>
                  </a:lnTo>
                  <a:lnTo>
                    <a:pt x="292" y="272"/>
                  </a:lnTo>
                  <a:lnTo>
                    <a:pt x="298" y="276"/>
                  </a:lnTo>
                  <a:lnTo>
                    <a:pt x="316" y="278"/>
                  </a:lnTo>
                  <a:lnTo>
                    <a:pt x="316" y="286"/>
                  </a:lnTo>
                  <a:lnTo>
                    <a:pt x="218" y="2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6"/>
            <p:cNvSpPr>
              <a:spLocks noEditPoints="1"/>
            </p:cNvSpPr>
            <p:nvPr/>
          </p:nvSpPr>
          <p:spPr bwMode="auto">
            <a:xfrm>
              <a:off x="5412" y="9235"/>
              <a:ext cx="415" cy="396"/>
            </a:xfrm>
            <a:custGeom>
              <a:avLst/>
              <a:gdLst>
                <a:gd name="T0" fmla="*/ 0 w 226"/>
                <a:gd name="T1" fmla="*/ 116 h 216"/>
                <a:gd name="T2" fmla="*/ 2 w 226"/>
                <a:gd name="T3" fmla="*/ 88 h 216"/>
                <a:gd name="T4" fmla="*/ 8 w 226"/>
                <a:gd name="T5" fmla="*/ 66 h 216"/>
                <a:gd name="T6" fmla="*/ 18 w 226"/>
                <a:gd name="T7" fmla="*/ 46 h 216"/>
                <a:gd name="T8" fmla="*/ 34 w 226"/>
                <a:gd name="T9" fmla="*/ 30 h 216"/>
                <a:gd name="T10" fmla="*/ 72 w 226"/>
                <a:gd name="T11" fmla="*/ 8 h 216"/>
                <a:gd name="T12" fmla="*/ 122 w 226"/>
                <a:gd name="T13" fmla="*/ 0 h 216"/>
                <a:gd name="T14" fmla="*/ 144 w 226"/>
                <a:gd name="T15" fmla="*/ 0 h 216"/>
                <a:gd name="T16" fmla="*/ 178 w 226"/>
                <a:gd name="T17" fmla="*/ 14 h 216"/>
                <a:gd name="T18" fmla="*/ 202 w 226"/>
                <a:gd name="T19" fmla="*/ 38 h 216"/>
                <a:gd name="T20" fmla="*/ 214 w 226"/>
                <a:gd name="T21" fmla="*/ 72 h 216"/>
                <a:gd name="T22" fmla="*/ 70 w 226"/>
                <a:gd name="T23" fmla="*/ 92 h 216"/>
                <a:gd name="T24" fmla="*/ 70 w 226"/>
                <a:gd name="T25" fmla="*/ 110 h 216"/>
                <a:gd name="T26" fmla="*/ 80 w 226"/>
                <a:gd name="T27" fmla="*/ 142 h 216"/>
                <a:gd name="T28" fmla="*/ 98 w 226"/>
                <a:gd name="T29" fmla="*/ 168 h 216"/>
                <a:gd name="T30" fmla="*/ 120 w 226"/>
                <a:gd name="T31" fmla="*/ 184 h 216"/>
                <a:gd name="T32" fmla="*/ 134 w 226"/>
                <a:gd name="T33" fmla="*/ 186 h 216"/>
                <a:gd name="T34" fmla="*/ 164 w 226"/>
                <a:gd name="T35" fmla="*/ 184 h 216"/>
                <a:gd name="T36" fmla="*/ 186 w 226"/>
                <a:gd name="T37" fmla="*/ 174 h 216"/>
                <a:gd name="T38" fmla="*/ 208 w 226"/>
                <a:gd name="T39" fmla="*/ 154 h 216"/>
                <a:gd name="T40" fmla="*/ 226 w 226"/>
                <a:gd name="T41" fmla="*/ 144 h 216"/>
                <a:gd name="T42" fmla="*/ 220 w 226"/>
                <a:gd name="T43" fmla="*/ 158 h 216"/>
                <a:gd name="T44" fmla="*/ 204 w 226"/>
                <a:gd name="T45" fmla="*/ 184 h 216"/>
                <a:gd name="T46" fmla="*/ 176 w 226"/>
                <a:gd name="T47" fmla="*/ 204 h 216"/>
                <a:gd name="T48" fmla="*/ 140 w 226"/>
                <a:gd name="T49" fmla="*/ 216 h 216"/>
                <a:gd name="T50" fmla="*/ 118 w 226"/>
                <a:gd name="T51" fmla="*/ 216 h 216"/>
                <a:gd name="T52" fmla="*/ 80 w 226"/>
                <a:gd name="T53" fmla="*/ 212 h 216"/>
                <a:gd name="T54" fmla="*/ 42 w 226"/>
                <a:gd name="T55" fmla="*/ 194 h 216"/>
                <a:gd name="T56" fmla="*/ 18 w 226"/>
                <a:gd name="T57" fmla="*/ 170 h 216"/>
                <a:gd name="T58" fmla="*/ 8 w 226"/>
                <a:gd name="T59" fmla="*/ 152 h 216"/>
                <a:gd name="T60" fmla="*/ 0 w 226"/>
                <a:gd name="T61" fmla="*/ 128 h 216"/>
                <a:gd name="T62" fmla="*/ 0 w 226"/>
                <a:gd name="T63" fmla="*/ 116 h 216"/>
                <a:gd name="T64" fmla="*/ 148 w 226"/>
                <a:gd name="T65" fmla="*/ 72 h 216"/>
                <a:gd name="T66" fmla="*/ 148 w 226"/>
                <a:gd name="T67" fmla="*/ 60 h 216"/>
                <a:gd name="T68" fmla="*/ 144 w 226"/>
                <a:gd name="T69" fmla="*/ 42 h 216"/>
                <a:gd name="T70" fmla="*/ 134 w 226"/>
                <a:gd name="T71" fmla="*/ 28 h 216"/>
                <a:gd name="T72" fmla="*/ 120 w 226"/>
                <a:gd name="T73" fmla="*/ 20 h 216"/>
                <a:gd name="T74" fmla="*/ 114 w 226"/>
                <a:gd name="T75" fmla="*/ 18 h 216"/>
                <a:gd name="T76" fmla="*/ 100 w 226"/>
                <a:gd name="T77" fmla="*/ 22 h 216"/>
                <a:gd name="T78" fmla="*/ 86 w 226"/>
                <a:gd name="T79" fmla="*/ 32 h 216"/>
                <a:gd name="T80" fmla="*/ 76 w 226"/>
                <a:gd name="T81" fmla="*/ 50 h 216"/>
                <a:gd name="T82" fmla="*/ 72 w 226"/>
                <a:gd name="T83" fmla="*/ 7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6" h="216">
                  <a:moveTo>
                    <a:pt x="0" y="116"/>
                  </a:moveTo>
                  <a:lnTo>
                    <a:pt x="0" y="116"/>
                  </a:lnTo>
                  <a:lnTo>
                    <a:pt x="0" y="102"/>
                  </a:lnTo>
                  <a:lnTo>
                    <a:pt x="2" y="88"/>
                  </a:lnTo>
                  <a:lnTo>
                    <a:pt x="4" y="76"/>
                  </a:lnTo>
                  <a:lnTo>
                    <a:pt x="8" y="66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6" y="38"/>
                  </a:lnTo>
                  <a:lnTo>
                    <a:pt x="34" y="30"/>
                  </a:lnTo>
                  <a:lnTo>
                    <a:pt x="52" y="16"/>
                  </a:lnTo>
                  <a:lnTo>
                    <a:pt x="72" y="8"/>
                  </a:lnTo>
                  <a:lnTo>
                    <a:pt x="96" y="2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44" y="0"/>
                  </a:lnTo>
                  <a:lnTo>
                    <a:pt x="162" y="6"/>
                  </a:lnTo>
                  <a:lnTo>
                    <a:pt x="178" y="14"/>
                  </a:lnTo>
                  <a:lnTo>
                    <a:pt x="192" y="26"/>
                  </a:lnTo>
                  <a:lnTo>
                    <a:pt x="202" y="38"/>
                  </a:lnTo>
                  <a:lnTo>
                    <a:pt x="210" y="54"/>
                  </a:lnTo>
                  <a:lnTo>
                    <a:pt x="214" y="72"/>
                  </a:lnTo>
                  <a:lnTo>
                    <a:pt x="218" y="92"/>
                  </a:lnTo>
                  <a:lnTo>
                    <a:pt x="70" y="92"/>
                  </a:lnTo>
                  <a:lnTo>
                    <a:pt x="70" y="92"/>
                  </a:lnTo>
                  <a:lnTo>
                    <a:pt x="70" y="110"/>
                  </a:lnTo>
                  <a:lnTo>
                    <a:pt x="74" y="126"/>
                  </a:lnTo>
                  <a:lnTo>
                    <a:pt x="80" y="142"/>
                  </a:lnTo>
                  <a:lnTo>
                    <a:pt x="88" y="156"/>
                  </a:lnTo>
                  <a:lnTo>
                    <a:pt x="98" y="168"/>
                  </a:lnTo>
                  <a:lnTo>
                    <a:pt x="108" y="178"/>
                  </a:lnTo>
                  <a:lnTo>
                    <a:pt x="120" y="184"/>
                  </a:lnTo>
                  <a:lnTo>
                    <a:pt x="134" y="186"/>
                  </a:lnTo>
                  <a:lnTo>
                    <a:pt x="134" y="186"/>
                  </a:lnTo>
                  <a:lnTo>
                    <a:pt x="154" y="186"/>
                  </a:lnTo>
                  <a:lnTo>
                    <a:pt x="164" y="184"/>
                  </a:lnTo>
                  <a:lnTo>
                    <a:pt x="174" y="180"/>
                  </a:lnTo>
                  <a:lnTo>
                    <a:pt x="186" y="174"/>
                  </a:lnTo>
                  <a:lnTo>
                    <a:pt x="196" y="164"/>
                  </a:lnTo>
                  <a:lnTo>
                    <a:pt x="208" y="154"/>
                  </a:lnTo>
                  <a:lnTo>
                    <a:pt x="220" y="138"/>
                  </a:lnTo>
                  <a:lnTo>
                    <a:pt x="226" y="144"/>
                  </a:lnTo>
                  <a:lnTo>
                    <a:pt x="226" y="144"/>
                  </a:lnTo>
                  <a:lnTo>
                    <a:pt x="220" y="158"/>
                  </a:lnTo>
                  <a:lnTo>
                    <a:pt x="214" y="170"/>
                  </a:lnTo>
                  <a:lnTo>
                    <a:pt x="204" y="184"/>
                  </a:lnTo>
                  <a:lnTo>
                    <a:pt x="192" y="194"/>
                  </a:lnTo>
                  <a:lnTo>
                    <a:pt x="176" y="204"/>
                  </a:lnTo>
                  <a:lnTo>
                    <a:pt x="160" y="210"/>
                  </a:lnTo>
                  <a:lnTo>
                    <a:pt x="140" y="216"/>
                  </a:lnTo>
                  <a:lnTo>
                    <a:pt x="118" y="216"/>
                  </a:lnTo>
                  <a:lnTo>
                    <a:pt x="118" y="216"/>
                  </a:lnTo>
                  <a:lnTo>
                    <a:pt x="100" y="216"/>
                  </a:lnTo>
                  <a:lnTo>
                    <a:pt x="80" y="212"/>
                  </a:lnTo>
                  <a:lnTo>
                    <a:pt x="60" y="204"/>
                  </a:lnTo>
                  <a:lnTo>
                    <a:pt x="42" y="194"/>
                  </a:lnTo>
                  <a:lnTo>
                    <a:pt x="26" y="178"/>
                  </a:lnTo>
                  <a:lnTo>
                    <a:pt x="18" y="170"/>
                  </a:lnTo>
                  <a:lnTo>
                    <a:pt x="12" y="162"/>
                  </a:lnTo>
                  <a:lnTo>
                    <a:pt x="8" y="152"/>
                  </a:lnTo>
                  <a:lnTo>
                    <a:pt x="4" y="140"/>
                  </a:lnTo>
                  <a:lnTo>
                    <a:pt x="0" y="128"/>
                  </a:lnTo>
                  <a:lnTo>
                    <a:pt x="0" y="116"/>
                  </a:lnTo>
                  <a:lnTo>
                    <a:pt x="0" y="116"/>
                  </a:lnTo>
                  <a:close/>
                  <a:moveTo>
                    <a:pt x="72" y="72"/>
                  </a:moveTo>
                  <a:lnTo>
                    <a:pt x="148" y="72"/>
                  </a:lnTo>
                  <a:lnTo>
                    <a:pt x="148" y="72"/>
                  </a:lnTo>
                  <a:lnTo>
                    <a:pt x="148" y="60"/>
                  </a:lnTo>
                  <a:lnTo>
                    <a:pt x="146" y="50"/>
                  </a:lnTo>
                  <a:lnTo>
                    <a:pt x="144" y="42"/>
                  </a:lnTo>
                  <a:lnTo>
                    <a:pt x="138" y="34"/>
                  </a:lnTo>
                  <a:lnTo>
                    <a:pt x="134" y="28"/>
                  </a:lnTo>
                  <a:lnTo>
                    <a:pt x="128" y="22"/>
                  </a:lnTo>
                  <a:lnTo>
                    <a:pt x="120" y="20"/>
                  </a:lnTo>
                  <a:lnTo>
                    <a:pt x="114" y="18"/>
                  </a:lnTo>
                  <a:lnTo>
                    <a:pt x="114" y="18"/>
                  </a:lnTo>
                  <a:lnTo>
                    <a:pt x="106" y="20"/>
                  </a:lnTo>
                  <a:lnTo>
                    <a:pt x="100" y="22"/>
                  </a:lnTo>
                  <a:lnTo>
                    <a:pt x="92" y="26"/>
                  </a:lnTo>
                  <a:lnTo>
                    <a:pt x="86" y="32"/>
                  </a:lnTo>
                  <a:lnTo>
                    <a:pt x="80" y="40"/>
                  </a:lnTo>
                  <a:lnTo>
                    <a:pt x="76" y="50"/>
                  </a:lnTo>
                  <a:lnTo>
                    <a:pt x="74" y="60"/>
                  </a:lnTo>
                  <a:lnTo>
                    <a:pt x="72" y="72"/>
                  </a:lnTo>
                  <a:lnTo>
                    <a:pt x="7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7"/>
            <p:cNvSpPr>
              <a:spLocks/>
            </p:cNvSpPr>
            <p:nvPr/>
          </p:nvSpPr>
          <p:spPr bwMode="auto">
            <a:xfrm>
              <a:off x="5148" y="9051"/>
              <a:ext cx="308" cy="583"/>
            </a:xfrm>
            <a:custGeom>
              <a:avLst/>
              <a:gdLst>
                <a:gd name="T0" fmla="*/ 90 w 168"/>
                <a:gd name="T1" fmla="*/ 0 h 318"/>
                <a:gd name="T2" fmla="*/ 98 w 168"/>
                <a:gd name="T3" fmla="*/ 4 h 318"/>
                <a:gd name="T4" fmla="*/ 98 w 168"/>
                <a:gd name="T5" fmla="*/ 100 h 318"/>
                <a:gd name="T6" fmla="*/ 162 w 168"/>
                <a:gd name="T7" fmla="*/ 100 h 318"/>
                <a:gd name="T8" fmla="*/ 162 w 168"/>
                <a:gd name="T9" fmla="*/ 120 h 318"/>
                <a:gd name="T10" fmla="*/ 98 w 168"/>
                <a:gd name="T11" fmla="*/ 120 h 318"/>
                <a:gd name="T12" fmla="*/ 98 w 168"/>
                <a:gd name="T13" fmla="*/ 240 h 318"/>
                <a:gd name="T14" fmla="*/ 98 w 168"/>
                <a:gd name="T15" fmla="*/ 240 h 318"/>
                <a:gd name="T16" fmla="*/ 100 w 168"/>
                <a:gd name="T17" fmla="*/ 256 h 318"/>
                <a:gd name="T18" fmla="*/ 104 w 168"/>
                <a:gd name="T19" fmla="*/ 266 h 318"/>
                <a:gd name="T20" fmla="*/ 110 w 168"/>
                <a:gd name="T21" fmla="*/ 274 h 318"/>
                <a:gd name="T22" fmla="*/ 120 w 168"/>
                <a:gd name="T23" fmla="*/ 278 h 318"/>
                <a:gd name="T24" fmla="*/ 128 w 168"/>
                <a:gd name="T25" fmla="*/ 280 h 318"/>
                <a:gd name="T26" fmla="*/ 138 w 168"/>
                <a:gd name="T27" fmla="*/ 278 h 318"/>
                <a:gd name="T28" fmla="*/ 150 w 168"/>
                <a:gd name="T29" fmla="*/ 270 h 318"/>
                <a:gd name="T30" fmla="*/ 160 w 168"/>
                <a:gd name="T31" fmla="*/ 262 h 318"/>
                <a:gd name="T32" fmla="*/ 160 w 168"/>
                <a:gd name="T33" fmla="*/ 262 h 318"/>
                <a:gd name="T34" fmla="*/ 160 w 168"/>
                <a:gd name="T35" fmla="*/ 262 h 318"/>
                <a:gd name="T36" fmla="*/ 164 w 168"/>
                <a:gd name="T37" fmla="*/ 264 h 318"/>
                <a:gd name="T38" fmla="*/ 166 w 168"/>
                <a:gd name="T39" fmla="*/ 268 h 318"/>
                <a:gd name="T40" fmla="*/ 168 w 168"/>
                <a:gd name="T41" fmla="*/ 268 h 318"/>
                <a:gd name="T42" fmla="*/ 168 w 168"/>
                <a:gd name="T43" fmla="*/ 268 h 318"/>
                <a:gd name="T44" fmla="*/ 160 w 168"/>
                <a:gd name="T45" fmla="*/ 282 h 318"/>
                <a:gd name="T46" fmla="*/ 150 w 168"/>
                <a:gd name="T47" fmla="*/ 294 h 318"/>
                <a:gd name="T48" fmla="*/ 138 w 168"/>
                <a:gd name="T49" fmla="*/ 304 h 318"/>
                <a:gd name="T50" fmla="*/ 126 w 168"/>
                <a:gd name="T51" fmla="*/ 312 h 318"/>
                <a:gd name="T52" fmla="*/ 112 w 168"/>
                <a:gd name="T53" fmla="*/ 316 h 318"/>
                <a:gd name="T54" fmla="*/ 98 w 168"/>
                <a:gd name="T55" fmla="*/ 318 h 318"/>
                <a:gd name="T56" fmla="*/ 84 w 168"/>
                <a:gd name="T57" fmla="*/ 316 h 318"/>
                <a:gd name="T58" fmla="*/ 68 w 168"/>
                <a:gd name="T59" fmla="*/ 312 h 318"/>
                <a:gd name="T60" fmla="*/ 68 w 168"/>
                <a:gd name="T61" fmla="*/ 312 h 318"/>
                <a:gd name="T62" fmla="*/ 54 w 168"/>
                <a:gd name="T63" fmla="*/ 302 h 318"/>
                <a:gd name="T64" fmla="*/ 46 w 168"/>
                <a:gd name="T65" fmla="*/ 296 h 318"/>
                <a:gd name="T66" fmla="*/ 40 w 168"/>
                <a:gd name="T67" fmla="*/ 290 h 318"/>
                <a:gd name="T68" fmla="*/ 36 w 168"/>
                <a:gd name="T69" fmla="*/ 282 h 318"/>
                <a:gd name="T70" fmla="*/ 32 w 168"/>
                <a:gd name="T71" fmla="*/ 272 h 318"/>
                <a:gd name="T72" fmla="*/ 30 w 168"/>
                <a:gd name="T73" fmla="*/ 260 h 318"/>
                <a:gd name="T74" fmla="*/ 28 w 168"/>
                <a:gd name="T75" fmla="*/ 248 h 318"/>
                <a:gd name="T76" fmla="*/ 28 w 168"/>
                <a:gd name="T77" fmla="*/ 120 h 318"/>
                <a:gd name="T78" fmla="*/ 0 w 168"/>
                <a:gd name="T79" fmla="*/ 120 h 318"/>
                <a:gd name="T80" fmla="*/ 0 w 168"/>
                <a:gd name="T81" fmla="*/ 100 h 318"/>
                <a:gd name="T82" fmla="*/ 0 w 168"/>
                <a:gd name="T83" fmla="*/ 100 h 318"/>
                <a:gd name="T84" fmla="*/ 16 w 168"/>
                <a:gd name="T85" fmla="*/ 94 h 318"/>
                <a:gd name="T86" fmla="*/ 32 w 168"/>
                <a:gd name="T87" fmla="*/ 88 h 318"/>
                <a:gd name="T88" fmla="*/ 46 w 168"/>
                <a:gd name="T89" fmla="*/ 80 h 318"/>
                <a:gd name="T90" fmla="*/ 58 w 168"/>
                <a:gd name="T91" fmla="*/ 68 h 318"/>
                <a:gd name="T92" fmla="*/ 70 w 168"/>
                <a:gd name="T93" fmla="*/ 56 h 318"/>
                <a:gd name="T94" fmla="*/ 78 w 168"/>
                <a:gd name="T95" fmla="*/ 40 h 318"/>
                <a:gd name="T96" fmla="*/ 86 w 168"/>
                <a:gd name="T97" fmla="*/ 22 h 318"/>
                <a:gd name="T98" fmla="*/ 90 w 168"/>
                <a:gd name="T99" fmla="*/ 2 h 318"/>
                <a:gd name="T100" fmla="*/ 90 w 168"/>
                <a:gd name="T101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8" h="318">
                  <a:moveTo>
                    <a:pt x="90" y="0"/>
                  </a:moveTo>
                  <a:lnTo>
                    <a:pt x="98" y="4"/>
                  </a:lnTo>
                  <a:lnTo>
                    <a:pt x="98" y="100"/>
                  </a:lnTo>
                  <a:lnTo>
                    <a:pt x="162" y="100"/>
                  </a:lnTo>
                  <a:lnTo>
                    <a:pt x="162" y="120"/>
                  </a:lnTo>
                  <a:lnTo>
                    <a:pt x="98" y="120"/>
                  </a:lnTo>
                  <a:lnTo>
                    <a:pt x="98" y="240"/>
                  </a:lnTo>
                  <a:lnTo>
                    <a:pt x="98" y="240"/>
                  </a:lnTo>
                  <a:lnTo>
                    <a:pt x="100" y="256"/>
                  </a:lnTo>
                  <a:lnTo>
                    <a:pt x="104" y="266"/>
                  </a:lnTo>
                  <a:lnTo>
                    <a:pt x="110" y="274"/>
                  </a:lnTo>
                  <a:lnTo>
                    <a:pt x="120" y="278"/>
                  </a:lnTo>
                  <a:lnTo>
                    <a:pt x="128" y="280"/>
                  </a:lnTo>
                  <a:lnTo>
                    <a:pt x="138" y="278"/>
                  </a:lnTo>
                  <a:lnTo>
                    <a:pt x="150" y="270"/>
                  </a:lnTo>
                  <a:lnTo>
                    <a:pt x="160" y="262"/>
                  </a:lnTo>
                  <a:lnTo>
                    <a:pt x="160" y="262"/>
                  </a:lnTo>
                  <a:lnTo>
                    <a:pt x="160" y="262"/>
                  </a:lnTo>
                  <a:lnTo>
                    <a:pt x="164" y="264"/>
                  </a:lnTo>
                  <a:lnTo>
                    <a:pt x="166" y="268"/>
                  </a:lnTo>
                  <a:lnTo>
                    <a:pt x="168" y="268"/>
                  </a:lnTo>
                  <a:lnTo>
                    <a:pt x="168" y="268"/>
                  </a:lnTo>
                  <a:lnTo>
                    <a:pt x="160" y="282"/>
                  </a:lnTo>
                  <a:lnTo>
                    <a:pt x="150" y="294"/>
                  </a:lnTo>
                  <a:lnTo>
                    <a:pt x="138" y="304"/>
                  </a:lnTo>
                  <a:lnTo>
                    <a:pt x="126" y="312"/>
                  </a:lnTo>
                  <a:lnTo>
                    <a:pt x="112" y="316"/>
                  </a:lnTo>
                  <a:lnTo>
                    <a:pt x="98" y="318"/>
                  </a:lnTo>
                  <a:lnTo>
                    <a:pt x="84" y="316"/>
                  </a:lnTo>
                  <a:lnTo>
                    <a:pt x="68" y="312"/>
                  </a:lnTo>
                  <a:lnTo>
                    <a:pt x="68" y="312"/>
                  </a:lnTo>
                  <a:lnTo>
                    <a:pt x="54" y="302"/>
                  </a:lnTo>
                  <a:lnTo>
                    <a:pt x="46" y="296"/>
                  </a:lnTo>
                  <a:lnTo>
                    <a:pt x="40" y="290"/>
                  </a:lnTo>
                  <a:lnTo>
                    <a:pt x="36" y="282"/>
                  </a:lnTo>
                  <a:lnTo>
                    <a:pt x="32" y="272"/>
                  </a:lnTo>
                  <a:lnTo>
                    <a:pt x="30" y="260"/>
                  </a:lnTo>
                  <a:lnTo>
                    <a:pt x="28" y="248"/>
                  </a:lnTo>
                  <a:lnTo>
                    <a:pt x="28" y="120"/>
                  </a:lnTo>
                  <a:lnTo>
                    <a:pt x="0" y="12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6" y="94"/>
                  </a:lnTo>
                  <a:lnTo>
                    <a:pt x="32" y="88"/>
                  </a:lnTo>
                  <a:lnTo>
                    <a:pt x="46" y="80"/>
                  </a:lnTo>
                  <a:lnTo>
                    <a:pt x="58" y="68"/>
                  </a:lnTo>
                  <a:lnTo>
                    <a:pt x="70" y="56"/>
                  </a:lnTo>
                  <a:lnTo>
                    <a:pt x="78" y="40"/>
                  </a:lnTo>
                  <a:lnTo>
                    <a:pt x="86" y="22"/>
                  </a:lnTo>
                  <a:lnTo>
                    <a:pt x="90" y="2"/>
                  </a:ln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8"/>
            <p:cNvSpPr>
              <a:spLocks/>
            </p:cNvSpPr>
            <p:nvPr/>
          </p:nvSpPr>
          <p:spPr bwMode="auto">
            <a:xfrm>
              <a:off x="4136" y="9029"/>
              <a:ext cx="690" cy="708"/>
            </a:xfrm>
            <a:custGeom>
              <a:avLst/>
              <a:gdLst>
                <a:gd name="T0" fmla="*/ 228 w 376"/>
                <a:gd name="T1" fmla="*/ 110 h 386"/>
                <a:gd name="T2" fmla="*/ 270 w 376"/>
                <a:gd name="T3" fmla="*/ 86 h 386"/>
                <a:gd name="T4" fmla="*/ 294 w 376"/>
                <a:gd name="T5" fmla="*/ 50 h 386"/>
                <a:gd name="T6" fmla="*/ 312 w 376"/>
                <a:gd name="T7" fmla="*/ 16 h 386"/>
                <a:gd name="T8" fmla="*/ 376 w 376"/>
                <a:gd name="T9" fmla="*/ 132 h 386"/>
                <a:gd name="T10" fmla="*/ 312 w 376"/>
                <a:gd name="T11" fmla="*/ 248 h 386"/>
                <a:gd name="T12" fmla="*/ 318 w 376"/>
                <a:gd name="T13" fmla="*/ 278 h 386"/>
                <a:gd name="T14" fmla="*/ 342 w 376"/>
                <a:gd name="T15" fmla="*/ 290 h 386"/>
                <a:gd name="T16" fmla="*/ 374 w 376"/>
                <a:gd name="T17" fmla="*/ 296 h 386"/>
                <a:gd name="T18" fmla="*/ 360 w 376"/>
                <a:gd name="T19" fmla="*/ 312 h 386"/>
                <a:gd name="T20" fmla="*/ 330 w 376"/>
                <a:gd name="T21" fmla="*/ 326 h 386"/>
                <a:gd name="T22" fmla="*/ 300 w 376"/>
                <a:gd name="T23" fmla="*/ 328 h 386"/>
                <a:gd name="T24" fmla="*/ 266 w 376"/>
                <a:gd name="T25" fmla="*/ 316 h 386"/>
                <a:gd name="T26" fmla="*/ 248 w 376"/>
                <a:gd name="T27" fmla="*/ 284 h 386"/>
                <a:gd name="T28" fmla="*/ 244 w 376"/>
                <a:gd name="T29" fmla="*/ 132 h 386"/>
                <a:gd name="T30" fmla="*/ 218 w 376"/>
                <a:gd name="T31" fmla="*/ 110 h 386"/>
                <a:gd name="T32" fmla="*/ 198 w 376"/>
                <a:gd name="T33" fmla="*/ 52 h 386"/>
                <a:gd name="T34" fmla="*/ 158 w 376"/>
                <a:gd name="T35" fmla="*/ 20 h 386"/>
                <a:gd name="T36" fmla="*/ 142 w 376"/>
                <a:gd name="T37" fmla="*/ 18 h 386"/>
                <a:gd name="T38" fmla="*/ 112 w 376"/>
                <a:gd name="T39" fmla="*/ 26 h 386"/>
                <a:gd name="T40" fmla="*/ 86 w 376"/>
                <a:gd name="T41" fmla="*/ 48 h 386"/>
                <a:gd name="T42" fmla="*/ 80 w 376"/>
                <a:gd name="T43" fmla="*/ 72 h 386"/>
                <a:gd name="T44" fmla="*/ 90 w 376"/>
                <a:gd name="T45" fmla="*/ 102 h 386"/>
                <a:gd name="T46" fmla="*/ 198 w 376"/>
                <a:gd name="T47" fmla="*/ 190 h 386"/>
                <a:gd name="T48" fmla="*/ 224 w 376"/>
                <a:gd name="T49" fmla="*/ 222 h 386"/>
                <a:gd name="T50" fmla="*/ 238 w 376"/>
                <a:gd name="T51" fmla="*/ 274 h 386"/>
                <a:gd name="T52" fmla="*/ 232 w 376"/>
                <a:gd name="T53" fmla="*/ 314 h 386"/>
                <a:gd name="T54" fmla="*/ 202 w 376"/>
                <a:gd name="T55" fmla="*/ 356 h 386"/>
                <a:gd name="T56" fmla="*/ 152 w 376"/>
                <a:gd name="T57" fmla="*/ 380 h 386"/>
                <a:gd name="T58" fmla="*/ 118 w 376"/>
                <a:gd name="T59" fmla="*/ 386 h 386"/>
                <a:gd name="T60" fmla="*/ 66 w 376"/>
                <a:gd name="T61" fmla="*/ 376 h 386"/>
                <a:gd name="T62" fmla="*/ 22 w 376"/>
                <a:gd name="T63" fmla="*/ 346 h 386"/>
                <a:gd name="T64" fmla="*/ 12 w 376"/>
                <a:gd name="T65" fmla="*/ 308 h 386"/>
                <a:gd name="T66" fmla="*/ 30 w 376"/>
                <a:gd name="T67" fmla="*/ 330 h 386"/>
                <a:gd name="T68" fmla="*/ 66 w 376"/>
                <a:gd name="T69" fmla="*/ 352 h 386"/>
                <a:gd name="T70" fmla="*/ 112 w 376"/>
                <a:gd name="T71" fmla="*/ 354 h 386"/>
                <a:gd name="T72" fmla="*/ 128 w 376"/>
                <a:gd name="T73" fmla="*/ 348 h 386"/>
                <a:gd name="T74" fmla="*/ 150 w 376"/>
                <a:gd name="T75" fmla="*/ 322 h 386"/>
                <a:gd name="T76" fmla="*/ 156 w 376"/>
                <a:gd name="T77" fmla="*/ 278 h 386"/>
                <a:gd name="T78" fmla="*/ 146 w 376"/>
                <a:gd name="T79" fmla="*/ 250 h 386"/>
                <a:gd name="T80" fmla="*/ 46 w 376"/>
                <a:gd name="T81" fmla="*/ 166 h 386"/>
                <a:gd name="T82" fmla="*/ 28 w 376"/>
                <a:gd name="T83" fmla="*/ 146 h 386"/>
                <a:gd name="T84" fmla="*/ 12 w 376"/>
                <a:gd name="T85" fmla="*/ 114 h 386"/>
                <a:gd name="T86" fmla="*/ 12 w 376"/>
                <a:gd name="T87" fmla="*/ 82 h 386"/>
                <a:gd name="T88" fmla="*/ 24 w 376"/>
                <a:gd name="T89" fmla="*/ 50 h 386"/>
                <a:gd name="T90" fmla="*/ 48 w 376"/>
                <a:gd name="T91" fmla="*/ 24 h 386"/>
                <a:gd name="T92" fmla="*/ 68 w 376"/>
                <a:gd name="T93" fmla="*/ 12 h 386"/>
                <a:gd name="T94" fmla="*/ 114 w 376"/>
                <a:gd name="T95" fmla="*/ 2 h 386"/>
                <a:gd name="T96" fmla="*/ 180 w 376"/>
                <a:gd name="T97" fmla="*/ 2 h 386"/>
                <a:gd name="T98" fmla="*/ 228 w 376"/>
                <a:gd name="T99" fmla="*/ 1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76" h="386">
                  <a:moveTo>
                    <a:pt x="228" y="16"/>
                  </a:moveTo>
                  <a:lnTo>
                    <a:pt x="228" y="110"/>
                  </a:lnTo>
                  <a:lnTo>
                    <a:pt x="228" y="110"/>
                  </a:lnTo>
                  <a:lnTo>
                    <a:pt x="244" y="104"/>
                  </a:lnTo>
                  <a:lnTo>
                    <a:pt x="258" y="96"/>
                  </a:lnTo>
                  <a:lnTo>
                    <a:pt x="270" y="86"/>
                  </a:lnTo>
                  <a:lnTo>
                    <a:pt x="280" y="76"/>
                  </a:lnTo>
                  <a:lnTo>
                    <a:pt x="288" y="64"/>
                  </a:lnTo>
                  <a:lnTo>
                    <a:pt x="294" y="50"/>
                  </a:lnTo>
                  <a:lnTo>
                    <a:pt x="298" y="34"/>
                  </a:lnTo>
                  <a:lnTo>
                    <a:pt x="302" y="12"/>
                  </a:lnTo>
                  <a:lnTo>
                    <a:pt x="312" y="16"/>
                  </a:lnTo>
                  <a:lnTo>
                    <a:pt x="312" y="112"/>
                  </a:lnTo>
                  <a:lnTo>
                    <a:pt x="376" y="112"/>
                  </a:lnTo>
                  <a:lnTo>
                    <a:pt x="376" y="132"/>
                  </a:lnTo>
                  <a:lnTo>
                    <a:pt x="312" y="132"/>
                  </a:lnTo>
                  <a:lnTo>
                    <a:pt x="312" y="248"/>
                  </a:lnTo>
                  <a:lnTo>
                    <a:pt x="312" y="248"/>
                  </a:lnTo>
                  <a:lnTo>
                    <a:pt x="312" y="260"/>
                  </a:lnTo>
                  <a:lnTo>
                    <a:pt x="314" y="270"/>
                  </a:lnTo>
                  <a:lnTo>
                    <a:pt x="318" y="278"/>
                  </a:lnTo>
                  <a:lnTo>
                    <a:pt x="324" y="286"/>
                  </a:lnTo>
                  <a:lnTo>
                    <a:pt x="332" y="290"/>
                  </a:lnTo>
                  <a:lnTo>
                    <a:pt x="342" y="290"/>
                  </a:lnTo>
                  <a:lnTo>
                    <a:pt x="354" y="288"/>
                  </a:lnTo>
                  <a:lnTo>
                    <a:pt x="368" y="282"/>
                  </a:lnTo>
                  <a:lnTo>
                    <a:pt x="374" y="296"/>
                  </a:lnTo>
                  <a:lnTo>
                    <a:pt x="374" y="296"/>
                  </a:lnTo>
                  <a:lnTo>
                    <a:pt x="368" y="304"/>
                  </a:lnTo>
                  <a:lnTo>
                    <a:pt x="360" y="312"/>
                  </a:lnTo>
                  <a:lnTo>
                    <a:pt x="350" y="318"/>
                  </a:lnTo>
                  <a:lnTo>
                    <a:pt x="340" y="324"/>
                  </a:lnTo>
                  <a:lnTo>
                    <a:pt x="330" y="326"/>
                  </a:lnTo>
                  <a:lnTo>
                    <a:pt x="320" y="328"/>
                  </a:lnTo>
                  <a:lnTo>
                    <a:pt x="300" y="328"/>
                  </a:lnTo>
                  <a:lnTo>
                    <a:pt x="300" y="328"/>
                  </a:lnTo>
                  <a:lnTo>
                    <a:pt x="286" y="326"/>
                  </a:lnTo>
                  <a:lnTo>
                    <a:pt x="276" y="322"/>
                  </a:lnTo>
                  <a:lnTo>
                    <a:pt x="266" y="316"/>
                  </a:lnTo>
                  <a:lnTo>
                    <a:pt x="258" y="306"/>
                  </a:lnTo>
                  <a:lnTo>
                    <a:pt x="252" y="296"/>
                  </a:lnTo>
                  <a:lnTo>
                    <a:pt x="248" y="284"/>
                  </a:lnTo>
                  <a:lnTo>
                    <a:pt x="244" y="270"/>
                  </a:lnTo>
                  <a:lnTo>
                    <a:pt x="244" y="254"/>
                  </a:lnTo>
                  <a:lnTo>
                    <a:pt x="244" y="132"/>
                  </a:lnTo>
                  <a:lnTo>
                    <a:pt x="220" y="132"/>
                  </a:lnTo>
                  <a:lnTo>
                    <a:pt x="220" y="132"/>
                  </a:lnTo>
                  <a:lnTo>
                    <a:pt x="218" y="110"/>
                  </a:lnTo>
                  <a:lnTo>
                    <a:pt x="214" y="88"/>
                  </a:lnTo>
                  <a:lnTo>
                    <a:pt x="206" y="68"/>
                  </a:lnTo>
                  <a:lnTo>
                    <a:pt x="198" y="52"/>
                  </a:lnTo>
                  <a:lnTo>
                    <a:pt x="186" y="38"/>
                  </a:lnTo>
                  <a:lnTo>
                    <a:pt x="172" y="26"/>
                  </a:lnTo>
                  <a:lnTo>
                    <a:pt x="158" y="20"/>
                  </a:lnTo>
                  <a:lnTo>
                    <a:pt x="150" y="18"/>
                  </a:lnTo>
                  <a:lnTo>
                    <a:pt x="142" y="18"/>
                  </a:lnTo>
                  <a:lnTo>
                    <a:pt x="142" y="18"/>
                  </a:lnTo>
                  <a:lnTo>
                    <a:pt x="132" y="18"/>
                  </a:lnTo>
                  <a:lnTo>
                    <a:pt x="122" y="22"/>
                  </a:lnTo>
                  <a:lnTo>
                    <a:pt x="112" y="26"/>
                  </a:lnTo>
                  <a:lnTo>
                    <a:pt x="102" y="32"/>
                  </a:lnTo>
                  <a:lnTo>
                    <a:pt x="94" y="38"/>
                  </a:lnTo>
                  <a:lnTo>
                    <a:pt x="86" y="48"/>
                  </a:lnTo>
                  <a:lnTo>
                    <a:pt x="82" y="60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80" y="84"/>
                  </a:lnTo>
                  <a:lnTo>
                    <a:pt x="82" y="94"/>
                  </a:lnTo>
                  <a:lnTo>
                    <a:pt x="90" y="102"/>
                  </a:lnTo>
                  <a:lnTo>
                    <a:pt x="98" y="112"/>
                  </a:lnTo>
                  <a:lnTo>
                    <a:pt x="198" y="190"/>
                  </a:lnTo>
                  <a:lnTo>
                    <a:pt x="198" y="190"/>
                  </a:lnTo>
                  <a:lnTo>
                    <a:pt x="206" y="198"/>
                  </a:lnTo>
                  <a:lnTo>
                    <a:pt x="216" y="208"/>
                  </a:lnTo>
                  <a:lnTo>
                    <a:pt x="224" y="222"/>
                  </a:lnTo>
                  <a:lnTo>
                    <a:pt x="230" y="238"/>
                  </a:lnTo>
                  <a:lnTo>
                    <a:pt x="236" y="256"/>
                  </a:lnTo>
                  <a:lnTo>
                    <a:pt x="238" y="274"/>
                  </a:lnTo>
                  <a:lnTo>
                    <a:pt x="238" y="294"/>
                  </a:lnTo>
                  <a:lnTo>
                    <a:pt x="232" y="314"/>
                  </a:lnTo>
                  <a:lnTo>
                    <a:pt x="232" y="314"/>
                  </a:lnTo>
                  <a:lnTo>
                    <a:pt x="226" y="330"/>
                  </a:lnTo>
                  <a:lnTo>
                    <a:pt x="216" y="344"/>
                  </a:lnTo>
                  <a:lnTo>
                    <a:pt x="202" y="356"/>
                  </a:lnTo>
                  <a:lnTo>
                    <a:pt x="188" y="366"/>
                  </a:lnTo>
                  <a:lnTo>
                    <a:pt x="170" y="374"/>
                  </a:lnTo>
                  <a:lnTo>
                    <a:pt x="152" y="380"/>
                  </a:lnTo>
                  <a:lnTo>
                    <a:pt x="136" y="384"/>
                  </a:lnTo>
                  <a:lnTo>
                    <a:pt x="118" y="386"/>
                  </a:lnTo>
                  <a:lnTo>
                    <a:pt x="118" y="386"/>
                  </a:lnTo>
                  <a:lnTo>
                    <a:pt x="100" y="386"/>
                  </a:lnTo>
                  <a:lnTo>
                    <a:pt x="84" y="382"/>
                  </a:lnTo>
                  <a:lnTo>
                    <a:pt x="66" y="376"/>
                  </a:lnTo>
                  <a:lnTo>
                    <a:pt x="50" y="368"/>
                  </a:lnTo>
                  <a:lnTo>
                    <a:pt x="36" y="358"/>
                  </a:lnTo>
                  <a:lnTo>
                    <a:pt x="22" y="346"/>
                  </a:lnTo>
                  <a:lnTo>
                    <a:pt x="10" y="332"/>
                  </a:lnTo>
                  <a:lnTo>
                    <a:pt x="0" y="316"/>
                  </a:lnTo>
                  <a:lnTo>
                    <a:pt x="12" y="308"/>
                  </a:lnTo>
                  <a:lnTo>
                    <a:pt x="12" y="308"/>
                  </a:lnTo>
                  <a:lnTo>
                    <a:pt x="20" y="320"/>
                  </a:lnTo>
                  <a:lnTo>
                    <a:pt x="30" y="330"/>
                  </a:lnTo>
                  <a:lnTo>
                    <a:pt x="40" y="338"/>
                  </a:lnTo>
                  <a:lnTo>
                    <a:pt x="52" y="346"/>
                  </a:lnTo>
                  <a:lnTo>
                    <a:pt x="66" y="352"/>
                  </a:lnTo>
                  <a:lnTo>
                    <a:pt x="82" y="356"/>
                  </a:lnTo>
                  <a:lnTo>
                    <a:pt x="96" y="356"/>
                  </a:lnTo>
                  <a:lnTo>
                    <a:pt x="112" y="354"/>
                  </a:lnTo>
                  <a:lnTo>
                    <a:pt x="112" y="354"/>
                  </a:lnTo>
                  <a:lnTo>
                    <a:pt x="120" y="352"/>
                  </a:lnTo>
                  <a:lnTo>
                    <a:pt x="128" y="348"/>
                  </a:lnTo>
                  <a:lnTo>
                    <a:pt x="134" y="342"/>
                  </a:lnTo>
                  <a:lnTo>
                    <a:pt x="140" y="336"/>
                  </a:lnTo>
                  <a:lnTo>
                    <a:pt x="150" y="322"/>
                  </a:lnTo>
                  <a:lnTo>
                    <a:pt x="156" y="306"/>
                  </a:lnTo>
                  <a:lnTo>
                    <a:pt x="158" y="286"/>
                  </a:lnTo>
                  <a:lnTo>
                    <a:pt x="156" y="278"/>
                  </a:lnTo>
                  <a:lnTo>
                    <a:pt x="154" y="268"/>
                  </a:lnTo>
                  <a:lnTo>
                    <a:pt x="150" y="260"/>
                  </a:lnTo>
                  <a:lnTo>
                    <a:pt x="146" y="250"/>
                  </a:lnTo>
                  <a:lnTo>
                    <a:pt x="138" y="242"/>
                  </a:lnTo>
                  <a:lnTo>
                    <a:pt x="130" y="236"/>
                  </a:lnTo>
                  <a:lnTo>
                    <a:pt x="46" y="166"/>
                  </a:lnTo>
                  <a:lnTo>
                    <a:pt x="46" y="166"/>
                  </a:lnTo>
                  <a:lnTo>
                    <a:pt x="36" y="156"/>
                  </a:lnTo>
                  <a:lnTo>
                    <a:pt x="28" y="146"/>
                  </a:lnTo>
                  <a:lnTo>
                    <a:pt x="20" y="136"/>
                  </a:lnTo>
                  <a:lnTo>
                    <a:pt x="16" y="126"/>
                  </a:lnTo>
                  <a:lnTo>
                    <a:pt x="12" y="114"/>
                  </a:lnTo>
                  <a:lnTo>
                    <a:pt x="12" y="104"/>
                  </a:lnTo>
                  <a:lnTo>
                    <a:pt x="10" y="92"/>
                  </a:lnTo>
                  <a:lnTo>
                    <a:pt x="12" y="82"/>
                  </a:lnTo>
                  <a:lnTo>
                    <a:pt x="14" y="70"/>
                  </a:lnTo>
                  <a:lnTo>
                    <a:pt x="18" y="60"/>
                  </a:lnTo>
                  <a:lnTo>
                    <a:pt x="24" y="50"/>
                  </a:lnTo>
                  <a:lnTo>
                    <a:pt x="30" y="42"/>
                  </a:lnTo>
                  <a:lnTo>
                    <a:pt x="38" y="32"/>
                  </a:lnTo>
                  <a:lnTo>
                    <a:pt x="48" y="24"/>
                  </a:lnTo>
                  <a:lnTo>
                    <a:pt x="58" y="18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80" y="8"/>
                  </a:lnTo>
                  <a:lnTo>
                    <a:pt x="96" y="4"/>
                  </a:lnTo>
                  <a:lnTo>
                    <a:pt x="114" y="2"/>
                  </a:lnTo>
                  <a:lnTo>
                    <a:pt x="134" y="0"/>
                  </a:lnTo>
                  <a:lnTo>
                    <a:pt x="156" y="0"/>
                  </a:lnTo>
                  <a:lnTo>
                    <a:pt x="180" y="2"/>
                  </a:lnTo>
                  <a:lnTo>
                    <a:pt x="204" y="8"/>
                  </a:lnTo>
                  <a:lnTo>
                    <a:pt x="228" y="16"/>
                  </a:lnTo>
                  <a:lnTo>
                    <a:pt x="22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9"/>
            <p:cNvSpPr>
              <a:spLocks noEditPoints="1"/>
            </p:cNvSpPr>
            <p:nvPr/>
          </p:nvSpPr>
          <p:spPr bwMode="auto">
            <a:xfrm>
              <a:off x="4800" y="9235"/>
              <a:ext cx="385" cy="399"/>
            </a:xfrm>
            <a:custGeom>
              <a:avLst/>
              <a:gdLst>
                <a:gd name="T0" fmla="*/ 124 w 210"/>
                <a:gd name="T1" fmla="*/ 152 h 218"/>
                <a:gd name="T2" fmla="*/ 122 w 210"/>
                <a:gd name="T3" fmla="*/ 168 h 218"/>
                <a:gd name="T4" fmla="*/ 116 w 210"/>
                <a:gd name="T5" fmla="*/ 178 h 218"/>
                <a:gd name="T6" fmla="*/ 106 w 210"/>
                <a:gd name="T7" fmla="*/ 184 h 218"/>
                <a:gd name="T8" fmla="*/ 92 w 210"/>
                <a:gd name="T9" fmla="*/ 188 h 218"/>
                <a:gd name="T10" fmla="*/ 84 w 210"/>
                <a:gd name="T11" fmla="*/ 186 h 218"/>
                <a:gd name="T12" fmla="*/ 72 w 210"/>
                <a:gd name="T13" fmla="*/ 180 h 218"/>
                <a:gd name="T14" fmla="*/ 64 w 210"/>
                <a:gd name="T15" fmla="*/ 170 h 218"/>
                <a:gd name="T16" fmla="*/ 60 w 210"/>
                <a:gd name="T17" fmla="*/ 150 h 218"/>
                <a:gd name="T18" fmla="*/ 62 w 210"/>
                <a:gd name="T19" fmla="*/ 142 h 218"/>
                <a:gd name="T20" fmla="*/ 70 w 210"/>
                <a:gd name="T21" fmla="*/ 128 h 218"/>
                <a:gd name="T22" fmla="*/ 124 w 210"/>
                <a:gd name="T23" fmla="*/ 102 h 218"/>
                <a:gd name="T24" fmla="*/ 12 w 210"/>
                <a:gd name="T25" fmla="*/ 78 h 218"/>
                <a:gd name="T26" fmla="*/ 16 w 210"/>
                <a:gd name="T27" fmla="*/ 58 h 218"/>
                <a:gd name="T28" fmla="*/ 34 w 210"/>
                <a:gd name="T29" fmla="*/ 28 h 218"/>
                <a:gd name="T30" fmla="*/ 60 w 210"/>
                <a:gd name="T31" fmla="*/ 10 h 218"/>
                <a:gd name="T32" fmla="*/ 90 w 210"/>
                <a:gd name="T33" fmla="*/ 0 h 218"/>
                <a:gd name="T34" fmla="*/ 106 w 210"/>
                <a:gd name="T35" fmla="*/ 0 h 218"/>
                <a:gd name="T36" fmla="*/ 134 w 210"/>
                <a:gd name="T37" fmla="*/ 4 h 218"/>
                <a:gd name="T38" fmla="*/ 160 w 210"/>
                <a:gd name="T39" fmla="*/ 16 h 218"/>
                <a:gd name="T40" fmla="*/ 178 w 210"/>
                <a:gd name="T41" fmla="*/ 36 h 218"/>
                <a:gd name="T42" fmla="*/ 186 w 210"/>
                <a:gd name="T43" fmla="*/ 60 h 218"/>
                <a:gd name="T44" fmla="*/ 186 w 210"/>
                <a:gd name="T45" fmla="*/ 166 h 218"/>
                <a:gd name="T46" fmla="*/ 190 w 210"/>
                <a:gd name="T47" fmla="*/ 180 h 218"/>
                <a:gd name="T48" fmla="*/ 196 w 210"/>
                <a:gd name="T49" fmla="*/ 186 h 218"/>
                <a:gd name="T50" fmla="*/ 210 w 210"/>
                <a:gd name="T51" fmla="*/ 182 h 218"/>
                <a:gd name="T52" fmla="*/ 208 w 210"/>
                <a:gd name="T53" fmla="*/ 190 h 218"/>
                <a:gd name="T54" fmla="*/ 194 w 210"/>
                <a:gd name="T55" fmla="*/ 208 h 218"/>
                <a:gd name="T56" fmla="*/ 168 w 210"/>
                <a:gd name="T57" fmla="*/ 218 h 218"/>
                <a:gd name="T58" fmla="*/ 156 w 210"/>
                <a:gd name="T59" fmla="*/ 216 h 218"/>
                <a:gd name="T60" fmla="*/ 134 w 210"/>
                <a:gd name="T61" fmla="*/ 200 h 218"/>
                <a:gd name="T62" fmla="*/ 126 w 210"/>
                <a:gd name="T63" fmla="*/ 184 h 218"/>
                <a:gd name="T64" fmla="*/ 92 w 210"/>
                <a:gd name="T65" fmla="*/ 208 h 218"/>
                <a:gd name="T66" fmla="*/ 58 w 210"/>
                <a:gd name="T67" fmla="*/ 216 h 218"/>
                <a:gd name="T68" fmla="*/ 44 w 210"/>
                <a:gd name="T69" fmla="*/ 216 h 218"/>
                <a:gd name="T70" fmla="*/ 22 w 210"/>
                <a:gd name="T71" fmla="*/ 208 h 218"/>
                <a:gd name="T72" fmla="*/ 10 w 210"/>
                <a:gd name="T73" fmla="*/ 192 h 218"/>
                <a:gd name="T74" fmla="*/ 2 w 210"/>
                <a:gd name="T75" fmla="*/ 174 h 218"/>
                <a:gd name="T76" fmla="*/ 0 w 210"/>
                <a:gd name="T77" fmla="*/ 164 h 218"/>
                <a:gd name="T78" fmla="*/ 2 w 210"/>
                <a:gd name="T79" fmla="*/ 146 h 218"/>
                <a:gd name="T80" fmla="*/ 10 w 210"/>
                <a:gd name="T81" fmla="*/ 132 h 218"/>
                <a:gd name="T82" fmla="*/ 24 w 210"/>
                <a:gd name="T83" fmla="*/ 118 h 218"/>
                <a:gd name="T84" fmla="*/ 44 w 210"/>
                <a:gd name="T85" fmla="*/ 110 h 218"/>
                <a:gd name="T86" fmla="*/ 112 w 210"/>
                <a:gd name="T87" fmla="*/ 88 h 218"/>
                <a:gd name="T88" fmla="*/ 122 w 210"/>
                <a:gd name="T89" fmla="*/ 82 h 218"/>
                <a:gd name="T90" fmla="*/ 122 w 210"/>
                <a:gd name="T91" fmla="*/ 68 h 218"/>
                <a:gd name="T92" fmla="*/ 116 w 210"/>
                <a:gd name="T93" fmla="*/ 56 h 218"/>
                <a:gd name="T94" fmla="*/ 102 w 210"/>
                <a:gd name="T95" fmla="*/ 46 h 218"/>
                <a:gd name="T96" fmla="*/ 90 w 210"/>
                <a:gd name="T97" fmla="*/ 42 h 218"/>
                <a:gd name="T98" fmla="*/ 64 w 210"/>
                <a:gd name="T99" fmla="*/ 42 h 218"/>
                <a:gd name="T100" fmla="*/ 42 w 210"/>
                <a:gd name="T101" fmla="*/ 50 h 218"/>
                <a:gd name="T102" fmla="*/ 22 w 210"/>
                <a:gd name="T103" fmla="*/ 66 h 218"/>
                <a:gd name="T104" fmla="*/ 12 w 210"/>
                <a:gd name="T105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0" h="218">
                  <a:moveTo>
                    <a:pt x="124" y="102"/>
                  </a:moveTo>
                  <a:lnTo>
                    <a:pt x="124" y="152"/>
                  </a:lnTo>
                  <a:lnTo>
                    <a:pt x="124" y="152"/>
                  </a:lnTo>
                  <a:lnTo>
                    <a:pt x="122" y="168"/>
                  </a:lnTo>
                  <a:lnTo>
                    <a:pt x="118" y="174"/>
                  </a:lnTo>
                  <a:lnTo>
                    <a:pt x="116" y="178"/>
                  </a:lnTo>
                  <a:lnTo>
                    <a:pt x="112" y="182"/>
                  </a:lnTo>
                  <a:lnTo>
                    <a:pt x="106" y="184"/>
                  </a:lnTo>
                  <a:lnTo>
                    <a:pt x="100" y="186"/>
                  </a:lnTo>
                  <a:lnTo>
                    <a:pt x="92" y="188"/>
                  </a:lnTo>
                  <a:lnTo>
                    <a:pt x="92" y="188"/>
                  </a:lnTo>
                  <a:lnTo>
                    <a:pt x="84" y="186"/>
                  </a:lnTo>
                  <a:lnTo>
                    <a:pt x="78" y="184"/>
                  </a:lnTo>
                  <a:lnTo>
                    <a:pt x="72" y="180"/>
                  </a:lnTo>
                  <a:lnTo>
                    <a:pt x="68" y="176"/>
                  </a:lnTo>
                  <a:lnTo>
                    <a:pt x="64" y="170"/>
                  </a:lnTo>
                  <a:lnTo>
                    <a:pt x="62" y="164"/>
                  </a:lnTo>
                  <a:lnTo>
                    <a:pt x="60" y="150"/>
                  </a:lnTo>
                  <a:lnTo>
                    <a:pt x="60" y="150"/>
                  </a:lnTo>
                  <a:lnTo>
                    <a:pt x="62" y="142"/>
                  </a:lnTo>
                  <a:lnTo>
                    <a:pt x="64" y="134"/>
                  </a:lnTo>
                  <a:lnTo>
                    <a:pt x="70" y="128"/>
                  </a:lnTo>
                  <a:lnTo>
                    <a:pt x="76" y="124"/>
                  </a:lnTo>
                  <a:lnTo>
                    <a:pt x="124" y="102"/>
                  </a:lnTo>
                  <a:lnTo>
                    <a:pt x="124" y="102"/>
                  </a:lnTo>
                  <a:close/>
                  <a:moveTo>
                    <a:pt x="12" y="78"/>
                  </a:moveTo>
                  <a:lnTo>
                    <a:pt x="12" y="78"/>
                  </a:lnTo>
                  <a:lnTo>
                    <a:pt x="16" y="58"/>
                  </a:lnTo>
                  <a:lnTo>
                    <a:pt x="24" y="42"/>
                  </a:lnTo>
                  <a:lnTo>
                    <a:pt x="34" y="28"/>
                  </a:lnTo>
                  <a:lnTo>
                    <a:pt x="46" y="18"/>
                  </a:lnTo>
                  <a:lnTo>
                    <a:pt x="60" y="10"/>
                  </a:lnTo>
                  <a:lnTo>
                    <a:pt x="74" y="4"/>
                  </a:lnTo>
                  <a:lnTo>
                    <a:pt x="90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20" y="0"/>
                  </a:lnTo>
                  <a:lnTo>
                    <a:pt x="134" y="4"/>
                  </a:lnTo>
                  <a:lnTo>
                    <a:pt x="146" y="10"/>
                  </a:lnTo>
                  <a:lnTo>
                    <a:pt x="160" y="16"/>
                  </a:lnTo>
                  <a:lnTo>
                    <a:pt x="170" y="26"/>
                  </a:lnTo>
                  <a:lnTo>
                    <a:pt x="178" y="36"/>
                  </a:lnTo>
                  <a:lnTo>
                    <a:pt x="184" y="46"/>
                  </a:lnTo>
                  <a:lnTo>
                    <a:pt x="186" y="60"/>
                  </a:lnTo>
                  <a:lnTo>
                    <a:pt x="186" y="166"/>
                  </a:lnTo>
                  <a:lnTo>
                    <a:pt x="186" y="166"/>
                  </a:lnTo>
                  <a:lnTo>
                    <a:pt x="188" y="176"/>
                  </a:lnTo>
                  <a:lnTo>
                    <a:pt x="190" y="180"/>
                  </a:lnTo>
                  <a:lnTo>
                    <a:pt x="192" y="184"/>
                  </a:lnTo>
                  <a:lnTo>
                    <a:pt x="196" y="186"/>
                  </a:lnTo>
                  <a:lnTo>
                    <a:pt x="200" y="186"/>
                  </a:lnTo>
                  <a:lnTo>
                    <a:pt x="210" y="182"/>
                  </a:lnTo>
                  <a:lnTo>
                    <a:pt x="210" y="182"/>
                  </a:lnTo>
                  <a:lnTo>
                    <a:pt x="208" y="190"/>
                  </a:lnTo>
                  <a:lnTo>
                    <a:pt x="204" y="196"/>
                  </a:lnTo>
                  <a:lnTo>
                    <a:pt x="194" y="208"/>
                  </a:lnTo>
                  <a:lnTo>
                    <a:pt x="180" y="214"/>
                  </a:lnTo>
                  <a:lnTo>
                    <a:pt x="168" y="218"/>
                  </a:lnTo>
                  <a:lnTo>
                    <a:pt x="168" y="218"/>
                  </a:lnTo>
                  <a:lnTo>
                    <a:pt x="156" y="216"/>
                  </a:lnTo>
                  <a:lnTo>
                    <a:pt x="144" y="210"/>
                  </a:lnTo>
                  <a:lnTo>
                    <a:pt x="134" y="200"/>
                  </a:lnTo>
                  <a:lnTo>
                    <a:pt x="126" y="184"/>
                  </a:lnTo>
                  <a:lnTo>
                    <a:pt x="126" y="184"/>
                  </a:lnTo>
                  <a:lnTo>
                    <a:pt x="110" y="198"/>
                  </a:lnTo>
                  <a:lnTo>
                    <a:pt x="92" y="208"/>
                  </a:lnTo>
                  <a:lnTo>
                    <a:pt x="76" y="214"/>
                  </a:lnTo>
                  <a:lnTo>
                    <a:pt x="58" y="216"/>
                  </a:lnTo>
                  <a:lnTo>
                    <a:pt x="58" y="216"/>
                  </a:lnTo>
                  <a:lnTo>
                    <a:pt x="44" y="216"/>
                  </a:lnTo>
                  <a:lnTo>
                    <a:pt x="32" y="212"/>
                  </a:lnTo>
                  <a:lnTo>
                    <a:pt x="22" y="208"/>
                  </a:lnTo>
                  <a:lnTo>
                    <a:pt x="16" y="200"/>
                  </a:lnTo>
                  <a:lnTo>
                    <a:pt x="10" y="192"/>
                  </a:lnTo>
                  <a:lnTo>
                    <a:pt x="4" y="184"/>
                  </a:lnTo>
                  <a:lnTo>
                    <a:pt x="2" y="174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2" y="156"/>
                  </a:lnTo>
                  <a:lnTo>
                    <a:pt x="2" y="146"/>
                  </a:lnTo>
                  <a:lnTo>
                    <a:pt x="6" y="138"/>
                  </a:lnTo>
                  <a:lnTo>
                    <a:pt x="10" y="132"/>
                  </a:lnTo>
                  <a:lnTo>
                    <a:pt x="16" y="124"/>
                  </a:lnTo>
                  <a:lnTo>
                    <a:pt x="24" y="118"/>
                  </a:lnTo>
                  <a:lnTo>
                    <a:pt x="34" y="114"/>
                  </a:lnTo>
                  <a:lnTo>
                    <a:pt x="44" y="110"/>
                  </a:lnTo>
                  <a:lnTo>
                    <a:pt x="112" y="88"/>
                  </a:lnTo>
                  <a:lnTo>
                    <a:pt x="112" y="88"/>
                  </a:lnTo>
                  <a:lnTo>
                    <a:pt x="118" y="86"/>
                  </a:lnTo>
                  <a:lnTo>
                    <a:pt x="122" y="82"/>
                  </a:lnTo>
                  <a:lnTo>
                    <a:pt x="122" y="76"/>
                  </a:lnTo>
                  <a:lnTo>
                    <a:pt x="122" y="68"/>
                  </a:lnTo>
                  <a:lnTo>
                    <a:pt x="120" y="62"/>
                  </a:lnTo>
                  <a:lnTo>
                    <a:pt x="116" y="56"/>
                  </a:lnTo>
                  <a:lnTo>
                    <a:pt x="110" y="50"/>
                  </a:lnTo>
                  <a:lnTo>
                    <a:pt x="102" y="46"/>
                  </a:lnTo>
                  <a:lnTo>
                    <a:pt x="102" y="46"/>
                  </a:lnTo>
                  <a:lnTo>
                    <a:pt x="90" y="42"/>
                  </a:lnTo>
                  <a:lnTo>
                    <a:pt x="78" y="40"/>
                  </a:lnTo>
                  <a:lnTo>
                    <a:pt x="64" y="42"/>
                  </a:lnTo>
                  <a:lnTo>
                    <a:pt x="54" y="44"/>
                  </a:lnTo>
                  <a:lnTo>
                    <a:pt x="42" y="50"/>
                  </a:lnTo>
                  <a:lnTo>
                    <a:pt x="32" y="58"/>
                  </a:lnTo>
                  <a:lnTo>
                    <a:pt x="22" y="66"/>
                  </a:lnTo>
                  <a:lnTo>
                    <a:pt x="12" y="78"/>
                  </a:lnTo>
                  <a:lnTo>
                    <a:pt x="12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0"/>
            <p:cNvSpPr>
              <a:spLocks/>
            </p:cNvSpPr>
            <p:nvPr/>
          </p:nvSpPr>
          <p:spPr bwMode="auto">
            <a:xfrm>
              <a:off x="8799" y="9051"/>
              <a:ext cx="308" cy="583"/>
            </a:xfrm>
            <a:custGeom>
              <a:avLst/>
              <a:gdLst>
                <a:gd name="T0" fmla="*/ 90 w 168"/>
                <a:gd name="T1" fmla="*/ 0 h 318"/>
                <a:gd name="T2" fmla="*/ 98 w 168"/>
                <a:gd name="T3" fmla="*/ 4 h 318"/>
                <a:gd name="T4" fmla="*/ 98 w 168"/>
                <a:gd name="T5" fmla="*/ 100 h 318"/>
                <a:gd name="T6" fmla="*/ 162 w 168"/>
                <a:gd name="T7" fmla="*/ 100 h 318"/>
                <a:gd name="T8" fmla="*/ 162 w 168"/>
                <a:gd name="T9" fmla="*/ 120 h 318"/>
                <a:gd name="T10" fmla="*/ 98 w 168"/>
                <a:gd name="T11" fmla="*/ 120 h 318"/>
                <a:gd name="T12" fmla="*/ 98 w 168"/>
                <a:gd name="T13" fmla="*/ 240 h 318"/>
                <a:gd name="T14" fmla="*/ 98 w 168"/>
                <a:gd name="T15" fmla="*/ 240 h 318"/>
                <a:gd name="T16" fmla="*/ 100 w 168"/>
                <a:gd name="T17" fmla="*/ 256 h 318"/>
                <a:gd name="T18" fmla="*/ 104 w 168"/>
                <a:gd name="T19" fmla="*/ 266 h 318"/>
                <a:gd name="T20" fmla="*/ 110 w 168"/>
                <a:gd name="T21" fmla="*/ 274 h 318"/>
                <a:gd name="T22" fmla="*/ 118 w 168"/>
                <a:gd name="T23" fmla="*/ 278 h 318"/>
                <a:gd name="T24" fmla="*/ 128 w 168"/>
                <a:gd name="T25" fmla="*/ 280 h 318"/>
                <a:gd name="T26" fmla="*/ 138 w 168"/>
                <a:gd name="T27" fmla="*/ 278 h 318"/>
                <a:gd name="T28" fmla="*/ 150 w 168"/>
                <a:gd name="T29" fmla="*/ 272 h 318"/>
                <a:gd name="T30" fmla="*/ 160 w 168"/>
                <a:gd name="T31" fmla="*/ 262 h 318"/>
                <a:gd name="T32" fmla="*/ 160 w 168"/>
                <a:gd name="T33" fmla="*/ 262 h 318"/>
                <a:gd name="T34" fmla="*/ 160 w 168"/>
                <a:gd name="T35" fmla="*/ 262 h 318"/>
                <a:gd name="T36" fmla="*/ 164 w 168"/>
                <a:gd name="T37" fmla="*/ 264 h 318"/>
                <a:gd name="T38" fmla="*/ 166 w 168"/>
                <a:gd name="T39" fmla="*/ 268 h 318"/>
                <a:gd name="T40" fmla="*/ 168 w 168"/>
                <a:gd name="T41" fmla="*/ 268 h 318"/>
                <a:gd name="T42" fmla="*/ 168 w 168"/>
                <a:gd name="T43" fmla="*/ 268 h 318"/>
                <a:gd name="T44" fmla="*/ 158 w 168"/>
                <a:gd name="T45" fmla="*/ 284 h 318"/>
                <a:gd name="T46" fmla="*/ 150 w 168"/>
                <a:gd name="T47" fmla="*/ 294 h 318"/>
                <a:gd name="T48" fmla="*/ 138 w 168"/>
                <a:gd name="T49" fmla="*/ 304 h 318"/>
                <a:gd name="T50" fmla="*/ 126 w 168"/>
                <a:gd name="T51" fmla="*/ 312 h 318"/>
                <a:gd name="T52" fmla="*/ 112 w 168"/>
                <a:gd name="T53" fmla="*/ 316 h 318"/>
                <a:gd name="T54" fmla="*/ 98 w 168"/>
                <a:gd name="T55" fmla="*/ 318 h 318"/>
                <a:gd name="T56" fmla="*/ 84 w 168"/>
                <a:gd name="T57" fmla="*/ 316 h 318"/>
                <a:gd name="T58" fmla="*/ 68 w 168"/>
                <a:gd name="T59" fmla="*/ 312 h 318"/>
                <a:gd name="T60" fmla="*/ 68 w 168"/>
                <a:gd name="T61" fmla="*/ 312 h 318"/>
                <a:gd name="T62" fmla="*/ 54 w 168"/>
                <a:gd name="T63" fmla="*/ 302 h 318"/>
                <a:gd name="T64" fmla="*/ 46 w 168"/>
                <a:gd name="T65" fmla="*/ 296 h 318"/>
                <a:gd name="T66" fmla="*/ 40 w 168"/>
                <a:gd name="T67" fmla="*/ 290 h 318"/>
                <a:gd name="T68" fmla="*/ 36 w 168"/>
                <a:gd name="T69" fmla="*/ 282 h 318"/>
                <a:gd name="T70" fmla="*/ 32 w 168"/>
                <a:gd name="T71" fmla="*/ 272 h 318"/>
                <a:gd name="T72" fmla="*/ 28 w 168"/>
                <a:gd name="T73" fmla="*/ 260 h 318"/>
                <a:gd name="T74" fmla="*/ 28 w 168"/>
                <a:gd name="T75" fmla="*/ 248 h 318"/>
                <a:gd name="T76" fmla="*/ 28 w 168"/>
                <a:gd name="T77" fmla="*/ 120 h 318"/>
                <a:gd name="T78" fmla="*/ 0 w 168"/>
                <a:gd name="T79" fmla="*/ 120 h 318"/>
                <a:gd name="T80" fmla="*/ 0 w 168"/>
                <a:gd name="T81" fmla="*/ 100 h 318"/>
                <a:gd name="T82" fmla="*/ 0 w 168"/>
                <a:gd name="T83" fmla="*/ 100 h 318"/>
                <a:gd name="T84" fmla="*/ 16 w 168"/>
                <a:gd name="T85" fmla="*/ 96 h 318"/>
                <a:gd name="T86" fmla="*/ 32 w 168"/>
                <a:gd name="T87" fmla="*/ 90 h 318"/>
                <a:gd name="T88" fmla="*/ 46 w 168"/>
                <a:gd name="T89" fmla="*/ 82 h 318"/>
                <a:gd name="T90" fmla="*/ 58 w 168"/>
                <a:gd name="T91" fmla="*/ 70 h 318"/>
                <a:gd name="T92" fmla="*/ 70 w 168"/>
                <a:gd name="T93" fmla="*/ 56 h 318"/>
                <a:gd name="T94" fmla="*/ 78 w 168"/>
                <a:gd name="T95" fmla="*/ 40 h 318"/>
                <a:gd name="T96" fmla="*/ 86 w 168"/>
                <a:gd name="T97" fmla="*/ 22 h 318"/>
                <a:gd name="T98" fmla="*/ 90 w 168"/>
                <a:gd name="T99" fmla="*/ 0 h 318"/>
                <a:gd name="T100" fmla="*/ 90 w 168"/>
                <a:gd name="T101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8" h="318">
                  <a:moveTo>
                    <a:pt x="90" y="0"/>
                  </a:moveTo>
                  <a:lnTo>
                    <a:pt x="98" y="4"/>
                  </a:lnTo>
                  <a:lnTo>
                    <a:pt x="98" y="100"/>
                  </a:lnTo>
                  <a:lnTo>
                    <a:pt x="162" y="100"/>
                  </a:lnTo>
                  <a:lnTo>
                    <a:pt x="162" y="120"/>
                  </a:lnTo>
                  <a:lnTo>
                    <a:pt x="98" y="120"/>
                  </a:lnTo>
                  <a:lnTo>
                    <a:pt x="98" y="240"/>
                  </a:lnTo>
                  <a:lnTo>
                    <a:pt x="98" y="240"/>
                  </a:lnTo>
                  <a:lnTo>
                    <a:pt x="100" y="256"/>
                  </a:lnTo>
                  <a:lnTo>
                    <a:pt x="104" y="266"/>
                  </a:lnTo>
                  <a:lnTo>
                    <a:pt x="110" y="274"/>
                  </a:lnTo>
                  <a:lnTo>
                    <a:pt x="118" y="278"/>
                  </a:lnTo>
                  <a:lnTo>
                    <a:pt x="128" y="280"/>
                  </a:lnTo>
                  <a:lnTo>
                    <a:pt x="138" y="278"/>
                  </a:lnTo>
                  <a:lnTo>
                    <a:pt x="150" y="272"/>
                  </a:lnTo>
                  <a:lnTo>
                    <a:pt x="160" y="262"/>
                  </a:lnTo>
                  <a:lnTo>
                    <a:pt x="160" y="262"/>
                  </a:lnTo>
                  <a:lnTo>
                    <a:pt x="160" y="262"/>
                  </a:lnTo>
                  <a:lnTo>
                    <a:pt x="164" y="264"/>
                  </a:lnTo>
                  <a:lnTo>
                    <a:pt x="166" y="268"/>
                  </a:lnTo>
                  <a:lnTo>
                    <a:pt x="168" y="268"/>
                  </a:lnTo>
                  <a:lnTo>
                    <a:pt x="168" y="268"/>
                  </a:lnTo>
                  <a:lnTo>
                    <a:pt x="158" y="284"/>
                  </a:lnTo>
                  <a:lnTo>
                    <a:pt x="150" y="294"/>
                  </a:lnTo>
                  <a:lnTo>
                    <a:pt x="138" y="304"/>
                  </a:lnTo>
                  <a:lnTo>
                    <a:pt x="126" y="312"/>
                  </a:lnTo>
                  <a:lnTo>
                    <a:pt x="112" y="316"/>
                  </a:lnTo>
                  <a:lnTo>
                    <a:pt x="98" y="318"/>
                  </a:lnTo>
                  <a:lnTo>
                    <a:pt x="84" y="316"/>
                  </a:lnTo>
                  <a:lnTo>
                    <a:pt x="68" y="312"/>
                  </a:lnTo>
                  <a:lnTo>
                    <a:pt x="68" y="312"/>
                  </a:lnTo>
                  <a:lnTo>
                    <a:pt x="54" y="302"/>
                  </a:lnTo>
                  <a:lnTo>
                    <a:pt x="46" y="296"/>
                  </a:lnTo>
                  <a:lnTo>
                    <a:pt x="40" y="290"/>
                  </a:lnTo>
                  <a:lnTo>
                    <a:pt x="36" y="282"/>
                  </a:lnTo>
                  <a:lnTo>
                    <a:pt x="32" y="272"/>
                  </a:lnTo>
                  <a:lnTo>
                    <a:pt x="28" y="260"/>
                  </a:lnTo>
                  <a:lnTo>
                    <a:pt x="28" y="248"/>
                  </a:lnTo>
                  <a:lnTo>
                    <a:pt x="28" y="120"/>
                  </a:lnTo>
                  <a:lnTo>
                    <a:pt x="0" y="12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6" y="96"/>
                  </a:lnTo>
                  <a:lnTo>
                    <a:pt x="32" y="90"/>
                  </a:lnTo>
                  <a:lnTo>
                    <a:pt x="46" y="82"/>
                  </a:lnTo>
                  <a:lnTo>
                    <a:pt x="58" y="70"/>
                  </a:lnTo>
                  <a:lnTo>
                    <a:pt x="70" y="56"/>
                  </a:lnTo>
                  <a:lnTo>
                    <a:pt x="78" y="40"/>
                  </a:lnTo>
                  <a:lnTo>
                    <a:pt x="86" y="22"/>
                  </a:lnTo>
                  <a:lnTo>
                    <a:pt x="90" y="0"/>
                  </a:ln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1"/>
            <p:cNvSpPr>
              <a:spLocks/>
            </p:cNvSpPr>
            <p:nvPr/>
          </p:nvSpPr>
          <p:spPr bwMode="auto">
            <a:xfrm>
              <a:off x="9012" y="9235"/>
              <a:ext cx="528" cy="664"/>
            </a:xfrm>
            <a:custGeom>
              <a:avLst/>
              <a:gdLst>
                <a:gd name="T0" fmla="*/ 192 w 288"/>
                <a:gd name="T1" fmla="*/ 10 h 362"/>
                <a:gd name="T2" fmla="*/ 204 w 288"/>
                <a:gd name="T3" fmla="*/ 14 h 362"/>
                <a:gd name="T4" fmla="*/ 218 w 288"/>
                <a:gd name="T5" fmla="*/ 26 h 362"/>
                <a:gd name="T6" fmla="*/ 220 w 288"/>
                <a:gd name="T7" fmla="*/ 36 h 362"/>
                <a:gd name="T8" fmla="*/ 218 w 288"/>
                <a:gd name="T9" fmla="*/ 54 h 362"/>
                <a:gd name="T10" fmla="*/ 176 w 288"/>
                <a:gd name="T11" fmla="*/ 150 h 362"/>
                <a:gd name="T12" fmla="*/ 128 w 288"/>
                <a:gd name="T13" fmla="*/ 54 h 362"/>
                <a:gd name="T14" fmla="*/ 118 w 288"/>
                <a:gd name="T15" fmla="*/ 26 h 362"/>
                <a:gd name="T16" fmla="*/ 120 w 288"/>
                <a:gd name="T17" fmla="*/ 20 h 362"/>
                <a:gd name="T18" fmla="*/ 130 w 288"/>
                <a:gd name="T19" fmla="*/ 12 h 362"/>
                <a:gd name="T20" fmla="*/ 140 w 288"/>
                <a:gd name="T21" fmla="*/ 0 h 362"/>
                <a:gd name="T22" fmla="*/ 0 w 288"/>
                <a:gd name="T23" fmla="*/ 10 h 362"/>
                <a:gd name="T24" fmla="*/ 18 w 288"/>
                <a:gd name="T25" fmla="*/ 16 h 362"/>
                <a:gd name="T26" fmla="*/ 32 w 288"/>
                <a:gd name="T27" fmla="*/ 24 h 362"/>
                <a:gd name="T28" fmla="*/ 44 w 288"/>
                <a:gd name="T29" fmla="*/ 36 h 362"/>
                <a:gd name="T30" fmla="*/ 140 w 288"/>
                <a:gd name="T31" fmla="*/ 228 h 362"/>
                <a:gd name="T32" fmla="*/ 124 w 288"/>
                <a:gd name="T33" fmla="*/ 258 h 362"/>
                <a:gd name="T34" fmla="*/ 110 w 288"/>
                <a:gd name="T35" fmla="*/ 278 h 362"/>
                <a:gd name="T36" fmla="*/ 98 w 288"/>
                <a:gd name="T37" fmla="*/ 288 h 362"/>
                <a:gd name="T38" fmla="*/ 72 w 288"/>
                <a:gd name="T39" fmla="*/ 300 h 362"/>
                <a:gd name="T40" fmla="*/ 58 w 288"/>
                <a:gd name="T41" fmla="*/ 300 h 362"/>
                <a:gd name="T42" fmla="*/ 26 w 288"/>
                <a:gd name="T43" fmla="*/ 296 h 362"/>
                <a:gd name="T44" fmla="*/ 12 w 288"/>
                <a:gd name="T45" fmla="*/ 362 h 362"/>
                <a:gd name="T46" fmla="*/ 32 w 288"/>
                <a:gd name="T47" fmla="*/ 362 h 362"/>
                <a:gd name="T48" fmla="*/ 64 w 288"/>
                <a:gd name="T49" fmla="*/ 358 h 362"/>
                <a:gd name="T50" fmla="*/ 90 w 288"/>
                <a:gd name="T51" fmla="*/ 346 h 362"/>
                <a:gd name="T52" fmla="*/ 100 w 288"/>
                <a:gd name="T53" fmla="*/ 336 h 362"/>
                <a:gd name="T54" fmla="*/ 120 w 288"/>
                <a:gd name="T55" fmla="*/ 308 h 362"/>
                <a:gd name="T56" fmla="*/ 232 w 288"/>
                <a:gd name="T57" fmla="*/ 66 h 362"/>
                <a:gd name="T58" fmla="*/ 246 w 288"/>
                <a:gd name="T59" fmla="*/ 40 h 362"/>
                <a:gd name="T60" fmla="*/ 256 w 288"/>
                <a:gd name="T61" fmla="*/ 24 h 362"/>
                <a:gd name="T62" fmla="*/ 270 w 288"/>
                <a:gd name="T63" fmla="*/ 16 h 362"/>
                <a:gd name="T64" fmla="*/ 288 w 288"/>
                <a:gd name="T65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8" h="362">
                  <a:moveTo>
                    <a:pt x="192" y="0"/>
                  </a:moveTo>
                  <a:lnTo>
                    <a:pt x="192" y="10"/>
                  </a:lnTo>
                  <a:lnTo>
                    <a:pt x="192" y="10"/>
                  </a:lnTo>
                  <a:lnTo>
                    <a:pt x="204" y="14"/>
                  </a:lnTo>
                  <a:lnTo>
                    <a:pt x="214" y="18"/>
                  </a:lnTo>
                  <a:lnTo>
                    <a:pt x="218" y="26"/>
                  </a:lnTo>
                  <a:lnTo>
                    <a:pt x="220" y="36"/>
                  </a:lnTo>
                  <a:lnTo>
                    <a:pt x="220" y="36"/>
                  </a:lnTo>
                  <a:lnTo>
                    <a:pt x="220" y="46"/>
                  </a:lnTo>
                  <a:lnTo>
                    <a:pt x="218" y="54"/>
                  </a:lnTo>
                  <a:lnTo>
                    <a:pt x="208" y="78"/>
                  </a:lnTo>
                  <a:lnTo>
                    <a:pt x="176" y="150"/>
                  </a:lnTo>
                  <a:lnTo>
                    <a:pt x="128" y="54"/>
                  </a:lnTo>
                  <a:lnTo>
                    <a:pt x="128" y="54"/>
                  </a:lnTo>
                  <a:lnTo>
                    <a:pt x="122" y="36"/>
                  </a:lnTo>
                  <a:lnTo>
                    <a:pt x="118" y="26"/>
                  </a:lnTo>
                  <a:lnTo>
                    <a:pt x="118" y="26"/>
                  </a:lnTo>
                  <a:lnTo>
                    <a:pt x="120" y="20"/>
                  </a:lnTo>
                  <a:lnTo>
                    <a:pt x="124" y="14"/>
                  </a:lnTo>
                  <a:lnTo>
                    <a:pt x="130" y="12"/>
                  </a:lnTo>
                  <a:lnTo>
                    <a:pt x="140" y="10"/>
                  </a:lnTo>
                  <a:lnTo>
                    <a:pt x="14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8" y="16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38" y="28"/>
                  </a:lnTo>
                  <a:lnTo>
                    <a:pt x="44" y="36"/>
                  </a:lnTo>
                  <a:lnTo>
                    <a:pt x="56" y="58"/>
                  </a:lnTo>
                  <a:lnTo>
                    <a:pt x="140" y="228"/>
                  </a:lnTo>
                  <a:lnTo>
                    <a:pt x="140" y="228"/>
                  </a:lnTo>
                  <a:lnTo>
                    <a:pt x="124" y="258"/>
                  </a:lnTo>
                  <a:lnTo>
                    <a:pt x="116" y="270"/>
                  </a:lnTo>
                  <a:lnTo>
                    <a:pt x="110" y="278"/>
                  </a:lnTo>
                  <a:lnTo>
                    <a:pt x="110" y="278"/>
                  </a:lnTo>
                  <a:lnTo>
                    <a:pt x="98" y="288"/>
                  </a:lnTo>
                  <a:lnTo>
                    <a:pt x="86" y="296"/>
                  </a:lnTo>
                  <a:lnTo>
                    <a:pt x="72" y="300"/>
                  </a:lnTo>
                  <a:lnTo>
                    <a:pt x="58" y="300"/>
                  </a:lnTo>
                  <a:lnTo>
                    <a:pt x="58" y="300"/>
                  </a:lnTo>
                  <a:lnTo>
                    <a:pt x="42" y="300"/>
                  </a:lnTo>
                  <a:lnTo>
                    <a:pt x="26" y="296"/>
                  </a:lnTo>
                  <a:lnTo>
                    <a:pt x="12" y="362"/>
                  </a:lnTo>
                  <a:lnTo>
                    <a:pt x="12" y="362"/>
                  </a:lnTo>
                  <a:lnTo>
                    <a:pt x="32" y="362"/>
                  </a:lnTo>
                  <a:lnTo>
                    <a:pt x="32" y="362"/>
                  </a:lnTo>
                  <a:lnTo>
                    <a:pt x="48" y="362"/>
                  </a:lnTo>
                  <a:lnTo>
                    <a:pt x="64" y="358"/>
                  </a:lnTo>
                  <a:lnTo>
                    <a:pt x="78" y="354"/>
                  </a:lnTo>
                  <a:lnTo>
                    <a:pt x="90" y="346"/>
                  </a:lnTo>
                  <a:lnTo>
                    <a:pt x="90" y="346"/>
                  </a:lnTo>
                  <a:lnTo>
                    <a:pt x="100" y="336"/>
                  </a:lnTo>
                  <a:lnTo>
                    <a:pt x="110" y="324"/>
                  </a:lnTo>
                  <a:lnTo>
                    <a:pt x="120" y="308"/>
                  </a:lnTo>
                  <a:lnTo>
                    <a:pt x="130" y="290"/>
                  </a:lnTo>
                  <a:lnTo>
                    <a:pt x="232" y="66"/>
                  </a:lnTo>
                  <a:lnTo>
                    <a:pt x="232" y="66"/>
                  </a:lnTo>
                  <a:lnTo>
                    <a:pt x="246" y="40"/>
                  </a:lnTo>
                  <a:lnTo>
                    <a:pt x="256" y="24"/>
                  </a:lnTo>
                  <a:lnTo>
                    <a:pt x="256" y="24"/>
                  </a:lnTo>
                  <a:lnTo>
                    <a:pt x="262" y="20"/>
                  </a:lnTo>
                  <a:lnTo>
                    <a:pt x="270" y="16"/>
                  </a:lnTo>
                  <a:lnTo>
                    <a:pt x="288" y="10"/>
                  </a:lnTo>
                  <a:lnTo>
                    <a:pt x="288" y="0"/>
                  </a:lnTo>
                  <a:lnTo>
                    <a:pt x="1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173718" y="4572682"/>
            <a:ext cx="1843660" cy="1843660"/>
            <a:chOff x="1620" y="7380"/>
            <a:chExt cx="8100" cy="8100"/>
          </a:xfrm>
          <a:solidFill>
            <a:srgbClr val="0D4000"/>
          </a:solidFill>
          <a:effectLst>
            <a:glow rad="63500">
              <a:schemeClr val="accent3">
                <a:satMod val="175000"/>
                <a:alpha val="50000"/>
              </a:schemeClr>
            </a:glow>
          </a:effectLst>
        </p:grpSpPr>
        <p:sp>
          <p:nvSpPr>
            <p:cNvPr id="3" name="Freeform 3"/>
            <p:cNvSpPr>
              <a:spLocks/>
            </p:cNvSpPr>
            <p:nvPr/>
          </p:nvSpPr>
          <p:spPr bwMode="auto">
            <a:xfrm>
              <a:off x="6526" y="11324"/>
              <a:ext cx="469" cy="571"/>
            </a:xfrm>
            <a:custGeom>
              <a:avLst/>
              <a:gdLst>
                <a:gd name="T0" fmla="*/ 4 w 188"/>
                <a:gd name="T1" fmla="*/ 228 h 228"/>
                <a:gd name="T2" fmla="*/ 4 w 188"/>
                <a:gd name="T3" fmla="*/ 228 h 228"/>
                <a:gd name="T4" fmla="*/ 10 w 188"/>
                <a:gd name="T5" fmla="*/ 228 h 228"/>
                <a:gd name="T6" fmla="*/ 14 w 188"/>
                <a:gd name="T7" fmla="*/ 228 h 228"/>
                <a:gd name="T8" fmla="*/ 18 w 188"/>
                <a:gd name="T9" fmla="*/ 226 h 228"/>
                <a:gd name="T10" fmla="*/ 22 w 188"/>
                <a:gd name="T11" fmla="*/ 222 h 228"/>
                <a:gd name="T12" fmla="*/ 36 w 188"/>
                <a:gd name="T13" fmla="*/ 204 h 228"/>
                <a:gd name="T14" fmla="*/ 54 w 188"/>
                <a:gd name="T15" fmla="*/ 176 h 228"/>
                <a:gd name="T16" fmla="*/ 54 w 188"/>
                <a:gd name="T17" fmla="*/ 176 h 228"/>
                <a:gd name="T18" fmla="*/ 64 w 188"/>
                <a:gd name="T19" fmla="*/ 164 h 228"/>
                <a:gd name="T20" fmla="*/ 76 w 188"/>
                <a:gd name="T21" fmla="*/ 154 h 228"/>
                <a:gd name="T22" fmla="*/ 90 w 188"/>
                <a:gd name="T23" fmla="*/ 148 h 228"/>
                <a:gd name="T24" fmla="*/ 104 w 188"/>
                <a:gd name="T25" fmla="*/ 144 h 228"/>
                <a:gd name="T26" fmla="*/ 132 w 188"/>
                <a:gd name="T27" fmla="*/ 138 h 228"/>
                <a:gd name="T28" fmla="*/ 146 w 188"/>
                <a:gd name="T29" fmla="*/ 134 h 228"/>
                <a:gd name="T30" fmla="*/ 156 w 188"/>
                <a:gd name="T31" fmla="*/ 130 h 228"/>
                <a:gd name="T32" fmla="*/ 156 w 188"/>
                <a:gd name="T33" fmla="*/ 130 h 228"/>
                <a:gd name="T34" fmla="*/ 170 w 188"/>
                <a:gd name="T35" fmla="*/ 118 h 228"/>
                <a:gd name="T36" fmla="*/ 180 w 188"/>
                <a:gd name="T37" fmla="*/ 104 h 228"/>
                <a:gd name="T38" fmla="*/ 186 w 188"/>
                <a:gd name="T39" fmla="*/ 88 h 228"/>
                <a:gd name="T40" fmla="*/ 188 w 188"/>
                <a:gd name="T41" fmla="*/ 72 h 228"/>
                <a:gd name="T42" fmla="*/ 186 w 188"/>
                <a:gd name="T43" fmla="*/ 56 h 228"/>
                <a:gd name="T44" fmla="*/ 180 w 188"/>
                <a:gd name="T45" fmla="*/ 40 h 228"/>
                <a:gd name="T46" fmla="*/ 172 w 188"/>
                <a:gd name="T47" fmla="*/ 24 h 228"/>
                <a:gd name="T48" fmla="*/ 158 w 188"/>
                <a:gd name="T49" fmla="*/ 10 h 228"/>
                <a:gd name="T50" fmla="*/ 158 w 188"/>
                <a:gd name="T51" fmla="*/ 10 h 228"/>
                <a:gd name="T52" fmla="*/ 148 w 188"/>
                <a:gd name="T53" fmla="*/ 4 h 228"/>
                <a:gd name="T54" fmla="*/ 136 w 188"/>
                <a:gd name="T55" fmla="*/ 0 h 228"/>
                <a:gd name="T56" fmla="*/ 122 w 188"/>
                <a:gd name="T57" fmla="*/ 2 h 228"/>
                <a:gd name="T58" fmla="*/ 108 w 188"/>
                <a:gd name="T59" fmla="*/ 8 h 228"/>
                <a:gd name="T60" fmla="*/ 94 w 188"/>
                <a:gd name="T61" fmla="*/ 16 h 228"/>
                <a:gd name="T62" fmla="*/ 80 w 188"/>
                <a:gd name="T63" fmla="*/ 28 h 228"/>
                <a:gd name="T64" fmla="*/ 66 w 188"/>
                <a:gd name="T65" fmla="*/ 42 h 228"/>
                <a:gd name="T66" fmla="*/ 52 w 188"/>
                <a:gd name="T67" fmla="*/ 58 h 228"/>
                <a:gd name="T68" fmla="*/ 38 w 188"/>
                <a:gd name="T69" fmla="*/ 76 h 228"/>
                <a:gd name="T70" fmla="*/ 26 w 188"/>
                <a:gd name="T71" fmla="*/ 96 h 228"/>
                <a:gd name="T72" fmla="*/ 16 w 188"/>
                <a:gd name="T73" fmla="*/ 116 h 228"/>
                <a:gd name="T74" fmla="*/ 10 w 188"/>
                <a:gd name="T75" fmla="*/ 138 h 228"/>
                <a:gd name="T76" fmla="*/ 4 w 188"/>
                <a:gd name="T77" fmla="*/ 160 h 228"/>
                <a:gd name="T78" fmla="*/ 0 w 188"/>
                <a:gd name="T79" fmla="*/ 184 h 228"/>
                <a:gd name="T80" fmla="*/ 0 w 188"/>
                <a:gd name="T81" fmla="*/ 206 h 228"/>
                <a:gd name="T82" fmla="*/ 4 w 188"/>
                <a:gd name="T83" fmla="*/ 228 h 228"/>
                <a:gd name="T84" fmla="*/ 4 w 188"/>
                <a:gd name="T8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8" h="228">
                  <a:moveTo>
                    <a:pt x="4" y="228"/>
                  </a:moveTo>
                  <a:lnTo>
                    <a:pt x="4" y="228"/>
                  </a:lnTo>
                  <a:lnTo>
                    <a:pt x="10" y="228"/>
                  </a:lnTo>
                  <a:lnTo>
                    <a:pt x="14" y="228"/>
                  </a:lnTo>
                  <a:lnTo>
                    <a:pt x="18" y="226"/>
                  </a:lnTo>
                  <a:lnTo>
                    <a:pt x="22" y="222"/>
                  </a:lnTo>
                  <a:lnTo>
                    <a:pt x="36" y="204"/>
                  </a:lnTo>
                  <a:lnTo>
                    <a:pt x="54" y="176"/>
                  </a:lnTo>
                  <a:lnTo>
                    <a:pt x="54" y="176"/>
                  </a:lnTo>
                  <a:lnTo>
                    <a:pt x="64" y="164"/>
                  </a:lnTo>
                  <a:lnTo>
                    <a:pt x="76" y="154"/>
                  </a:lnTo>
                  <a:lnTo>
                    <a:pt x="90" y="148"/>
                  </a:lnTo>
                  <a:lnTo>
                    <a:pt x="104" y="144"/>
                  </a:lnTo>
                  <a:lnTo>
                    <a:pt x="132" y="138"/>
                  </a:lnTo>
                  <a:lnTo>
                    <a:pt x="146" y="134"/>
                  </a:lnTo>
                  <a:lnTo>
                    <a:pt x="156" y="130"/>
                  </a:lnTo>
                  <a:lnTo>
                    <a:pt x="156" y="130"/>
                  </a:lnTo>
                  <a:lnTo>
                    <a:pt x="170" y="118"/>
                  </a:lnTo>
                  <a:lnTo>
                    <a:pt x="180" y="104"/>
                  </a:lnTo>
                  <a:lnTo>
                    <a:pt x="186" y="88"/>
                  </a:lnTo>
                  <a:lnTo>
                    <a:pt x="188" y="72"/>
                  </a:lnTo>
                  <a:lnTo>
                    <a:pt x="186" y="56"/>
                  </a:lnTo>
                  <a:lnTo>
                    <a:pt x="180" y="40"/>
                  </a:lnTo>
                  <a:lnTo>
                    <a:pt x="172" y="24"/>
                  </a:lnTo>
                  <a:lnTo>
                    <a:pt x="158" y="10"/>
                  </a:lnTo>
                  <a:lnTo>
                    <a:pt x="158" y="10"/>
                  </a:lnTo>
                  <a:lnTo>
                    <a:pt x="148" y="4"/>
                  </a:lnTo>
                  <a:lnTo>
                    <a:pt x="136" y="0"/>
                  </a:lnTo>
                  <a:lnTo>
                    <a:pt x="122" y="2"/>
                  </a:lnTo>
                  <a:lnTo>
                    <a:pt x="108" y="8"/>
                  </a:lnTo>
                  <a:lnTo>
                    <a:pt x="94" y="16"/>
                  </a:lnTo>
                  <a:lnTo>
                    <a:pt x="80" y="28"/>
                  </a:lnTo>
                  <a:lnTo>
                    <a:pt x="66" y="42"/>
                  </a:lnTo>
                  <a:lnTo>
                    <a:pt x="52" y="58"/>
                  </a:lnTo>
                  <a:lnTo>
                    <a:pt x="38" y="76"/>
                  </a:lnTo>
                  <a:lnTo>
                    <a:pt x="26" y="96"/>
                  </a:lnTo>
                  <a:lnTo>
                    <a:pt x="16" y="116"/>
                  </a:lnTo>
                  <a:lnTo>
                    <a:pt x="10" y="138"/>
                  </a:lnTo>
                  <a:lnTo>
                    <a:pt x="4" y="160"/>
                  </a:lnTo>
                  <a:lnTo>
                    <a:pt x="0" y="184"/>
                  </a:lnTo>
                  <a:lnTo>
                    <a:pt x="0" y="206"/>
                  </a:lnTo>
                  <a:lnTo>
                    <a:pt x="4" y="228"/>
                  </a:lnTo>
                  <a:lnTo>
                    <a:pt x="4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4"/>
            <p:cNvSpPr>
              <a:spLocks noEditPoints="1"/>
            </p:cNvSpPr>
            <p:nvPr/>
          </p:nvSpPr>
          <p:spPr bwMode="auto">
            <a:xfrm>
              <a:off x="2320" y="7824"/>
              <a:ext cx="6730" cy="7201"/>
            </a:xfrm>
            <a:custGeom>
              <a:avLst/>
              <a:gdLst>
                <a:gd name="T0" fmla="*/ 2558 w 2692"/>
                <a:gd name="T1" fmla="*/ 1936 h 2880"/>
                <a:gd name="T2" fmla="*/ 2492 w 2692"/>
                <a:gd name="T3" fmla="*/ 1764 h 2880"/>
                <a:gd name="T4" fmla="*/ 2362 w 2692"/>
                <a:gd name="T5" fmla="*/ 1086 h 2880"/>
                <a:gd name="T6" fmla="*/ 2598 w 2692"/>
                <a:gd name="T7" fmla="*/ 910 h 2880"/>
                <a:gd name="T8" fmla="*/ 1752 w 2692"/>
                <a:gd name="T9" fmla="*/ 1052 h 2880"/>
                <a:gd name="T10" fmla="*/ 1418 w 2692"/>
                <a:gd name="T11" fmla="*/ 922 h 2880"/>
                <a:gd name="T12" fmla="*/ 2002 w 2692"/>
                <a:gd name="T13" fmla="*/ 448 h 2880"/>
                <a:gd name="T14" fmla="*/ 2252 w 2692"/>
                <a:gd name="T15" fmla="*/ 326 h 2880"/>
                <a:gd name="T16" fmla="*/ 1390 w 2692"/>
                <a:gd name="T17" fmla="*/ 0 h 2880"/>
                <a:gd name="T18" fmla="*/ 542 w 2692"/>
                <a:gd name="T19" fmla="*/ 250 h 2880"/>
                <a:gd name="T20" fmla="*/ 574 w 2692"/>
                <a:gd name="T21" fmla="*/ 438 h 2880"/>
                <a:gd name="T22" fmla="*/ 1272 w 2692"/>
                <a:gd name="T23" fmla="*/ 856 h 2880"/>
                <a:gd name="T24" fmla="*/ 1014 w 2692"/>
                <a:gd name="T25" fmla="*/ 1128 h 2880"/>
                <a:gd name="T26" fmla="*/ 258 w 2692"/>
                <a:gd name="T27" fmla="*/ 832 h 2880"/>
                <a:gd name="T28" fmla="*/ 346 w 2692"/>
                <a:gd name="T29" fmla="*/ 1014 h 2880"/>
                <a:gd name="T30" fmla="*/ 330 w 2692"/>
                <a:gd name="T31" fmla="*/ 1818 h 2880"/>
                <a:gd name="T32" fmla="*/ 94 w 2692"/>
                <a:gd name="T33" fmla="*/ 1898 h 2880"/>
                <a:gd name="T34" fmla="*/ 416 w 2692"/>
                <a:gd name="T35" fmla="*/ 2372 h 2880"/>
                <a:gd name="T36" fmla="*/ 98 w 2692"/>
                <a:gd name="T37" fmla="*/ 2128 h 2880"/>
                <a:gd name="T38" fmla="*/ 548 w 2692"/>
                <a:gd name="T39" fmla="*/ 2486 h 2880"/>
                <a:gd name="T40" fmla="*/ 466 w 2692"/>
                <a:gd name="T41" fmla="*/ 2086 h 2880"/>
                <a:gd name="T42" fmla="*/ 206 w 2692"/>
                <a:gd name="T43" fmla="*/ 1806 h 2880"/>
                <a:gd name="T44" fmla="*/ 710 w 2692"/>
                <a:gd name="T45" fmla="*/ 2408 h 2880"/>
                <a:gd name="T46" fmla="*/ 732 w 2692"/>
                <a:gd name="T47" fmla="*/ 2738 h 2880"/>
                <a:gd name="T48" fmla="*/ 2030 w 2692"/>
                <a:gd name="T49" fmla="*/ 2702 h 2880"/>
                <a:gd name="T50" fmla="*/ 1982 w 2692"/>
                <a:gd name="T51" fmla="*/ 2382 h 2880"/>
                <a:gd name="T52" fmla="*/ 2518 w 2692"/>
                <a:gd name="T53" fmla="*/ 1792 h 2880"/>
                <a:gd name="T54" fmla="*/ 2196 w 2692"/>
                <a:gd name="T55" fmla="*/ 2122 h 2880"/>
                <a:gd name="T56" fmla="*/ 2162 w 2692"/>
                <a:gd name="T57" fmla="*/ 2494 h 2880"/>
                <a:gd name="T58" fmla="*/ 2624 w 2692"/>
                <a:gd name="T59" fmla="*/ 2072 h 2880"/>
                <a:gd name="T60" fmla="*/ 724 w 2692"/>
                <a:gd name="T61" fmla="*/ 1278 h 2880"/>
                <a:gd name="T62" fmla="*/ 480 w 2692"/>
                <a:gd name="T63" fmla="*/ 1298 h 2880"/>
                <a:gd name="T64" fmla="*/ 516 w 2692"/>
                <a:gd name="T65" fmla="*/ 1442 h 2880"/>
                <a:gd name="T66" fmla="*/ 594 w 2692"/>
                <a:gd name="T67" fmla="*/ 1558 h 2880"/>
                <a:gd name="T68" fmla="*/ 644 w 2692"/>
                <a:gd name="T69" fmla="*/ 2020 h 2880"/>
                <a:gd name="T70" fmla="*/ 410 w 2692"/>
                <a:gd name="T71" fmla="*/ 1484 h 2880"/>
                <a:gd name="T72" fmla="*/ 432 w 2692"/>
                <a:gd name="T73" fmla="*/ 1244 h 2880"/>
                <a:gd name="T74" fmla="*/ 632 w 2692"/>
                <a:gd name="T75" fmla="*/ 1150 h 2880"/>
                <a:gd name="T76" fmla="*/ 814 w 2692"/>
                <a:gd name="T77" fmla="*/ 1856 h 2880"/>
                <a:gd name="T78" fmla="*/ 896 w 2692"/>
                <a:gd name="T79" fmla="*/ 1322 h 2880"/>
                <a:gd name="T80" fmla="*/ 1164 w 2692"/>
                <a:gd name="T81" fmla="*/ 1598 h 2880"/>
                <a:gd name="T82" fmla="*/ 930 w 2692"/>
                <a:gd name="T83" fmla="*/ 2088 h 2880"/>
                <a:gd name="T84" fmla="*/ 1168 w 2692"/>
                <a:gd name="T85" fmla="*/ 2320 h 2880"/>
                <a:gd name="T86" fmla="*/ 1488 w 2692"/>
                <a:gd name="T87" fmla="*/ 2386 h 2880"/>
                <a:gd name="T88" fmla="*/ 1364 w 2692"/>
                <a:gd name="T89" fmla="*/ 2256 h 2880"/>
                <a:gd name="T90" fmla="*/ 1524 w 2692"/>
                <a:gd name="T91" fmla="*/ 2082 h 2880"/>
                <a:gd name="T92" fmla="*/ 1324 w 2692"/>
                <a:gd name="T93" fmla="*/ 2086 h 2880"/>
                <a:gd name="T94" fmla="*/ 1196 w 2692"/>
                <a:gd name="T95" fmla="*/ 2142 h 2880"/>
                <a:gd name="T96" fmla="*/ 1184 w 2692"/>
                <a:gd name="T97" fmla="*/ 2290 h 2880"/>
                <a:gd name="T98" fmla="*/ 1184 w 2692"/>
                <a:gd name="T99" fmla="*/ 1854 h 2880"/>
                <a:gd name="T100" fmla="*/ 1440 w 2692"/>
                <a:gd name="T101" fmla="*/ 1778 h 2880"/>
                <a:gd name="T102" fmla="*/ 1872 w 2692"/>
                <a:gd name="T103" fmla="*/ 1856 h 2880"/>
                <a:gd name="T104" fmla="*/ 1594 w 2692"/>
                <a:gd name="T105" fmla="*/ 1814 h 2880"/>
                <a:gd name="T106" fmla="*/ 1700 w 2692"/>
                <a:gd name="T107" fmla="*/ 1372 h 2880"/>
                <a:gd name="T108" fmla="*/ 1936 w 2692"/>
                <a:gd name="T109" fmla="*/ 1530 h 2880"/>
                <a:gd name="T110" fmla="*/ 2122 w 2692"/>
                <a:gd name="T111" fmla="*/ 1658 h 2880"/>
                <a:gd name="T112" fmla="*/ 2040 w 2692"/>
                <a:gd name="T113" fmla="*/ 1846 h 2880"/>
                <a:gd name="T114" fmla="*/ 2034 w 2692"/>
                <a:gd name="T115" fmla="*/ 1518 h 2880"/>
                <a:gd name="T116" fmla="*/ 2332 w 2692"/>
                <a:gd name="T117" fmla="*/ 1354 h 2880"/>
                <a:gd name="T118" fmla="*/ 2080 w 2692"/>
                <a:gd name="T119" fmla="*/ 1364 h 2880"/>
                <a:gd name="T120" fmla="*/ 1982 w 2692"/>
                <a:gd name="T121" fmla="*/ 1126 h 2880"/>
                <a:gd name="T122" fmla="*/ 2108 w 2692"/>
                <a:gd name="T123" fmla="*/ 1248 h 2880"/>
                <a:gd name="T124" fmla="*/ 2396 w 2692"/>
                <a:gd name="T125" fmla="*/ 1384 h 2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92" h="2880">
                  <a:moveTo>
                    <a:pt x="2288" y="2372"/>
                  </a:moveTo>
                  <a:lnTo>
                    <a:pt x="2288" y="2372"/>
                  </a:lnTo>
                  <a:lnTo>
                    <a:pt x="2278" y="2372"/>
                  </a:lnTo>
                  <a:lnTo>
                    <a:pt x="2270" y="2368"/>
                  </a:lnTo>
                  <a:lnTo>
                    <a:pt x="2264" y="2366"/>
                  </a:lnTo>
                  <a:lnTo>
                    <a:pt x="2260" y="2360"/>
                  </a:lnTo>
                  <a:lnTo>
                    <a:pt x="2258" y="2354"/>
                  </a:lnTo>
                  <a:lnTo>
                    <a:pt x="2256" y="2344"/>
                  </a:lnTo>
                  <a:lnTo>
                    <a:pt x="2258" y="2336"/>
                  </a:lnTo>
                  <a:lnTo>
                    <a:pt x="2260" y="2324"/>
                  </a:lnTo>
                  <a:lnTo>
                    <a:pt x="2268" y="2300"/>
                  </a:lnTo>
                  <a:lnTo>
                    <a:pt x="2282" y="2270"/>
                  </a:lnTo>
                  <a:lnTo>
                    <a:pt x="2300" y="2240"/>
                  </a:lnTo>
                  <a:lnTo>
                    <a:pt x="2322" y="2206"/>
                  </a:lnTo>
                  <a:lnTo>
                    <a:pt x="2346" y="2170"/>
                  </a:lnTo>
                  <a:lnTo>
                    <a:pt x="2374" y="2134"/>
                  </a:lnTo>
                  <a:lnTo>
                    <a:pt x="2402" y="2096"/>
                  </a:lnTo>
                  <a:lnTo>
                    <a:pt x="2434" y="2060"/>
                  </a:lnTo>
                  <a:lnTo>
                    <a:pt x="2464" y="2026"/>
                  </a:lnTo>
                  <a:lnTo>
                    <a:pt x="2496" y="1992"/>
                  </a:lnTo>
                  <a:lnTo>
                    <a:pt x="2528" y="1964"/>
                  </a:lnTo>
                  <a:lnTo>
                    <a:pt x="2558" y="1936"/>
                  </a:lnTo>
                  <a:lnTo>
                    <a:pt x="2558" y="1936"/>
                  </a:lnTo>
                  <a:lnTo>
                    <a:pt x="2586" y="1912"/>
                  </a:lnTo>
                  <a:lnTo>
                    <a:pt x="2600" y="1898"/>
                  </a:lnTo>
                  <a:lnTo>
                    <a:pt x="2612" y="1884"/>
                  </a:lnTo>
                  <a:lnTo>
                    <a:pt x="2624" y="1868"/>
                  </a:lnTo>
                  <a:lnTo>
                    <a:pt x="2634" y="1850"/>
                  </a:lnTo>
                  <a:lnTo>
                    <a:pt x="2642" y="1832"/>
                  </a:lnTo>
                  <a:lnTo>
                    <a:pt x="2646" y="1810"/>
                  </a:lnTo>
                  <a:lnTo>
                    <a:pt x="2646" y="1810"/>
                  </a:lnTo>
                  <a:lnTo>
                    <a:pt x="2648" y="1796"/>
                  </a:lnTo>
                  <a:lnTo>
                    <a:pt x="2646" y="1782"/>
                  </a:lnTo>
                  <a:lnTo>
                    <a:pt x="2642" y="1770"/>
                  </a:lnTo>
                  <a:lnTo>
                    <a:pt x="2636" y="1760"/>
                  </a:lnTo>
                  <a:lnTo>
                    <a:pt x="2628" y="1752"/>
                  </a:lnTo>
                  <a:lnTo>
                    <a:pt x="2618" y="1746"/>
                  </a:lnTo>
                  <a:lnTo>
                    <a:pt x="2606" y="1742"/>
                  </a:lnTo>
                  <a:lnTo>
                    <a:pt x="2592" y="1740"/>
                  </a:lnTo>
                  <a:lnTo>
                    <a:pt x="2592" y="1740"/>
                  </a:lnTo>
                  <a:lnTo>
                    <a:pt x="2578" y="1740"/>
                  </a:lnTo>
                  <a:lnTo>
                    <a:pt x="2564" y="1742"/>
                  </a:lnTo>
                  <a:lnTo>
                    <a:pt x="2530" y="1750"/>
                  </a:lnTo>
                  <a:lnTo>
                    <a:pt x="2492" y="1764"/>
                  </a:lnTo>
                  <a:lnTo>
                    <a:pt x="2454" y="1778"/>
                  </a:lnTo>
                  <a:lnTo>
                    <a:pt x="2390" y="1806"/>
                  </a:lnTo>
                  <a:lnTo>
                    <a:pt x="2362" y="1818"/>
                  </a:lnTo>
                  <a:lnTo>
                    <a:pt x="2362" y="1818"/>
                  </a:lnTo>
                  <a:lnTo>
                    <a:pt x="2388" y="1772"/>
                  </a:lnTo>
                  <a:lnTo>
                    <a:pt x="2408" y="1726"/>
                  </a:lnTo>
                  <a:lnTo>
                    <a:pt x="2424" y="1682"/>
                  </a:lnTo>
                  <a:lnTo>
                    <a:pt x="2438" y="1638"/>
                  </a:lnTo>
                  <a:lnTo>
                    <a:pt x="2448" y="1596"/>
                  </a:lnTo>
                  <a:lnTo>
                    <a:pt x="2454" y="1556"/>
                  </a:lnTo>
                  <a:lnTo>
                    <a:pt x="2460" y="1518"/>
                  </a:lnTo>
                  <a:lnTo>
                    <a:pt x="2462" y="1480"/>
                  </a:lnTo>
                  <a:lnTo>
                    <a:pt x="2460" y="1444"/>
                  </a:lnTo>
                  <a:lnTo>
                    <a:pt x="2458" y="1410"/>
                  </a:lnTo>
                  <a:lnTo>
                    <a:pt x="2454" y="1376"/>
                  </a:lnTo>
                  <a:lnTo>
                    <a:pt x="2448" y="1344"/>
                  </a:lnTo>
                  <a:lnTo>
                    <a:pt x="2442" y="1312"/>
                  </a:lnTo>
                  <a:lnTo>
                    <a:pt x="2434" y="1284"/>
                  </a:lnTo>
                  <a:lnTo>
                    <a:pt x="2416" y="1228"/>
                  </a:lnTo>
                  <a:lnTo>
                    <a:pt x="2398" y="1176"/>
                  </a:lnTo>
                  <a:lnTo>
                    <a:pt x="2378" y="1130"/>
                  </a:lnTo>
                  <a:lnTo>
                    <a:pt x="2362" y="1086"/>
                  </a:lnTo>
                  <a:lnTo>
                    <a:pt x="2352" y="1048"/>
                  </a:lnTo>
                  <a:lnTo>
                    <a:pt x="2348" y="1032"/>
                  </a:lnTo>
                  <a:lnTo>
                    <a:pt x="2348" y="1014"/>
                  </a:lnTo>
                  <a:lnTo>
                    <a:pt x="2348" y="998"/>
                  </a:lnTo>
                  <a:lnTo>
                    <a:pt x="2352" y="984"/>
                  </a:lnTo>
                  <a:lnTo>
                    <a:pt x="2358" y="970"/>
                  </a:lnTo>
                  <a:lnTo>
                    <a:pt x="2366" y="958"/>
                  </a:lnTo>
                  <a:lnTo>
                    <a:pt x="2378" y="946"/>
                  </a:lnTo>
                  <a:lnTo>
                    <a:pt x="2392" y="934"/>
                  </a:lnTo>
                  <a:lnTo>
                    <a:pt x="2392" y="934"/>
                  </a:lnTo>
                  <a:lnTo>
                    <a:pt x="2404" y="928"/>
                  </a:lnTo>
                  <a:lnTo>
                    <a:pt x="2418" y="924"/>
                  </a:lnTo>
                  <a:lnTo>
                    <a:pt x="2434" y="920"/>
                  </a:lnTo>
                  <a:lnTo>
                    <a:pt x="2450" y="920"/>
                  </a:lnTo>
                  <a:lnTo>
                    <a:pt x="2484" y="920"/>
                  </a:lnTo>
                  <a:lnTo>
                    <a:pt x="2522" y="922"/>
                  </a:lnTo>
                  <a:lnTo>
                    <a:pt x="2560" y="928"/>
                  </a:lnTo>
                  <a:lnTo>
                    <a:pt x="2596" y="934"/>
                  </a:lnTo>
                  <a:lnTo>
                    <a:pt x="2630" y="940"/>
                  </a:lnTo>
                  <a:lnTo>
                    <a:pt x="2660" y="946"/>
                  </a:lnTo>
                  <a:lnTo>
                    <a:pt x="2660" y="946"/>
                  </a:lnTo>
                  <a:lnTo>
                    <a:pt x="2598" y="910"/>
                  </a:lnTo>
                  <a:lnTo>
                    <a:pt x="2542" y="880"/>
                  </a:lnTo>
                  <a:lnTo>
                    <a:pt x="2486" y="854"/>
                  </a:lnTo>
                  <a:lnTo>
                    <a:pt x="2436" y="832"/>
                  </a:lnTo>
                  <a:lnTo>
                    <a:pt x="2386" y="814"/>
                  </a:lnTo>
                  <a:lnTo>
                    <a:pt x="2340" y="800"/>
                  </a:lnTo>
                  <a:lnTo>
                    <a:pt x="2296" y="790"/>
                  </a:lnTo>
                  <a:lnTo>
                    <a:pt x="2256" y="782"/>
                  </a:lnTo>
                  <a:lnTo>
                    <a:pt x="2216" y="778"/>
                  </a:lnTo>
                  <a:lnTo>
                    <a:pt x="2180" y="776"/>
                  </a:lnTo>
                  <a:lnTo>
                    <a:pt x="2144" y="778"/>
                  </a:lnTo>
                  <a:lnTo>
                    <a:pt x="2112" y="782"/>
                  </a:lnTo>
                  <a:lnTo>
                    <a:pt x="2080" y="788"/>
                  </a:lnTo>
                  <a:lnTo>
                    <a:pt x="2050" y="796"/>
                  </a:lnTo>
                  <a:lnTo>
                    <a:pt x="2022" y="808"/>
                  </a:lnTo>
                  <a:lnTo>
                    <a:pt x="1996" y="820"/>
                  </a:lnTo>
                  <a:lnTo>
                    <a:pt x="1972" y="834"/>
                  </a:lnTo>
                  <a:lnTo>
                    <a:pt x="1948" y="850"/>
                  </a:lnTo>
                  <a:lnTo>
                    <a:pt x="1924" y="868"/>
                  </a:lnTo>
                  <a:lnTo>
                    <a:pt x="1904" y="886"/>
                  </a:lnTo>
                  <a:lnTo>
                    <a:pt x="1862" y="926"/>
                  </a:lnTo>
                  <a:lnTo>
                    <a:pt x="1824" y="966"/>
                  </a:lnTo>
                  <a:lnTo>
                    <a:pt x="1752" y="1052"/>
                  </a:lnTo>
                  <a:lnTo>
                    <a:pt x="1716" y="1092"/>
                  </a:lnTo>
                  <a:lnTo>
                    <a:pt x="1680" y="1128"/>
                  </a:lnTo>
                  <a:lnTo>
                    <a:pt x="1680" y="1128"/>
                  </a:lnTo>
                  <a:lnTo>
                    <a:pt x="1674" y="1132"/>
                  </a:lnTo>
                  <a:lnTo>
                    <a:pt x="1664" y="1136"/>
                  </a:lnTo>
                  <a:lnTo>
                    <a:pt x="1652" y="1138"/>
                  </a:lnTo>
                  <a:lnTo>
                    <a:pt x="1640" y="1140"/>
                  </a:lnTo>
                  <a:lnTo>
                    <a:pt x="1610" y="1140"/>
                  </a:lnTo>
                  <a:lnTo>
                    <a:pt x="1578" y="1134"/>
                  </a:lnTo>
                  <a:lnTo>
                    <a:pt x="1548" y="1128"/>
                  </a:lnTo>
                  <a:lnTo>
                    <a:pt x="1518" y="1118"/>
                  </a:lnTo>
                  <a:lnTo>
                    <a:pt x="1496" y="1106"/>
                  </a:lnTo>
                  <a:lnTo>
                    <a:pt x="1488" y="1100"/>
                  </a:lnTo>
                  <a:lnTo>
                    <a:pt x="1480" y="1094"/>
                  </a:lnTo>
                  <a:lnTo>
                    <a:pt x="1480" y="1094"/>
                  </a:lnTo>
                  <a:lnTo>
                    <a:pt x="1466" y="1072"/>
                  </a:lnTo>
                  <a:lnTo>
                    <a:pt x="1450" y="1044"/>
                  </a:lnTo>
                  <a:lnTo>
                    <a:pt x="1436" y="1006"/>
                  </a:lnTo>
                  <a:lnTo>
                    <a:pt x="1430" y="986"/>
                  </a:lnTo>
                  <a:lnTo>
                    <a:pt x="1424" y="966"/>
                  </a:lnTo>
                  <a:lnTo>
                    <a:pt x="1420" y="944"/>
                  </a:lnTo>
                  <a:lnTo>
                    <a:pt x="1418" y="922"/>
                  </a:lnTo>
                  <a:lnTo>
                    <a:pt x="1418" y="900"/>
                  </a:lnTo>
                  <a:lnTo>
                    <a:pt x="1420" y="878"/>
                  </a:lnTo>
                  <a:lnTo>
                    <a:pt x="1424" y="856"/>
                  </a:lnTo>
                  <a:lnTo>
                    <a:pt x="1430" y="834"/>
                  </a:lnTo>
                  <a:lnTo>
                    <a:pt x="1440" y="814"/>
                  </a:lnTo>
                  <a:lnTo>
                    <a:pt x="1454" y="794"/>
                  </a:lnTo>
                  <a:lnTo>
                    <a:pt x="1454" y="794"/>
                  </a:lnTo>
                  <a:lnTo>
                    <a:pt x="1480" y="762"/>
                  </a:lnTo>
                  <a:lnTo>
                    <a:pt x="1514" y="726"/>
                  </a:lnTo>
                  <a:lnTo>
                    <a:pt x="1556" y="686"/>
                  </a:lnTo>
                  <a:lnTo>
                    <a:pt x="1604" y="646"/>
                  </a:lnTo>
                  <a:lnTo>
                    <a:pt x="1658" y="604"/>
                  </a:lnTo>
                  <a:lnTo>
                    <a:pt x="1688" y="582"/>
                  </a:lnTo>
                  <a:lnTo>
                    <a:pt x="1718" y="562"/>
                  </a:lnTo>
                  <a:lnTo>
                    <a:pt x="1750" y="544"/>
                  </a:lnTo>
                  <a:lnTo>
                    <a:pt x="1784" y="526"/>
                  </a:lnTo>
                  <a:lnTo>
                    <a:pt x="1818" y="508"/>
                  </a:lnTo>
                  <a:lnTo>
                    <a:pt x="1852" y="492"/>
                  </a:lnTo>
                  <a:lnTo>
                    <a:pt x="1888" y="478"/>
                  </a:lnTo>
                  <a:lnTo>
                    <a:pt x="1926" y="466"/>
                  </a:lnTo>
                  <a:lnTo>
                    <a:pt x="1964" y="456"/>
                  </a:lnTo>
                  <a:lnTo>
                    <a:pt x="2002" y="448"/>
                  </a:lnTo>
                  <a:lnTo>
                    <a:pt x="2040" y="442"/>
                  </a:lnTo>
                  <a:lnTo>
                    <a:pt x="2080" y="438"/>
                  </a:lnTo>
                  <a:lnTo>
                    <a:pt x="2120" y="438"/>
                  </a:lnTo>
                  <a:lnTo>
                    <a:pt x="2162" y="440"/>
                  </a:lnTo>
                  <a:lnTo>
                    <a:pt x="2202" y="446"/>
                  </a:lnTo>
                  <a:lnTo>
                    <a:pt x="2244" y="456"/>
                  </a:lnTo>
                  <a:lnTo>
                    <a:pt x="2284" y="468"/>
                  </a:lnTo>
                  <a:lnTo>
                    <a:pt x="2326" y="486"/>
                  </a:lnTo>
                  <a:lnTo>
                    <a:pt x="2368" y="506"/>
                  </a:lnTo>
                  <a:lnTo>
                    <a:pt x="2408" y="532"/>
                  </a:lnTo>
                  <a:lnTo>
                    <a:pt x="2450" y="560"/>
                  </a:lnTo>
                  <a:lnTo>
                    <a:pt x="2490" y="594"/>
                  </a:lnTo>
                  <a:lnTo>
                    <a:pt x="2490" y="594"/>
                  </a:lnTo>
                  <a:lnTo>
                    <a:pt x="2470" y="562"/>
                  </a:lnTo>
                  <a:lnTo>
                    <a:pt x="2448" y="530"/>
                  </a:lnTo>
                  <a:lnTo>
                    <a:pt x="2424" y="498"/>
                  </a:lnTo>
                  <a:lnTo>
                    <a:pt x="2398" y="468"/>
                  </a:lnTo>
                  <a:lnTo>
                    <a:pt x="2372" y="438"/>
                  </a:lnTo>
                  <a:lnTo>
                    <a:pt x="2344" y="410"/>
                  </a:lnTo>
                  <a:lnTo>
                    <a:pt x="2314" y="380"/>
                  </a:lnTo>
                  <a:lnTo>
                    <a:pt x="2284" y="352"/>
                  </a:lnTo>
                  <a:lnTo>
                    <a:pt x="2252" y="326"/>
                  </a:lnTo>
                  <a:lnTo>
                    <a:pt x="2220" y="300"/>
                  </a:lnTo>
                  <a:lnTo>
                    <a:pt x="2186" y="274"/>
                  </a:lnTo>
                  <a:lnTo>
                    <a:pt x="2150" y="250"/>
                  </a:lnTo>
                  <a:lnTo>
                    <a:pt x="2114" y="226"/>
                  </a:lnTo>
                  <a:lnTo>
                    <a:pt x="2078" y="204"/>
                  </a:lnTo>
                  <a:lnTo>
                    <a:pt x="2042" y="182"/>
                  </a:lnTo>
                  <a:lnTo>
                    <a:pt x="2004" y="162"/>
                  </a:lnTo>
                  <a:lnTo>
                    <a:pt x="1964" y="142"/>
                  </a:lnTo>
                  <a:lnTo>
                    <a:pt x="1926" y="124"/>
                  </a:lnTo>
                  <a:lnTo>
                    <a:pt x="1886" y="106"/>
                  </a:lnTo>
                  <a:lnTo>
                    <a:pt x="1846" y="90"/>
                  </a:lnTo>
                  <a:lnTo>
                    <a:pt x="1804" y="76"/>
                  </a:lnTo>
                  <a:lnTo>
                    <a:pt x="1764" y="62"/>
                  </a:lnTo>
                  <a:lnTo>
                    <a:pt x="1722" y="50"/>
                  </a:lnTo>
                  <a:lnTo>
                    <a:pt x="1682" y="38"/>
                  </a:lnTo>
                  <a:lnTo>
                    <a:pt x="1640" y="28"/>
                  </a:lnTo>
                  <a:lnTo>
                    <a:pt x="1598" y="20"/>
                  </a:lnTo>
                  <a:lnTo>
                    <a:pt x="1556" y="14"/>
                  </a:lnTo>
                  <a:lnTo>
                    <a:pt x="1514" y="8"/>
                  </a:lnTo>
                  <a:lnTo>
                    <a:pt x="1472" y="4"/>
                  </a:lnTo>
                  <a:lnTo>
                    <a:pt x="1430" y="0"/>
                  </a:lnTo>
                  <a:lnTo>
                    <a:pt x="1390" y="0"/>
                  </a:lnTo>
                  <a:lnTo>
                    <a:pt x="1348" y="0"/>
                  </a:lnTo>
                  <a:lnTo>
                    <a:pt x="1348" y="0"/>
                  </a:lnTo>
                  <a:lnTo>
                    <a:pt x="1308" y="0"/>
                  </a:lnTo>
                  <a:lnTo>
                    <a:pt x="1266" y="0"/>
                  </a:lnTo>
                  <a:lnTo>
                    <a:pt x="1224" y="4"/>
                  </a:lnTo>
                  <a:lnTo>
                    <a:pt x="1182" y="8"/>
                  </a:lnTo>
                  <a:lnTo>
                    <a:pt x="1140" y="14"/>
                  </a:lnTo>
                  <a:lnTo>
                    <a:pt x="1098" y="20"/>
                  </a:lnTo>
                  <a:lnTo>
                    <a:pt x="1056" y="28"/>
                  </a:lnTo>
                  <a:lnTo>
                    <a:pt x="1014" y="38"/>
                  </a:lnTo>
                  <a:lnTo>
                    <a:pt x="972" y="50"/>
                  </a:lnTo>
                  <a:lnTo>
                    <a:pt x="932" y="62"/>
                  </a:lnTo>
                  <a:lnTo>
                    <a:pt x="890" y="76"/>
                  </a:lnTo>
                  <a:lnTo>
                    <a:pt x="850" y="90"/>
                  </a:lnTo>
                  <a:lnTo>
                    <a:pt x="808" y="106"/>
                  </a:lnTo>
                  <a:lnTo>
                    <a:pt x="768" y="124"/>
                  </a:lnTo>
                  <a:lnTo>
                    <a:pt x="730" y="142"/>
                  </a:lnTo>
                  <a:lnTo>
                    <a:pt x="690" y="162"/>
                  </a:lnTo>
                  <a:lnTo>
                    <a:pt x="652" y="182"/>
                  </a:lnTo>
                  <a:lnTo>
                    <a:pt x="616" y="204"/>
                  </a:lnTo>
                  <a:lnTo>
                    <a:pt x="578" y="226"/>
                  </a:lnTo>
                  <a:lnTo>
                    <a:pt x="542" y="250"/>
                  </a:lnTo>
                  <a:lnTo>
                    <a:pt x="508" y="274"/>
                  </a:lnTo>
                  <a:lnTo>
                    <a:pt x="474" y="300"/>
                  </a:lnTo>
                  <a:lnTo>
                    <a:pt x="442" y="326"/>
                  </a:lnTo>
                  <a:lnTo>
                    <a:pt x="410" y="352"/>
                  </a:lnTo>
                  <a:lnTo>
                    <a:pt x="378" y="380"/>
                  </a:lnTo>
                  <a:lnTo>
                    <a:pt x="350" y="410"/>
                  </a:lnTo>
                  <a:lnTo>
                    <a:pt x="322" y="438"/>
                  </a:lnTo>
                  <a:lnTo>
                    <a:pt x="294" y="468"/>
                  </a:lnTo>
                  <a:lnTo>
                    <a:pt x="268" y="498"/>
                  </a:lnTo>
                  <a:lnTo>
                    <a:pt x="246" y="530"/>
                  </a:lnTo>
                  <a:lnTo>
                    <a:pt x="222" y="562"/>
                  </a:lnTo>
                  <a:lnTo>
                    <a:pt x="202" y="594"/>
                  </a:lnTo>
                  <a:lnTo>
                    <a:pt x="202" y="594"/>
                  </a:lnTo>
                  <a:lnTo>
                    <a:pt x="242" y="560"/>
                  </a:lnTo>
                  <a:lnTo>
                    <a:pt x="284" y="532"/>
                  </a:lnTo>
                  <a:lnTo>
                    <a:pt x="326" y="506"/>
                  </a:lnTo>
                  <a:lnTo>
                    <a:pt x="368" y="486"/>
                  </a:lnTo>
                  <a:lnTo>
                    <a:pt x="410" y="468"/>
                  </a:lnTo>
                  <a:lnTo>
                    <a:pt x="450" y="456"/>
                  </a:lnTo>
                  <a:lnTo>
                    <a:pt x="492" y="446"/>
                  </a:lnTo>
                  <a:lnTo>
                    <a:pt x="532" y="440"/>
                  </a:lnTo>
                  <a:lnTo>
                    <a:pt x="574" y="438"/>
                  </a:lnTo>
                  <a:lnTo>
                    <a:pt x="614" y="438"/>
                  </a:lnTo>
                  <a:lnTo>
                    <a:pt x="654" y="442"/>
                  </a:lnTo>
                  <a:lnTo>
                    <a:pt x="692" y="448"/>
                  </a:lnTo>
                  <a:lnTo>
                    <a:pt x="732" y="456"/>
                  </a:lnTo>
                  <a:lnTo>
                    <a:pt x="768" y="466"/>
                  </a:lnTo>
                  <a:lnTo>
                    <a:pt x="806" y="478"/>
                  </a:lnTo>
                  <a:lnTo>
                    <a:pt x="842" y="492"/>
                  </a:lnTo>
                  <a:lnTo>
                    <a:pt x="878" y="508"/>
                  </a:lnTo>
                  <a:lnTo>
                    <a:pt x="912" y="526"/>
                  </a:lnTo>
                  <a:lnTo>
                    <a:pt x="944" y="544"/>
                  </a:lnTo>
                  <a:lnTo>
                    <a:pt x="976" y="562"/>
                  </a:lnTo>
                  <a:lnTo>
                    <a:pt x="1008" y="582"/>
                  </a:lnTo>
                  <a:lnTo>
                    <a:pt x="1036" y="604"/>
                  </a:lnTo>
                  <a:lnTo>
                    <a:pt x="1090" y="646"/>
                  </a:lnTo>
                  <a:lnTo>
                    <a:pt x="1140" y="686"/>
                  </a:lnTo>
                  <a:lnTo>
                    <a:pt x="1180" y="726"/>
                  </a:lnTo>
                  <a:lnTo>
                    <a:pt x="1216" y="762"/>
                  </a:lnTo>
                  <a:lnTo>
                    <a:pt x="1242" y="794"/>
                  </a:lnTo>
                  <a:lnTo>
                    <a:pt x="1242" y="794"/>
                  </a:lnTo>
                  <a:lnTo>
                    <a:pt x="1254" y="814"/>
                  </a:lnTo>
                  <a:lnTo>
                    <a:pt x="1264" y="834"/>
                  </a:lnTo>
                  <a:lnTo>
                    <a:pt x="1272" y="856"/>
                  </a:lnTo>
                  <a:lnTo>
                    <a:pt x="1276" y="878"/>
                  </a:lnTo>
                  <a:lnTo>
                    <a:pt x="1278" y="900"/>
                  </a:lnTo>
                  <a:lnTo>
                    <a:pt x="1278" y="922"/>
                  </a:lnTo>
                  <a:lnTo>
                    <a:pt x="1274" y="944"/>
                  </a:lnTo>
                  <a:lnTo>
                    <a:pt x="1270" y="966"/>
                  </a:lnTo>
                  <a:lnTo>
                    <a:pt x="1266" y="986"/>
                  </a:lnTo>
                  <a:lnTo>
                    <a:pt x="1260" y="1006"/>
                  </a:lnTo>
                  <a:lnTo>
                    <a:pt x="1244" y="1044"/>
                  </a:lnTo>
                  <a:lnTo>
                    <a:pt x="1228" y="1072"/>
                  </a:lnTo>
                  <a:lnTo>
                    <a:pt x="1214" y="1094"/>
                  </a:lnTo>
                  <a:lnTo>
                    <a:pt x="1214" y="1094"/>
                  </a:lnTo>
                  <a:lnTo>
                    <a:pt x="1208" y="1100"/>
                  </a:lnTo>
                  <a:lnTo>
                    <a:pt x="1198" y="1106"/>
                  </a:lnTo>
                  <a:lnTo>
                    <a:pt x="1176" y="1118"/>
                  </a:lnTo>
                  <a:lnTo>
                    <a:pt x="1148" y="1128"/>
                  </a:lnTo>
                  <a:lnTo>
                    <a:pt x="1116" y="1134"/>
                  </a:lnTo>
                  <a:lnTo>
                    <a:pt x="1084" y="1140"/>
                  </a:lnTo>
                  <a:lnTo>
                    <a:pt x="1056" y="1140"/>
                  </a:lnTo>
                  <a:lnTo>
                    <a:pt x="1042" y="1138"/>
                  </a:lnTo>
                  <a:lnTo>
                    <a:pt x="1030" y="1136"/>
                  </a:lnTo>
                  <a:lnTo>
                    <a:pt x="1022" y="1132"/>
                  </a:lnTo>
                  <a:lnTo>
                    <a:pt x="1014" y="1128"/>
                  </a:lnTo>
                  <a:lnTo>
                    <a:pt x="1014" y="1128"/>
                  </a:lnTo>
                  <a:lnTo>
                    <a:pt x="978" y="1092"/>
                  </a:lnTo>
                  <a:lnTo>
                    <a:pt x="942" y="1052"/>
                  </a:lnTo>
                  <a:lnTo>
                    <a:pt x="870" y="966"/>
                  </a:lnTo>
                  <a:lnTo>
                    <a:pt x="832" y="926"/>
                  </a:lnTo>
                  <a:lnTo>
                    <a:pt x="792" y="886"/>
                  </a:lnTo>
                  <a:lnTo>
                    <a:pt x="770" y="868"/>
                  </a:lnTo>
                  <a:lnTo>
                    <a:pt x="748" y="850"/>
                  </a:lnTo>
                  <a:lnTo>
                    <a:pt x="724" y="834"/>
                  </a:lnTo>
                  <a:lnTo>
                    <a:pt x="698" y="820"/>
                  </a:lnTo>
                  <a:lnTo>
                    <a:pt x="672" y="808"/>
                  </a:lnTo>
                  <a:lnTo>
                    <a:pt x="644" y="796"/>
                  </a:lnTo>
                  <a:lnTo>
                    <a:pt x="614" y="788"/>
                  </a:lnTo>
                  <a:lnTo>
                    <a:pt x="584" y="782"/>
                  </a:lnTo>
                  <a:lnTo>
                    <a:pt x="550" y="778"/>
                  </a:lnTo>
                  <a:lnTo>
                    <a:pt x="516" y="776"/>
                  </a:lnTo>
                  <a:lnTo>
                    <a:pt x="478" y="778"/>
                  </a:lnTo>
                  <a:lnTo>
                    <a:pt x="438" y="782"/>
                  </a:lnTo>
                  <a:lnTo>
                    <a:pt x="398" y="790"/>
                  </a:lnTo>
                  <a:lnTo>
                    <a:pt x="354" y="800"/>
                  </a:lnTo>
                  <a:lnTo>
                    <a:pt x="308" y="814"/>
                  </a:lnTo>
                  <a:lnTo>
                    <a:pt x="258" y="832"/>
                  </a:lnTo>
                  <a:lnTo>
                    <a:pt x="206" y="854"/>
                  </a:lnTo>
                  <a:lnTo>
                    <a:pt x="152" y="880"/>
                  </a:lnTo>
                  <a:lnTo>
                    <a:pt x="94" y="910"/>
                  </a:lnTo>
                  <a:lnTo>
                    <a:pt x="34" y="946"/>
                  </a:lnTo>
                  <a:lnTo>
                    <a:pt x="34" y="946"/>
                  </a:lnTo>
                  <a:lnTo>
                    <a:pt x="64" y="940"/>
                  </a:lnTo>
                  <a:lnTo>
                    <a:pt x="96" y="934"/>
                  </a:lnTo>
                  <a:lnTo>
                    <a:pt x="134" y="928"/>
                  </a:lnTo>
                  <a:lnTo>
                    <a:pt x="170" y="922"/>
                  </a:lnTo>
                  <a:lnTo>
                    <a:pt x="208" y="920"/>
                  </a:lnTo>
                  <a:lnTo>
                    <a:pt x="244" y="920"/>
                  </a:lnTo>
                  <a:lnTo>
                    <a:pt x="260" y="920"/>
                  </a:lnTo>
                  <a:lnTo>
                    <a:pt x="274" y="924"/>
                  </a:lnTo>
                  <a:lnTo>
                    <a:pt x="288" y="928"/>
                  </a:lnTo>
                  <a:lnTo>
                    <a:pt x="300" y="934"/>
                  </a:lnTo>
                  <a:lnTo>
                    <a:pt x="300" y="934"/>
                  </a:lnTo>
                  <a:lnTo>
                    <a:pt x="316" y="946"/>
                  </a:lnTo>
                  <a:lnTo>
                    <a:pt x="328" y="958"/>
                  </a:lnTo>
                  <a:lnTo>
                    <a:pt x="336" y="970"/>
                  </a:lnTo>
                  <a:lnTo>
                    <a:pt x="342" y="984"/>
                  </a:lnTo>
                  <a:lnTo>
                    <a:pt x="344" y="998"/>
                  </a:lnTo>
                  <a:lnTo>
                    <a:pt x="346" y="1014"/>
                  </a:lnTo>
                  <a:lnTo>
                    <a:pt x="344" y="1032"/>
                  </a:lnTo>
                  <a:lnTo>
                    <a:pt x="340" y="1048"/>
                  </a:lnTo>
                  <a:lnTo>
                    <a:pt x="330" y="1086"/>
                  </a:lnTo>
                  <a:lnTo>
                    <a:pt x="314" y="1130"/>
                  </a:lnTo>
                  <a:lnTo>
                    <a:pt x="296" y="1176"/>
                  </a:lnTo>
                  <a:lnTo>
                    <a:pt x="276" y="1228"/>
                  </a:lnTo>
                  <a:lnTo>
                    <a:pt x="258" y="1284"/>
                  </a:lnTo>
                  <a:lnTo>
                    <a:pt x="250" y="1312"/>
                  </a:lnTo>
                  <a:lnTo>
                    <a:pt x="244" y="1344"/>
                  </a:lnTo>
                  <a:lnTo>
                    <a:pt x="238" y="1376"/>
                  </a:lnTo>
                  <a:lnTo>
                    <a:pt x="234" y="1410"/>
                  </a:lnTo>
                  <a:lnTo>
                    <a:pt x="232" y="1444"/>
                  </a:lnTo>
                  <a:lnTo>
                    <a:pt x="232" y="1480"/>
                  </a:lnTo>
                  <a:lnTo>
                    <a:pt x="234" y="1518"/>
                  </a:lnTo>
                  <a:lnTo>
                    <a:pt x="238" y="1556"/>
                  </a:lnTo>
                  <a:lnTo>
                    <a:pt x="244" y="1596"/>
                  </a:lnTo>
                  <a:lnTo>
                    <a:pt x="256" y="1638"/>
                  </a:lnTo>
                  <a:lnTo>
                    <a:pt x="268" y="1682"/>
                  </a:lnTo>
                  <a:lnTo>
                    <a:pt x="286" y="1726"/>
                  </a:lnTo>
                  <a:lnTo>
                    <a:pt x="306" y="1772"/>
                  </a:lnTo>
                  <a:lnTo>
                    <a:pt x="330" y="1818"/>
                  </a:lnTo>
                  <a:lnTo>
                    <a:pt x="330" y="1818"/>
                  </a:lnTo>
                  <a:lnTo>
                    <a:pt x="302" y="1806"/>
                  </a:lnTo>
                  <a:lnTo>
                    <a:pt x="238" y="1778"/>
                  </a:lnTo>
                  <a:lnTo>
                    <a:pt x="200" y="1764"/>
                  </a:lnTo>
                  <a:lnTo>
                    <a:pt x="162" y="1750"/>
                  </a:lnTo>
                  <a:lnTo>
                    <a:pt x="128" y="1742"/>
                  </a:lnTo>
                  <a:lnTo>
                    <a:pt x="114" y="1740"/>
                  </a:lnTo>
                  <a:lnTo>
                    <a:pt x="100" y="1740"/>
                  </a:lnTo>
                  <a:lnTo>
                    <a:pt x="100" y="1740"/>
                  </a:lnTo>
                  <a:lnTo>
                    <a:pt x="86" y="1742"/>
                  </a:lnTo>
                  <a:lnTo>
                    <a:pt x="74" y="1746"/>
                  </a:lnTo>
                  <a:lnTo>
                    <a:pt x="64" y="1752"/>
                  </a:lnTo>
                  <a:lnTo>
                    <a:pt x="56" y="1760"/>
                  </a:lnTo>
                  <a:lnTo>
                    <a:pt x="50" y="1770"/>
                  </a:lnTo>
                  <a:lnTo>
                    <a:pt x="46" y="1782"/>
                  </a:lnTo>
                  <a:lnTo>
                    <a:pt x="46" y="1796"/>
                  </a:lnTo>
                  <a:lnTo>
                    <a:pt x="46" y="1810"/>
                  </a:lnTo>
                  <a:lnTo>
                    <a:pt x="46" y="1810"/>
                  </a:lnTo>
                  <a:lnTo>
                    <a:pt x="50" y="1832"/>
                  </a:lnTo>
                  <a:lnTo>
                    <a:pt x="58" y="1850"/>
                  </a:lnTo>
                  <a:lnTo>
                    <a:pt x="68" y="1868"/>
                  </a:lnTo>
                  <a:lnTo>
                    <a:pt x="80" y="1884"/>
                  </a:lnTo>
                  <a:lnTo>
                    <a:pt x="94" y="1898"/>
                  </a:lnTo>
                  <a:lnTo>
                    <a:pt x="106" y="1912"/>
                  </a:lnTo>
                  <a:lnTo>
                    <a:pt x="134" y="1936"/>
                  </a:lnTo>
                  <a:lnTo>
                    <a:pt x="134" y="1936"/>
                  </a:lnTo>
                  <a:lnTo>
                    <a:pt x="164" y="1964"/>
                  </a:lnTo>
                  <a:lnTo>
                    <a:pt x="196" y="1992"/>
                  </a:lnTo>
                  <a:lnTo>
                    <a:pt x="228" y="2026"/>
                  </a:lnTo>
                  <a:lnTo>
                    <a:pt x="260" y="2060"/>
                  </a:lnTo>
                  <a:lnTo>
                    <a:pt x="290" y="2096"/>
                  </a:lnTo>
                  <a:lnTo>
                    <a:pt x="320" y="2134"/>
                  </a:lnTo>
                  <a:lnTo>
                    <a:pt x="346" y="2170"/>
                  </a:lnTo>
                  <a:lnTo>
                    <a:pt x="372" y="2206"/>
                  </a:lnTo>
                  <a:lnTo>
                    <a:pt x="394" y="2240"/>
                  </a:lnTo>
                  <a:lnTo>
                    <a:pt x="412" y="2270"/>
                  </a:lnTo>
                  <a:lnTo>
                    <a:pt x="424" y="2300"/>
                  </a:lnTo>
                  <a:lnTo>
                    <a:pt x="434" y="2324"/>
                  </a:lnTo>
                  <a:lnTo>
                    <a:pt x="436" y="2336"/>
                  </a:lnTo>
                  <a:lnTo>
                    <a:pt x="436" y="2344"/>
                  </a:lnTo>
                  <a:lnTo>
                    <a:pt x="436" y="2354"/>
                  </a:lnTo>
                  <a:lnTo>
                    <a:pt x="432" y="2360"/>
                  </a:lnTo>
                  <a:lnTo>
                    <a:pt x="428" y="2366"/>
                  </a:lnTo>
                  <a:lnTo>
                    <a:pt x="422" y="2368"/>
                  </a:lnTo>
                  <a:lnTo>
                    <a:pt x="416" y="2372"/>
                  </a:lnTo>
                  <a:lnTo>
                    <a:pt x="406" y="2372"/>
                  </a:lnTo>
                  <a:lnTo>
                    <a:pt x="406" y="2372"/>
                  </a:lnTo>
                  <a:lnTo>
                    <a:pt x="394" y="2370"/>
                  </a:lnTo>
                  <a:lnTo>
                    <a:pt x="382" y="2366"/>
                  </a:lnTo>
                  <a:lnTo>
                    <a:pt x="370" y="2360"/>
                  </a:lnTo>
                  <a:lnTo>
                    <a:pt x="358" y="2354"/>
                  </a:lnTo>
                  <a:lnTo>
                    <a:pt x="330" y="2334"/>
                  </a:lnTo>
                  <a:lnTo>
                    <a:pt x="300" y="2308"/>
                  </a:lnTo>
                  <a:lnTo>
                    <a:pt x="270" y="2278"/>
                  </a:lnTo>
                  <a:lnTo>
                    <a:pt x="238" y="2244"/>
                  </a:lnTo>
                  <a:lnTo>
                    <a:pt x="206" y="2206"/>
                  </a:lnTo>
                  <a:lnTo>
                    <a:pt x="176" y="2168"/>
                  </a:lnTo>
                  <a:lnTo>
                    <a:pt x="116" y="2088"/>
                  </a:lnTo>
                  <a:lnTo>
                    <a:pt x="64" y="2012"/>
                  </a:lnTo>
                  <a:lnTo>
                    <a:pt x="24" y="1946"/>
                  </a:lnTo>
                  <a:lnTo>
                    <a:pt x="10" y="1922"/>
                  </a:lnTo>
                  <a:lnTo>
                    <a:pt x="0" y="1900"/>
                  </a:lnTo>
                  <a:lnTo>
                    <a:pt x="0" y="1900"/>
                  </a:lnTo>
                  <a:lnTo>
                    <a:pt x="20" y="1958"/>
                  </a:lnTo>
                  <a:lnTo>
                    <a:pt x="42" y="2016"/>
                  </a:lnTo>
                  <a:lnTo>
                    <a:pt x="70" y="2072"/>
                  </a:lnTo>
                  <a:lnTo>
                    <a:pt x="98" y="2128"/>
                  </a:lnTo>
                  <a:lnTo>
                    <a:pt x="130" y="2182"/>
                  </a:lnTo>
                  <a:lnTo>
                    <a:pt x="162" y="2234"/>
                  </a:lnTo>
                  <a:lnTo>
                    <a:pt x="196" y="2284"/>
                  </a:lnTo>
                  <a:lnTo>
                    <a:pt x="232" y="2334"/>
                  </a:lnTo>
                  <a:lnTo>
                    <a:pt x="232" y="2334"/>
                  </a:lnTo>
                  <a:lnTo>
                    <a:pt x="250" y="2358"/>
                  </a:lnTo>
                  <a:lnTo>
                    <a:pt x="270" y="2382"/>
                  </a:lnTo>
                  <a:lnTo>
                    <a:pt x="290" y="2404"/>
                  </a:lnTo>
                  <a:lnTo>
                    <a:pt x="312" y="2424"/>
                  </a:lnTo>
                  <a:lnTo>
                    <a:pt x="334" y="2442"/>
                  </a:lnTo>
                  <a:lnTo>
                    <a:pt x="358" y="2458"/>
                  </a:lnTo>
                  <a:lnTo>
                    <a:pt x="384" y="2472"/>
                  </a:lnTo>
                  <a:lnTo>
                    <a:pt x="410" y="2482"/>
                  </a:lnTo>
                  <a:lnTo>
                    <a:pt x="410" y="2482"/>
                  </a:lnTo>
                  <a:lnTo>
                    <a:pt x="426" y="2490"/>
                  </a:lnTo>
                  <a:lnTo>
                    <a:pt x="444" y="2494"/>
                  </a:lnTo>
                  <a:lnTo>
                    <a:pt x="462" y="2498"/>
                  </a:lnTo>
                  <a:lnTo>
                    <a:pt x="478" y="2500"/>
                  </a:lnTo>
                  <a:lnTo>
                    <a:pt x="496" y="2500"/>
                  </a:lnTo>
                  <a:lnTo>
                    <a:pt x="514" y="2498"/>
                  </a:lnTo>
                  <a:lnTo>
                    <a:pt x="530" y="2494"/>
                  </a:lnTo>
                  <a:lnTo>
                    <a:pt x="548" y="2486"/>
                  </a:lnTo>
                  <a:lnTo>
                    <a:pt x="548" y="2486"/>
                  </a:lnTo>
                  <a:lnTo>
                    <a:pt x="562" y="2480"/>
                  </a:lnTo>
                  <a:lnTo>
                    <a:pt x="574" y="2470"/>
                  </a:lnTo>
                  <a:lnTo>
                    <a:pt x="584" y="2460"/>
                  </a:lnTo>
                  <a:lnTo>
                    <a:pt x="594" y="2450"/>
                  </a:lnTo>
                  <a:lnTo>
                    <a:pt x="602" y="2436"/>
                  </a:lnTo>
                  <a:lnTo>
                    <a:pt x="608" y="2424"/>
                  </a:lnTo>
                  <a:lnTo>
                    <a:pt x="612" y="2410"/>
                  </a:lnTo>
                  <a:lnTo>
                    <a:pt x="616" y="2394"/>
                  </a:lnTo>
                  <a:lnTo>
                    <a:pt x="616" y="2394"/>
                  </a:lnTo>
                  <a:lnTo>
                    <a:pt x="616" y="2372"/>
                  </a:lnTo>
                  <a:lnTo>
                    <a:pt x="614" y="2348"/>
                  </a:lnTo>
                  <a:lnTo>
                    <a:pt x="610" y="2324"/>
                  </a:lnTo>
                  <a:lnTo>
                    <a:pt x="602" y="2300"/>
                  </a:lnTo>
                  <a:lnTo>
                    <a:pt x="594" y="2276"/>
                  </a:lnTo>
                  <a:lnTo>
                    <a:pt x="582" y="2254"/>
                  </a:lnTo>
                  <a:lnTo>
                    <a:pt x="560" y="2214"/>
                  </a:lnTo>
                  <a:lnTo>
                    <a:pt x="560" y="2214"/>
                  </a:lnTo>
                  <a:lnTo>
                    <a:pt x="544" y="2186"/>
                  </a:lnTo>
                  <a:lnTo>
                    <a:pt x="522" y="2156"/>
                  </a:lnTo>
                  <a:lnTo>
                    <a:pt x="496" y="2122"/>
                  </a:lnTo>
                  <a:lnTo>
                    <a:pt x="466" y="2086"/>
                  </a:lnTo>
                  <a:lnTo>
                    <a:pt x="434" y="2050"/>
                  </a:lnTo>
                  <a:lnTo>
                    <a:pt x="400" y="2014"/>
                  </a:lnTo>
                  <a:lnTo>
                    <a:pt x="362" y="1980"/>
                  </a:lnTo>
                  <a:lnTo>
                    <a:pt x="324" y="1950"/>
                  </a:lnTo>
                  <a:lnTo>
                    <a:pt x="324" y="1950"/>
                  </a:lnTo>
                  <a:lnTo>
                    <a:pt x="270" y="1912"/>
                  </a:lnTo>
                  <a:lnTo>
                    <a:pt x="222" y="1880"/>
                  </a:lnTo>
                  <a:lnTo>
                    <a:pt x="146" y="1832"/>
                  </a:lnTo>
                  <a:lnTo>
                    <a:pt x="120" y="1816"/>
                  </a:lnTo>
                  <a:lnTo>
                    <a:pt x="112" y="1808"/>
                  </a:lnTo>
                  <a:lnTo>
                    <a:pt x="104" y="1802"/>
                  </a:lnTo>
                  <a:lnTo>
                    <a:pt x="102" y="1796"/>
                  </a:lnTo>
                  <a:lnTo>
                    <a:pt x="100" y="1792"/>
                  </a:lnTo>
                  <a:lnTo>
                    <a:pt x="104" y="1786"/>
                  </a:lnTo>
                  <a:lnTo>
                    <a:pt x="110" y="1782"/>
                  </a:lnTo>
                  <a:lnTo>
                    <a:pt x="110" y="1782"/>
                  </a:lnTo>
                  <a:lnTo>
                    <a:pt x="116" y="1778"/>
                  </a:lnTo>
                  <a:lnTo>
                    <a:pt x="124" y="1778"/>
                  </a:lnTo>
                  <a:lnTo>
                    <a:pt x="134" y="1780"/>
                  </a:lnTo>
                  <a:lnTo>
                    <a:pt x="146" y="1782"/>
                  </a:lnTo>
                  <a:lnTo>
                    <a:pt x="176" y="1792"/>
                  </a:lnTo>
                  <a:lnTo>
                    <a:pt x="206" y="1806"/>
                  </a:lnTo>
                  <a:lnTo>
                    <a:pt x="266" y="1836"/>
                  </a:lnTo>
                  <a:lnTo>
                    <a:pt x="306" y="1856"/>
                  </a:lnTo>
                  <a:lnTo>
                    <a:pt x="306" y="1856"/>
                  </a:lnTo>
                  <a:lnTo>
                    <a:pt x="336" y="1874"/>
                  </a:lnTo>
                  <a:lnTo>
                    <a:pt x="368" y="1894"/>
                  </a:lnTo>
                  <a:lnTo>
                    <a:pt x="400" y="1918"/>
                  </a:lnTo>
                  <a:lnTo>
                    <a:pt x="432" y="1944"/>
                  </a:lnTo>
                  <a:lnTo>
                    <a:pt x="464" y="1974"/>
                  </a:lnTo>
                  <a:lnTo>
                    <a:pt x="496" y="2004"/>
                  </a:lnTo>
                  <a:lnTo>
                    <a:pt x="528" y="2038"/>
                  </a:lnTo>
                  <a:lnTo>
                    <a:pt x="558" y="2072"/>
                  </a:lnTo>
                  <a:lnTo>
                    <a:pt x="586" y="2106"/>
                  </a:lnTo>
                  <a:lnTo>
                    <a:pt x="612" y="2142"/>
                  </a:lnTo>
                  <a:lnTo>
                    <a:pt x="636" y="2180"/>
                  </a:lnTo>
                  <a:lnTo>
                    <a:pt x="658" y="2216"/>
                  </a:lnTo>
                  <a:lnTo>
                    <a:pt x="676" y="2252"/>
                  </a:lnTo>
                  <a:lnTo>
                    <a:pt x="692" y="2288"/>
                  </a:lnTo>
                  <a:lnTo>
                    <a:pt x="702" y="2322"/>
                  </a:lnTo>
                  <a:lnTo>
                    <a:pt x="710" y="2356"/>
                  </a:lnTo>
                  <a:lnTo>
                    <a:pt x="710" y="2356"/>
                  </a:lnTo>
                  <a:lnTo>
                    <a:pt x="712" y="2382"/>
                  </a:lnTo>
                  <a:lnTo>
                    <a:pt x="710" y="2408"/>
                  </a:lnTo>
                  <a:lnTo>
                    <a:pt x="704" y="2430"/>
                  </a:lnTo>
                  <a:lnTo>
                    <a:pt x="696" y="2454"/>
                  </a:lnTo>
                  <a:lnTo>
                    <a:pt x="684" y="2474"/>
                  </a:lnTo>
                  <a:lnTo>
                    <a:pt x="670" y="2492"/>
                  </a:lnTo>
                  <a:lnTo>
                    <a:pt x="654" y="2510"/>
                  </a:lnTo>
                  <a:lnTo>
                    <a:pt x="634" y="2526"/>
                  </a:lnTo>
                  <a:lnTo>
                    <a:pt x="616" y="2538"/>
                  </a:lnTo>
                  <a:lnTo>
                    <a:pt x="594" y="2550"/>
                  </a:lnTo>
                  <a:lnTo>
                    <a:pt x="572" y="2558"/>
                  </a:lnTo>
                  <a:lnTo>
                    <a:pt x="550" y="2564"/>
                  </a:lnTo>
                  <a:lnTo>
                    <a:pt x="528" y="2568"/>
                  </a:lnTo>
                  <a:lnTo>
                    <a:pt x="504" y="2568"/>
                  </a:lnTo>
                  <a:lnTo>
                    <a:pt x="484" y="2566"/>
                  </a:lnTo>
                  <a:lnTo>
                    <a:pt x="462" y="2560"/>
                  </a:lnTo>
                  <a:lnTo>
                    <a:pt x="462" y="2560"/>
                  </a:lnTo>
                  <a:lnTo>
                    <a:pt x="496" y="2588"/>
                  </a:lnTo>
                  <a:lnTo>
                    <a:pt x="530" y="2614"/>
                  </a:lnTo>
                  <a:lnTo>
                    <a:pt x="562" y="2638"/>
                  </a:lnTo>
                  <a:lnTo>
                    <a:pt x="596" y="2662"/>
                  </a:lnTo>
                  <a:lnTo>
                    <a:pt x="630" y="2682"/>
                  </a:lnTo>
                  <a:lnTo>
                    <a:pt x="664" y="2702"/>
                  </a:lnTo>
                  <a:lnTo>
                    <a:pt x="732" y="2738"/>
                  </a:lnTo>
                  <a:lnTo>
                    <a:pt x="798" y="2768"/>
                  </a:lnTo>
                  <a:lnTo>
                    <a:pt x="862" y="2794"/>
                  </a:lnTo>
                  <a:lnTo>
                    <a:pt x="926" y="2816"/>
                  </a:lnTo>
                  <a:lnTo>
                    <a:pt x="988" y="2832"/>
                  </a:lnTo>
                  <a:lnTo>
                    <a:pt x="1046" y="2846"/>
                  </a:lnTo>
                  <a:lnTo>
                    <a:pt x="1102" y="2858"/>
                  </a:lnTo>
                  <a:lnTo>
                    <a:pt x="1154" y="2866"/>
                  </a:lnTo>
                  <a:lnTo>
                    <a:pt x="1202" y="2870"/>
                  </a:lnTo>
                  <a:lnTo>
                    <a:pt x="1286" y="2878"/>
                  </a:lnTo>
                  <a:lnTo>
                    <a:pt x="1348" y="2880"/>
                  </a:lnTo>
                  <a:lnTo>
                    <a:pt x="1348" y="2880"/>
                  </a:lnTo>
                  <a:lnTo>
                    <a:pt x="1412" y="2878"/>
                  </a:lnTo>
                  <a:lnTo>
                    <a:pt x="1494" y="2870"/>
                  </a:lnTo>
                  <a:lnTo>
                    <a:pt x="1542" y="2866"/>
                  </a:lnTo>
                  <a:lnTo>
                    <a:pt x="1594" y="2858"/>
                  </a:lnTo>
                  <a:lnTo>
                    <a:pt x="1650" y="2846"/>
                  </a:lnTo>
                  <a:lnTo>
                    <a:pt x="1708" y="2832"/>
                  </a:lnTo>
                  <a:lnTo>
                    <a:pt x="1770" y="2816"/>
                  </a:lnTo>
                  <a:lnTo>
                    <a:pt x="1832" y="2794"/>
                  </a:lnTo>
                  <a:lnTo>
                    <a:pt x="1898" y="2768"/>
                  </a:lnTo>
                  <a:lnTo>
                    <a:pt x="1964" y="2738"/>
                  </a:lnTo>
                  <a:lnTo>
                    <a:pt x="2030" y="2702"/>
                  </a:lnTo>
                  <a:lnTo>
                    <a:pt x="2064" y="2682"/>
                  </a:lnTo>
                  <a:lnTo>
                    <a:pt x="2096" y="2662"/>
                  </a:lnTo>
                  <a:lnTo>
                    <a:pt x="2130" y="2638"/>
                  </a:lnTo>
                  <a:lnTo>
                    <a:pt x="2164" y="2614"/>
                  </a:lnTo>
                  <a:lnTo>
                    <a:pt x="2198" y="2588"/>
                  </a:lnTo>
                  <a:lnTo>
                    <a:pt x="2230" y="2560"/>
                  </a:lnTo>
                  <a:lnTo>
                    <a:pt x="2230" y="2560"/>
                  </a:lnTo>
                  <a:lnTo>
                    <a:pt x="2210" y="2566"/>
                  </a:lnTo>
                  <a:lnTo>
                    <a:pt x="2188" y="2568"/>
                  </a:lnTo>
                  <a:lnTo>
                    <a:pt x="2166" y="2568"/>
                  </a:lnTo>
                  <a:lnTo>
                    <a:pt x="2144" y="2564"/>
                  </a:lnTo>
                  <a:lnTo>
                    <a:pt x="2120" y="2558"/>
                  </a:lnTo>
                  <a:lnTo>
                    <a:pt x="2100" y="2550"/>
                  </a:lnTo>
                  <a:lnTo>
                    <a:pt x="2078" y="2538"/>
                  </a:lnTo>
                  <a:lnTo>
                    <a:pt x="2058" y="2526"/>
                  </a:lnTo>
                  <a:lnTo>
                    <a:pt x="2040" y="2510"/>
                  </a:lnTo>
                  <a:lnTo>
                    <a:pt x="2024" y="2492"/>
                  </a:lnTo>
                  <a:lnTo>
                    <a:pt x="2010" y="2474"/>
                  </a:lnTo>
                  <a:lnTo>
                    <a:pt x="1998" y="2454"/>
                  </a:lnTo>
                  <a:lnTo>
                    <a:pt x="1990" y="2430"/>
                  </a:lnTo>
                  <a:lnTo>
                    <a:pt x="1984" y="2408"/>
                  </a:lnTo>
                  <a:lnTo>
                    <a:pt x="1982" y="2382"/>
                  </a:lnTo>
                  <a:lnTo>
                    <a:pt x="1984" y="2356"/>
                  </a:lnTo>
                  <a:lnTo>
                    <a:pt x="1984" y="2356"/>
                  </a:lnTo>
                  <a:lnTo>
                    <a:pt x="1992" y="2322"/>
                  </a:lnTo>
                  <a:lnTo>
                    <a:pt x="2002" y="2288"/>
                  </a:lnTo>
                  <a:lnTo>
                    <a:pt x="2018" y="2252"/>
                  </a:lnTo>
                  <a:lnTo>
                    <a:pt x="2036" y="2216"/>
                  </a:lnTo>
                  <a:lnTo>
                    <a:pt x="2058" y="2180"/>
                  </a:lnTo>
                  <a:lnTo>
                    <a:pt x="2082" y="2142"/>
                  </a:lnTo>
                  <a:lnTo>
                    <a:pt x="2108" y="2106"/>
                  </a:lnTo>
                  <a:lnTo>
                    <a:pt x="2136" y="2072"/>
                  </a:lnTo>
                  <a:lnTo>
                    <a:pt x="2166" y="2038"/>
                  </a:lnTo>
                  <a:lnTo>
                    <a:pt x="2196" y="2004"/>
                  </a:lnTo>
                  <a:lnTo>
                    <a:pt x="2228" y="1974"/>
                  </a:lnTo>
                  <a:lnTo>
                    <a:pt x="2260" y="1944"/>
                  </a:lnTo>
                  <a:lnTo>
                    <a:pt x="2292" y="1918"/>
                  </a:lnTo>
                  <a:lnTo>
                    <a:pt x="2324" y="1894"/>
                  </a:lnTo>
                  <a:lnTo>
                    <a:pt x="2356" y="1874"/>
                  </a:lnTo>
                  <a:lnTo>
                    <a:pt x="2386" y="1856"/>
                  </a:lnTo>
                  <a:lnTo>
                    <a:pt x="2386" y="1856"/>
                  </a:lnTo>
                  <a:lnTo>
                    <a:pt x="2426" y="1836"/>
                  </a:lnTo>
                  <a:lnTo>
                    <a:pt x="2486" y="1806"/>
                  </a:lnTo>
                  <a:lnTo>
                    <a:pt x="2518" y="1792"/>
                  </a:lnTo>
                  <a:lnTo>
                    <a:pt x="2546" y="1782"/>
                  </a:lnTo>
                  <a:lnTo>
                    <a:pt x="2558" y="1780"/>
                  </a:lnTo>
                  <a:lnTo>
                    <a:pt x="2568" y="1778"/>
                  </a:lnTo>
                  <a:lnTo>
                    <a:pt x="2578" y="1778"/>
                  </a:lnTo>
                  <a:lnTo>
                    <a:pt x="2584" y="1782"/>
                  </a:lnTo>
                  <a:lnTo>
                    <a:pt x="2584" y="1782"/>
                  </a:lnTo>
                  <a:lnTo>
                    <a:pt x="2590" y="1786"/>
                  </a:lnTo>
                  <a:lnTo>
                    <a:pt x="2592" y="1792"/>
                  </a:lnTo>
                  <a:lnTo>
                    <a:pt x="2592" y="1796"/>
                  </a:lnTo>
                  <a:lnTo>
                    <a:pt x="2588" y="1802"/>
                  </a:lnTo>
                  <a:lnTo>
                    <a:pt x="2582" y="1808"/>
                  </a:lnTo>
                  <a:lnTo>
                    <a:pt x="2572" y="1816"/>
                  </a:lnTo>
                  <a:lnTo>
                    <a:pt x="2548" y="1832"/>
                  </a:lnTo>
                  <a:lnTo>
                    <a:pt x="2472" y="1880"/>
                  </a:lnTo>
                  <a:lnTo>
                    <a:pt x="2422" y="1912"/>
                  </a:lnTo>
                  <a:lnTo>
                    <a:pt x="2370" y="1950"/>
                  </a:lnTo>
                  <a:lnTo>
                    <a:pt x="2370" y="1950"/>
                  </a:lnTo>
                  <a:lnTo>
                    <a:pt x="2330" y="1980"/>
                  </a:lnTo>
                  <a:lnTo>
                    <a:pt x="2294" y="2014"/>
                  </a:lnTo>
                  <a:lnTo>
                    <a:pt x="2258" y="2050"/>
                  </a:lnTo>
                  <a:lnTo>
                    <a:pt x="2226" y="2086"/>
                  </a:lnTo>
                  <a:lnTo>
                    <a:pt x="2196" y="2122"/>
                  </a:lnTo>
                  <a:lnTo>
                    <a:pt x="2170" y="2156"/>
                  </a:lnTo>
                  <a:lnTo>
                    <a:pt x="2150" y="2186"/>
                  </a:lnTo>
                  <a:lnTo>
                    <a:pt x="2132" y="2214"/>
                  </a:lnTo>
                  <a:lnTo>
                    <a:pt x="2132" y="2214"/>
                  </a:lnTo>
                  <a:lnTo>
                    <a:pt x="2110" y="2254"/>
                  </a:lnTo>
                  <a:lnTo>
                    <a:pt x="2100" y="2276"/>
                  </a:lnTo>
                  <a:lnTo>
                    <a:pt x="2092" y="2300"/>
                  </a:lnTo>
                  <a:lnTo>
                    <a:pt x="2084" y="2324"/>
                  </a:lnTo>
                  <a:lnTo>
                    <a:pt x="2080" y="2348"/>
                  </a:lnTo>
                  <a:lnTo>
                    <a:pt x="2078" y="2372"/>
                  </a:lnTo>
                  <a:lnTo>
                    <a:pt x="2080" y="2394"/>
                  </a:lnTo>
                  <a:lnTo>
                    <a:pt x="2080" y="2394"/>
                  </a:lnTo>
                  <a:lnTo>
                    <a:pt x="2082" y="2410"/>
                  </a:lnTo>
                  <a:lnTo>
                    <a:pt x="2086" y="2424"/>
                  </a:lnTo>
                  <a:lnTo>
                    <a:pt x="2092" y="2436"/>
                  </a:lnTo>
                  <a:lnTo>
                    <a:pt x="2100" y="2450"/>
                  </a:lnTo>
                  <a:lnTo>
                    <a:pt x="2108" y="2460"/>
                  </a:lnTo>
                  <a:lnTo>
                    <a:pt x="2120" y="2470"/>
                  </a:lnTo>
                  <a:lnTo>
                    <a:pt x="2132" y="2480"/>
                  </a:lnTo>
                  <a:lnTo>
                    <a:pt x="2144" y="2486"/>
                  </a:lnTo>
                  <a:lnTo>
                    <a:pt x="2144" y="2486"/>
                  </a:lnTo>
                  <a:lnTo>
                    <a:pt x="2162" y="2494"/>
                  </a:lnTo>
                  <a:lnTo>
                    <a:pt x="2180" y="2498"/>
                  </a:lnTo>
                  <a:lnTo>
                    <a:pt x="2196" y="2500"/>
                  </a:lnTo>
                  <a:lnTo>
                    <a:pt x="2214" y="2500"/>
                  </a:lnTo>
                  <a:lnTo>
                    <a:pt x="2232" y="2498"/>
                  </a:lnTo>
                  <a:lnTo>
                    <a:pt x="2248" y="2494"/>
                  </a:lnTo>
                  <a:lnTo>
                    <a:pt x="2266" y="2490"/>
                  </a:lnTo>
                  <a:lnTo>
                    <a:pt x="2284" y="2482"/>
                  </a:lnTo>
                  <a:lnTo>
                    <a:pt x="2284" y="2482"/>
                  </a:lnTo>
                  <a:lnTo>
                    <a:pt x="2310" y="2472"/>
                  </a:lnTo>
                  <a:lnTo>
                    <a:pt x="2334" y="2458"/>
                  </a:lnTo>
                  <a:lnTo>
                    <a:pt x="2358" y="2442"/>
                  </a:lnTo>
                  <a:lnTo>
                    <a:pt x="2380" y="2424"/>
                  </a:lnTo>
                  <a:lnTo>
                    <a:pt x="2402" y="2404"/>
                  </a:lnTo>
                  <a:lnTo>
                    <a:pt x="2422" y="2382"/>
                  </a:lnTo>
                  <a:lnTo>
                    <a:pt x="2442" y="2358"/>
                  </a:lnTo>
                  <a:lnTo>
                    <a:pt x="2462" y="2334"/>
                  </a:lnTo>
                  <a:lnTo>
                    <a:pt x="2462" y="2334"/>
                  </a:lnTo>
                  <a:lnTo>
                    <a:pt x="2496" y="2284"/>
                  </a:lnTo>
                  <a:lnTo>
                    <a:pt x="2530" y="2234"/>
                  </a:lnTo>
                  <a:lnTo>
                    <a:pt x="2564" y="2182"/>
                  </a:lnTo>
                  <a:lnTo>
                    <a:pt x="2594" y="2128"/>
                  </a:lnTo>
                  <a:lnTo>
                    <a:pt x="2624" y="2072"/>
                  </a:lnTo>
                  <a:lnTo>
                    <a:pt x="2650" y="2016"/>
                  </a:lnTo>
                  <a:lnTo>
                    <a:pt x="2674" y="1958"/>
                  </a:lnTo>
                  <a:lnTo>
                    <a:pt x="2692" y="1900"/>
                  </a:lnTo>
                  <a:lnTo>
                    <a:pt x="2692" y="1900"/>
                  </a:lnTo>
                  <a:lnTo>
                    <a:pt x="2682" y="1922"/>
                  </a:lnTo>
                  <a:lnTo>
                    <a:pt x="2668" y="1946"/>
                  </a:lnTo>
                  <a:lnTo>
                    <a:pt x="2628" y="2012"/>
                  </a:lnTo>
                  <a:lnTo>
                    <a:pt x="2576" y="2088"/>
                  </a:lnTo>
                  <a:lnTo>
                    <a:pt x="2518" y="2168"/>
                  </a:lnTo>
                  <a:lnTo>
                    <a:pt x="2486" y="2206"/>
                  </a:lnTo>
                  <a:lnTo>
                    <a:pt x="2454" y="2244"/>
                  </a:lnTo>
                  <a:lnTo>
                    <a:pt x="2424" y="2278"/>
                  </a:lnTo>
                  <a:lnTo>
                    <a:pt x="2392" y="2308"/>
                  </a:lnTo>
                  <a:lnTo>
                    <a:pt x="2364" y="2334"/>
                  </a:lnTo>
                  <a:lnTo>
                    <a:pt x="2336" y="2354"/>
                  </a:lnTo>
                  <a:lnTo>
                    <a:pt x="2322" y="2360"/>
                  </a:lnTo>
                  <a:lnTo>
                    <a:pt x="2310" y="2366"/>
                  </a:lnTo>
                  <a:lnTo>
                    <a:pt x="2298" y="2370"/>
                  </a:lnTo>
                  <a:lnTo>
                    <a:pt x="2288" y="2372"/>
                  </a:lnTo>
                  <a:lnTo>
                    <a:pt x="2288" y="2372"/>
                  </a:lnTo>
                  <a:close/>
                  <a:moveTo>
                    <a:pt x="724" y="1278"/>
                  </a:moveTo>
                  <a:lnTo>
                    <a:pt x="724" y="1278"/>
                  </a:lnTo>
                  <a:lnTo>
                    <a:pt x="710" y="1306"/>
                  </a:lnTo>
                  <a:lnTo>
                    <a:pt x="702" y="1320"/>
                  </a:lnTo>
                  <a:lnTo>
                    <a:pt x="692" y="1336"/>
                  </a:lnTo>
                  <a:lnTo>
                    <a:pt x="682" y="1348"/>
                  </a:lnTo>
                  <a:lnTo>
                    <a:pt x="668" y="1358"/>
                  </a:lnTo>
                  <a:lnTo>
                    <a:pt x="660" y="1362"/>
                  </a:lnTo>
                  <a:lnTo>
                    <a:pt x="652" y="1364"/>
                  </a:lnTo>
                  <a:lnTo>
                    <a:pt x="642" y="1366"/>
                  </a:lnTo>
                  <a:lnTo>
                    <a:pt x="632" y="1366"/>
                  </a:lnTo>
                  <a:lnTo>
                    <a:pt x="632" y="1366"/>
                  </a:lnTo>
                  <a:lnTo>
                    <a:pt x="620" y="1364"/>
                  </a:lnTo>
                  <a:lnTo>
                    <a:pt x="610" y="1360"/>
                  </a:lnTo>
                  <a:lnTo>
                    <a:pt x="594" y="1354"/>
                  </a:lnTo>
                  <a:lnTo>
                    <a:pt x="582" y="1342"/>
                  </a:lnTo>
                  <a:lnTo>
                    <a:pt x="568" y="1332"/>
                  </a:lnTo>
                  <a:lnTo>
                    <a:pt x="554" y="1320"/>
                  </a:lnTo>
                  <a:lnTo>
                    <a:pt x="536" y="1310"/>
                  </a:lnTo>
                  <a:lnTo>
                    <a:pt x="526" y="1306"/>
                  </a:lnTo>
                  <a:lnTo>
                    <a:pt x="512" y="1302"/>
                  </a:lnTo>
                  <a:lnTo>
                    <a:pt x="498" y="1300"/>
                  </a:lnTo>
                  <a:lnTo>
                    <a:pt x="480" y="1298"/>
                  </a:lnTo>
                  <a:lnTo>
                    <a:pt x="480" y="1298"/>
                  </a:lnTo>
                  <a:lnTo>
                    <a:pt x="462" y="1300"/>
                  </a:lnTo>
                  <a:lnTo>
                    <a:pt x="444" y="1302"/>
                  </a:lnTo>
                  <a:lnTo>
                    <a:pt x="422" y="1308"/>
                  </a:lnTo>
                  <a:lnTo>
                    <a:pt x="402" y="1314"/>
                  </a:lnTo>
                  <a:lnTo>
                    <a:pt x="382" y="1322"/>
                  </a:lnTo>
                  <a:lnTo>
                    <a:pt x="376" y="1326"/>
                  </a:lnTo>
                  <a:lnTo>
                    <a:pt x="370" y="1332"/>
                  </a:lnTo>
                  <a:lnTo>
                    <a:pt x="366" y="1338"/>
                  </a:lnTo>
                  <a:lnTo>
                    <a:pt x="366" y="1344"/>
                  </a:lnTo>
                  <a:lnTo>
                    <a:pt x="366" y="1344"/>
                  </a:lnTo>
                  <a:lnTo>
                    <a:pt x="366" y="1354"/>
                  </a:lnTo>
                  <a:lnTo>
                    <a:pt x="370" y="1364"/>
                  </a:lnTo>
                  <a:lnTo>
                    <a:pt x="374" y="1372"/>
                  </a:lnTo>
                  <a:lnTo>
                    <a:pt x="378" y="1380"/>
                  </a:lnTo>
                  <a:lnTo>
                    <a:pt x="390" y="1394"/>
                  </a:lnTo>
                  <a:lnTo>
                    <a:pt x="404" y="1406"/>
                  </a:lnTo>
                  <a:lnTo>
                    <a:pt x="420" y="1414"/>
                  </a:lnTo>
                  <a:lnTo>
                    <a:pt x="438" y="1422"/>
                  </a:lnTo>
                  <a:lnTo>
                    <a:pt x="470" y="1434"/>
                  </a:lnTo>
                  <a:lnTo>
                    <a:pt x="470" y="1434"/>
                  </a:lnTo>
                  <a:lnTo>
                    <a:pt x="492" y="1440"/>
                  </a:lnTo>
                  <a:lnTo>
                    <a:pt x="516" y="1442"/>
                  </a:lnTo>
                  <a:lnTo>
                    <a:pt x="562" y="1444"/>
                  </a:lnTo>
                  <a:lnTo>
                    <a:pt x="586" y="1446"/>
                  </a:lnTo>
                  <a:lnTo>
                    <a:pt x="608" y="1452"/>
                  </a:lnTo>
                  <a:lnTo>
                    <a:pt x="618" y="1458"/>
                  </a:lnTo>
                  <a:lnTo>
                    <a:pt x="628" y="1464"/>
                  </a:lnTo>
                  <a:lnTo>
                    <a:pt x="638" y="1472"/>
                  </a:lnTo>
                  <a:lnTo>
                    <a:pt x="646" y="1480"/>
                  </a:lnTo>
                  <a:lnTo>
                    <a:pt x="646" y="1480"/>
                  </a:lnTo>
                  <a:lnTo>
                    <a:pt x="658" y="1494"/>
                  </a:lnTo>
                  <a:lnTo>
                    <a:pt x="666" y="1510"/>
                  </a:lnTo>
                  <a:lnTo>
                    <a:pt x="668" y="1518"/>
                  </a:lnTo>
                  <a:lnTo>
                    <a:pt x="670" y="1526"/>
                  </a:lnTo>
                  <a:lnTo>
                    <a:pt x="670" y="1534"/>
                  </a:lnTo>
                  <a:lnTo>
                    <a:pt x="668" y="1542"/>
                  </a:lnTo>
                  <a:lnTo>
                    <a:pt x="668" y="1542"/>
                  </a:lnTo>
                  <a:lnTo>
                    <a:pt x="666" y="1548"/>
                  </a:lnTo>
                  <a:lnTo>
                    <a:pt x="662" y="1552"/>
                  </a:lnTo>
                  <a:lnTo>
                    <a:pt x="660" y="1554"/>
                  </a:lnTo>
                  <a:lnTo>
                    <a:pt x="654" y="1556"/>
                  </a:lnTo>
                  <a:lnTo>
                    <a:pt x="632" y="1556"/>
                  </a:lnTo>
                  <a:lnTo>
                    <a:pt x="594" y="1558"/>
                  </a:lnTo>
                  <a:lnTo>
                    <a:pt x="594" y="1558"/>
                  </a:lnTo>
                  <a:lnTo>
                    <a:pt x="608" y="1576"/>
                  </a:lnTo>
                  <a:lnTo>
                    <a:pt x="618" y="1596"/>
                  </a:lnTo>
                  <a:lnTo>
                    <a:pt x="628" y="1618"/>
                  </a:lnTo>
                  <a:lnTo>
                    <a:pt x="638" y="1640"/>
                  </a:lnTo>
                  <a:lnTo>
                    <a:pt x="644" y="1662"/>
                  </a:lnTo>
                  <a:lnTo>
                    <a:pt x="650" y="1686"/>
                  </a:lnTo>
                  <a:lnTo>
                    <a:pt x="652" y="1710"/>
                  </a:lnTo>
                  <a:lnTo>
                    <a:pt x="654" y="1732"/>
                  </a:lnTo>
                  <a:lnTo>
                    <a:pt x="654" y="1732"/>
                  </a:lnTo>
                  <a:lnTo>
                    <a:pt x="656" y="1792"/>
                  </a:lnTo>
                  <a:lnTo>
                    <a:pt x="660" y="1846"/>
                  </a:lnTo>
                  <a:lnTo>
                    <a:pt x="668" y="1898"/>
                  </a:lnTo>
                  <a:lnTo>
                    <a:pt x="674" y="1944"/>
                  </a:lnTo>
                  <a:lnTo>
                    <a:pt x="680" y="1986"/>
                  </a:lnTo>
                  <a:lnTo>
                    <a:pt x="684" y="2022"/>
                  </a:lnTo>
                  <a:lnTo>
                    <a:pt x="684" y="2052"/>
                  </a:lnTo>
                  <a:lnTo>
                    <a:pt x="682" y="2066"/>
                  </a:lnTo>
                  <a:lnTo>
                    <a:pt x="680" y="2078"/>
                  </a:lnTo>
                  <a:lnTo>
                    <a:pt x="680" y="2078"/>
                  </a:lnTo>
                  <a:lnTo>
                    <a:pt x="666" y="2060"/>
                  </a:lnTo>
                  <a:lnTo>
                    <a:pt x="654" y="2040"/>
                  </a:lnTo>
                  <a:lnTo>
                    <a:pt x="644" y="2020"/>
                  </a:lnTo>
                  <a:lnTo>
                    <a:pt x="634" y="1998"/>
                  </a:lnTo>
                  <a:lnTo>
                    <a:pt x="626" y="1976"/>
                  </a:lnTo>
                  <a:lnTo>
                    <a:pt x="620" y="1954"/>
                  </a:lnTo>
                  <a:lnTo>
                    <a:pt x="610" y="1910"/>
                  </a:lnTo>
                  <a:lnTo>
                    <a:pt x="604" y="1862"/>
                  </a:lnTo>
                  <a:lnTo>
                    <a:pt x="598" y="1816"/>
                  </a:lnTo>
                  <a:lnTo>
                    <a:pt x="590" y="1726"/>
                  </a:lnTo>
                  <a:lnTo>
                    <a:pt x="590" y="1726"/>
                  </a:lnTo>
                  <a:lnTo>
                    <a:pt x="588" y="1704"/>
                  </a:lnTo>
                  <a:lnTo>
                    <a:pt x="582" y="1680"/>
                  </a:lnTo>
                  <a:lnTo>
                    <a:pt x="576" y="1658"/>
                  </a:lnTo>
                  <a:lnTo>
                    <a:pt x="570" y="1636"/>
                  </a:lnTo>
                  <a:lnTo>
                    <a:pt x="552" y="1594"/>
                  </a:lnTo>
                  <a:lnTo>
                    <a:pt x="544" y="1574"/>
                  </a:lnTo>
                  <a:lnTo>
                    <a:pt x="534" y="1556"/>
                  </a:lnTo>
                  <a:lnTo>
                    <a:pt x="534" y="1556"/>
                  </a:lnTo>
                  <a:lnTo>
                    <a:pt x="518" y="1540"/>
                  </a:lnTo>
                  <a:lnTo>
                    <a:pt x="502" y="1526"/>
                  </a:lnTo>
                  <a:lnTo>
                    <a:pt x="484" y="1516"/>
                  </a:lnTo>
                  <a:lnTo>
                    <a:pt x="466" y="1508"/>
                  </a:lnTo>
                  <a:lnTo>
                    <a:pt x="428" y="1492"/>
                  </a:lnTo>
                  <a:lnTo>
                    <a:pt x="410" y="1484"/>
                  </a:lnTo>
                  <a:lnTo>
                    <a:pt x="392" y="1472"/>
                  </a:lnTo>
                  <a:lnTo>
                    <a:pt x="392" y="1472"/>
                  </a:lnTo>
                  <a:lnTo>
                    <a:pt x="360" y="1448"/>
                  </a:lnTo>
                  <a:lnTo>
                    <a:pt x="344" y="1432"/>
                  </a:lnTo>
                  <a:lnTo>
                    <a:pt x="328" y="1416"/>
                  </a:lnTo>
                  <a:lnTo>
                    <a:pt x="314" y="1400"/>
                  </a:lnTo>
                  <a:lnTo>
                    <a:pt x="304" y="1384"/>
                  </a:lnTo>
                  <a:lnTo>
                    <a:pt x="298" y="1366"/>
                  </a:lnTo>
                  <a:lnTo>
                    <a:pt x="296" y="1358"/>
                  </a:lnTo>
                  <a:lnTo>
                    <a:pt x="296" y="1348"/>
                  </a:lnTo>
                  <a:lnTo>
                    <a:pt x="296" y="1348"/>
                  </a:lnTo>
                  <a:lnTo>
                    <a:pt x="298" y="1338"/>
                  </a:lnTo>
                  <a:lnTo>
                    <a:pt x="300" y="1326"/>
                  </a:lnTo>
                  <a:lnTo>
                    <a:pt x="304" y="1318"/>
                  </a:lnTo>
                  <a:lnTo>
                    <a:pt x="310" y="1308"/>
                  </a:lnTo>
                  <a:lnTo>
                    <a:pt x="322" y="1294"/>
                  </a:lnTo>
                  <a:lnTo>
                    <a:pt x="336" y="1282"/>
                  </a:lnTo>
                  <a:lnTo>
                    <a:pt x="352" y="1272"/>
                  </a:lnTo>
                  <a:lnTo>
                    <a:pt x="370" y="1264"/>
                  </a:lnTo>
                  <a:lnTo>
                    <a:pt x="408" y="1252"/>
                  </a:lnTo>
                  <a:lnTo>
                    <a:pt x="408" y="1252"/>
                  </a:lnTo>
                  <a:lnTo>
                    <a:pt x="432" y="1244"/>
                  </a:lnTo>
                  <a:lnTo>
                    <a:pt x="456" y="1240"/>
                  </a:lnTo>
                  <a:lnTo>
                    <a:pt x="478" y="1236"/>
                  </a:lnTo>
                  <a:lnTo>
                    <a:pt x="498" y="1236"/>
                  </a:lnTo>
                  <a:lnTo>
                    <a:pt x="518" y="1234"/>
                  </a:lnTo>
                  <a:lnTo>
                    <a:pt x="534" y="1236"/>
                  </a:lnTo>
                  <a:lnTo>
                    <a:pt x="564" y="1242"/>
                  </a:lnTo>
                  <a:lnTo>
                    <a:pt x="590" y="1248"/>
                  </a:lnTo>
                  <a:lnTo>
                    <a:pt x="612" y="1256"/>
                  </a:lnTo>
                  <a:lnTo>
                    <a:pt x="630" y="1262"/>
                  </a:lnTo>
                  <a:lnTo>
                    <a:pt x="646" y="1266"/>
                  </a:lnTo>
                  <a:lnTo>
                    <a:pt x="646" y="1266"/>
                  </a:lnTo>
                  <a:lnTo>
                    <a:pt x="640" y="1256"/>
                  </a:lnTo>
                  <a:lnTo>
                    <a:pt x="632" y="1246"/>
                  </a:lnTo>
                  <a:lnTo>
                    <a:pt x="628" y="1236"/>
                  </a:lnTo>
                  <a:lnTo>
                    <a:pt x="624" y="1224"/>
                  </a:lnTo>
                  <a:lnTo>
                    <a:pt x="622" y="1212"/>
                  </a:lnTo>
                  <a:lnTo>
                    <a:pt x="620" y="1202"/>
                  </a:lnTo>
                  <a:lnTo>
                    <a:pt x="620" y="1190"/>
                  </a:lnTo>
                  <a:lnTo>
                    <a:pt x="620" y="1180"/>
                  </a:lnTo>
                  <a:lnTo>
                    <a:pt x="624" y="1168"/>
                  </a:lnTo>
                  <a:lnTo>
                    <a:pt x="626" y="1158"/>
                  </a:lnTo>
                  <a:lnTo>
                    <a:pt x="632" y="1150"/>
                  </a:lnTo>
                  <a:lnTo>
                    <a:pt x="638" y="1142"/>
                  </a:lnTo>
                  <a:lnTo>
                    <a:pt x="644" y="1134"/>
                  </a:lnTo>
                  <a:lnTo>
                    <a:pt x="652" y="1128"/>
                  </a:lnTo>
                  <a:lnTo>
                    <a:pt x="662" y="1124"/>
                  </a:lnTo>
                  <a:lnTo>
                    <a:pt x="672" y="1122"/>
                  </a:lnTo>
                  <a:lnTo>
                    <a:pt x="672" y="1122"/>
                  </a:lnTo>
                  <a:lnTo>
                    <a:pt x="690" y="1120"/>
                  </a:lnTo>
                  <a:lnTo>
                    <a:pt x="706" y="1122"/>
                  </a:lnTo>
                  <a:lnTo>
                    <a:pt x="720" y="1126"/>
                  </a:lnTo>
                  <a:lnTo>
                    <a:pt x="730" y="1132"/>
                  </a:lnTo>
                  <a:lnTo>
                    <a:pt x="738" y="1140"/>
                  </a:lnTo>
                  <a:lnTo>
                    <a:pt x="744" y="1150"/>
                  </a:lnTo>
                  <a:lnTo>
                    <a:pt x="746" y="1160"/>
                  </a:lnTo>
                  <a:lnTo>
                    <a:pt x="748" y="1172"/>
                  </a:lnTo>
                  <a:lnTo>
                    <a:pt x="750" y="1186"/>
                  </a:lnTo>
                  <a:lnTo>
                    <a:pt x="748" y="1200"/>
                  </a:lnTo>
                  <a:lnTo>
                    <a:pt x="742" y="1228"/>
                  </a:lnTo>
                  <a:lnTo>
                    <a:pt x="734" y="1254"/>
                  </a:lnTo>
                  <a:lnTo>
                    <a:pt x="724" y="1278"/>
                  </a:lnTo>
                  <a:lnTo>
                    <a:pt x="724" y="1278"/>
                  </a:lnTo>
                  <a:close/>
                  <a:moveTo>
                    <a:pt x="814" y="1856"/>
                  </a:moveTo>
                  <a:lnTo>
                    <a:pt x="814" y="1856"/>
                  </a:lnTo>
                  <a:lnTo>
                    <a:pt x="798" y="1816"/>
                  </a:lnTo>
                  <a:lnTo>
                    <a:pt x="784" y="1772"/>
                  </a:lnTo>
                  <a:lnTo>
                    <a:pt x="772" y="1724"/>
                  </a:lnTo>
                  <a:lnTo>
                    <a:pt x="762" y="1674"/>
                  </a:lnTo>
                  <a:lnTo>
                    <a:pt x="756" y="1624"/>
                  </a:lnTo>
                  <a:lnTo>
                    <a:pt x="752" y="1576"/>
                  </a:lnTo>
                  <a:lnTo>
                    <a:pt x="750" y="1530"/>
                  </a:lnTo>
                  <a:lnTo>
                    <a:pt x="750" y="1488"/>
                  </a:lnTo>
                  <a:lnTo>
                    <a:pt x="750" y="1488"/>
                  </a:lnTo>
                  <a:lnTo>
                    <a:pt x="756" y="1444"/>
                  </a:lnTo>
                  <a:lnTo>
                    <a:pt x="762" y="1424"/>
                  </a:lnTo>
                  <a:lnTo>
                    <a:pt x="768" y="1404"/>
                  </a:lnTo>
                  <a:lnTo>
                    <a:pt x="776" y="1384"/>
                  </a:lnTo>
                  <a:lnTo>
                    <a:pt x="788" y="1366"/>
                  </a:lnTo>
                  <a:lnTo>
                    <a:pt x="800" y="1350"/>
                  </a:lnTo>
                  <a:lnTo>
                    <a:pt x="818" y="1338"/>
                  </a:lnTo>
                  <a:lnTo>
                    <a:pt x="818" y="1338"/>
                  </a:lnTo>
                  <a:lnTo>
                    <a:pt x="842" y="1328"/>
                  </a:lnTo>
                  <a:lnTo>
                    <a:pt x="856" y="1324"/>
                  </a:lnTo>
                  <a:lnTo>
                    <a:pt x="870" y="1322"/>
                  </a:lnTo>
                  <a:lnTo>
                    <a:pt x="882" y="1322"/>
                  </a:lnTo>
                  <a:lnTo>
                    <a:pt x="896" y="1322"/>
                  </a:lnTo>
                  <a:lnTo>
                    <a:pt x="910" y="1324"/>
                  </a:lnTo>
                  <a:lnTo>
                    <a:pt x="924" y="1328"/>
                  </a:lnTo>
                  <a:lnTo>
                    <a:pt x="924" y="1328"/>
                  </a:lnTo>
                  <a:lnTo>
                    <a:pt x="944" y="1336"/>
                  </a:lnTo>
                  <a:lnTo>
                    <a:pt x="960" y="1346"/>
                  </a:lnTo>
                  <a:lnTo>
                    <a:pt x="974" y="1358"/>
                  </a:lnTo>
                  <a:lnTo>
                    <a:pt x="986" y="1372"/>
                  </a:lnTo>
                  <a:lnTo>
                    <a:pt x="1008" y="1406"/>
                  </a:lnTo>
                  <a:lnTo>
                    <a:pt x="1030" y="1438"/>
                  </a:lnTo>
                  <a:lnTo>
                    <a:pt x="1030" y="1438"/>
                  </a:lnTo>
                  <a:lnTo>
                    <a:pt x="1042" y="1456"/>
                  </a:lnTo>
                  <a:lnTo>
                    <a:pt x="1056" y="1472"/>
                  </a:lnTo>
                  <a:lnTo>
                    <a:pt x="1072" y="1486"/>
                  </a:lnTo>
                  <a:lnTo>
                    <a:pt x="1088" y="1500"/>
                  </a:lnTo>
                  <a:lnTo>
                    <a:pt x="1106" y="1512"/>
                  </a:lnTo>
                  <a:lnTo>
                    <a:pt x="1122" y="1522"/>
                  </a:lnTo>
                  <a:lnTo>
                    <a:pt x="1156" y="1538"/>
                  </a:lnTo>
                  <a:lnTo>
                    <a:pt x="1156" y="1538"/>
                  </a:lnTo>
                  <a:lnTo>
                    <a:pt x="1160" y="1550"/>
                  </a:lnTo>
                  <a:lnTo>
                    <a:pt x="1162" y="1564"/>
                  </a:lnTo>
                  <a:lnTo>
                    <a:pt x="1164" y="1580"/>
                  </a:lnTo>
                  <a:lnTo>
                    <a:pt x="1164" y="1598"/>
                  </a:lnTo>
                  <a:lnTo>
                    <a:pt x="1158" y="1634"/>
                  </a:lnTo>
                  <a:lnTo>
                    <a:pt x="1150" y="1674"/>
                  </a:lnTo>
                  <a:lnTo>
                    <a:pt x="1138" y="1714"/>
                  </a:lnTo>
                  <a:lnTo>
                    <a:pt x="1124" y="1752"/>
                  </a:lnTo>
                  <a:lnTo>
                    <a:pt x="1108" y="1786"/>
                  </a:lnTo>
                  <a:lnTo>
                    <a:pt x="1092" y="1814"/>
                  </a:lnTo>
                  <a:lnTo>
                    <a:pt x="1092" y="1814"/>
                  </a:lnTo>
                  <a:lnTo>
                    <a:pt x="1080" y="1838"/>
                  </a:lnTo>
                  <a:lnTo>
                    <a:pt x="1064" y="1866"/>
                  </a:lnTo>
                  <a:lnTo>
                    <a:pt x="1044" y="1902"/>
                  </a:lnTo>
                  <a:lnTo>
                    <a:pt x="1024" y="1944"/>
                  </a:lnTo>
                  <a:lnTo>
                    <a:pt x="1014" y="1968"/>
                  </a:lnTo>
                  <a:lnTo>
                    <a:pt x="1006" y="1992"/>
                  </a:lnTo>
                  <a:lnTo>
                    <a:pt x="998" y="2020"/>
                  </a:lnTo>
                  <a:lnTo>
                    <a:pt x="992" y="2048"/>
                  </a:lnTo>
                  <a:lnTo>
                    <a:pt x="988" y="2078"/>
                  </a:lnTo>
                  <a:lnTo>
                    <a:pt x="984" y="2108"/>
                  </a:lnTo>
                  <a:lnTo>
                    <a:pt x="984" y="2142"/>
                  </a:lnTo>
                  <a:lnTo>
                    <a:pt x="988" y="2176"/>
                  </a:lnTo>
                  <a:lnTo>
                    <a:pt x="988" y="2176"/>
                  </a:lnTo>
                  <a:lnTo>
                    <a:pt x="958" y="2132"/>
                  </a:lnTo>
                  <a:lnTo>
                    <a:pt x="930" y="2088"/>
                  </a:lnTo>
                  <a:lnTo>
                    <a:pt x="904" y="2044"/>
                  </a:lnTo>
                  <a:lnTo>
                    <a:pt x="882" y="2000"/>
                  </a:lnTo>
                  <a:lnTo>
                    <a:pt x="860" y="1960"/>
                  </a:lnTo>
                  <a:lnTo>
                    <a:pt x="842" y="1922"/>
                  </a:lnTo>
                  <a:lnTo>
                    <a:pt x="826" y="1888"/>
                  </a:lnTo>
                  <a:lnTo>
                    <a:pt x="814" y="1856"/>
                  </a:lnTo>
                  <a:lnTo>
                    <a:pt x="814" y="1856"/>
                  </a:lnTo>
                  <a:close/>
                  <a:moveTo>
                    <a:pt x="1346" y="2424"/>
                  </a:moveTo>
                  <a:lnTo>
                    <a:pt x="1346" y="2424"/>
                  </a:lnTo>
                  <a:lnTo>
                    <a:pt x="1330" y="2424"/>
                  </a:lnTo>
                  <a:lnTo>
                    <a:pt x="1304" y="2420"/>
                  </a:lnTo>
                  <a:lnTo>
                    <a:pt x="1272" y="2412"/>
                  </a:lnTo>
                  <a:lnTo>
                    <a:pt x="1236" y="2400"/>
                  </a:lnTo>
                  <a:lnTo>
                    <a:pt x="1220" y="2392"/>
                  </a:lnTo>
                  <a:lnTo>
                    <a:pt x="1204" y="2386"/>
                  </a:lnTo>
                  <a:lnTo>
                    <a:pt x="1190" y="2376"/>
                  </a:lnTo>
                  <a:lnTo>
                    <a:pt x="1180" y="2366"/>
                  </a:lnTo>
                  <a:lnTo>
                    <a:pt x="1170" y="2356"/>
                  </a:lnTo>
                  <a:lnTo>
                    <a:pt x="1166" y="2346"/>
                  </a:lnTo>
                  <a:lnTo>
                    <a:pt x="1164" y="2334"/>
                  </a:lnTo>
                  <a:lnTo>
                    <a:pt x="1168" y="2320"/>
                  </a:lnTo>
                  <a:lnTo>
                    <a:pt x="1168" y="2320"/>
                  </a:lnTo>
                  <a:lnTo>
                    <a:pt x="1172" y="2318"/>
                  </a:lnTo>
                  <a:lnTo>
                    <a:pt x="1176" y="2316"/>
                  </a:lnTo>
                  <a:lnTo>
                    <a:pt x="1182" y="2314"/>
                  </a:lnTo>
                  <a:lnTo>
                    <a:pt x="1182" y="2314"/>
                  </a:lnTo>
                  <a:lnTo>
                    <a:pt x="1266" y="2326"/>
                  </a:lnTo>
                  <a:lnTo>
                    <a:pt x="1308" y="2330"/>
                  </a:lnTo>
                  <a:lnTo>
                    <a:pt x="1346" y="2332"/>
                  </a:lnTo>
                  <a:lnTo>
                    <a:pt x="1346" y="2332"/>
                  </a:lnTo>
                  <a:lnTo>
                    <a:pt x="1384" y="2330"/>
                  </a:lnTo>
                  <a:lnTo>
                    <a:pt x="1426" y="2326"/>
                  </a:lnTo>
                  <a:lnTo>
                    <a:pt x="1510" y="2314"/>
                  </a:lnTo>
                  <a:lnTo>
                    <a:pt x="1510" y="2314"/>
                  </a:lnTo>
                  <a:lnTo>
                    <a:pt x="1516" y="2316"/>
                  </a:lnTo>
                  <a:lnTo>
                    <a:pt x="1520" y="2318"/>
                  </a:lnTo>
                  <a:lnTo>
                    <a:pt x="1524" y="2320"/>
                  </a:lnTo>
                  <a:lnTo>
                    <a:pt x="1524" y="2320"/>
                  </a:lnTo>
                  <a:lnTo>
                    <a:pt x="1528" y="2334"/>
                  </a:lnTo>
                  <a:lnTo>
                    <a:pt x="1528" y="2346"/>
                  </a:lnTo>
                  <a:lnTo>
                    <a:pt x="1522" y="2356"/>
                  </a:lnTo>
                  <a:lnTo>
                    <a:pt x="1514" y="2366"/>
                  </a:lnTo>
                  <a:lnTo>
                    <a:pt x="1502" y="2376"/>
                  </a:lnTo>
                  <a:lnTo>
                    <a:pt x="1488" y="2386"/>
                  </a:lnTo>
                  <a:lnTo>
                    <a:pt x="1472" y="2392"/>
                  </a:lnTo>
                  <a:lnTo>
                    <a:pt x="1456" y="2400"/>
                  </a:lnTo>
                  <a:lnTo>
                    <a:pt x="1420" y="2412"/>
                  </a:lnTo>
                  <a:lnTo>
                    <a:pt x="1388" y="2420"/>
                  </a:lnTo>
                  <a:lnTo>
                    <a:pt x="1362" y="2424"/>
                  </a:lnTo>
                  <a:lnTo>
                    <a:pt x="1346" y="2424"/>
                  </a:lnTo>
                  <a:lnTo>
                    <a:pt x="1346" y="2424"/>
                  </a:lnTo>
                  <a:close/>
                  <a:moveTo>
                    <a:pt x="1602" y="2234"/>
                  </a:moveTo>
                  <a:lnTo>
                    <a:pt x="1602" y="2234"/>
                  </a:lnTo>
                  <a:lnTo>
                    <a:pt x="1582" y="2252"/>
                  </a:lnTo>
                  <a:lnTo>
                    <a:pt x="1558" y="2268"/>
                  </a:lnTo>
                  <a:lnTo>
                    <a:pt x="1534" y="2280"/>
                  </a:lnTo>
                  <a:lnTo>
                    <a:pt x="1506" y="2290"/>
                  </a:lnTo>
                  <a:lnTo>
                    <a:pt x="1478" y="2294"/>
                  </a:lnTo>
                  <a:lnTo>
                    <a:pt x="1446" y="2296"/>
                  </a:lnTo>
                  <a:lnTo>
                    <a:pt x="1412" y="2294"/>
                  </a:lnTo>
                  <a:lnTo>
                    <a:pt x="1394" y="2290"/>
                  </a:lnTo>
                  <a:lnTo>
                    <a:pt x="1376" y="2286"/>
                  </a:lnTo>
                  <a:lnTo>
                    <a:pt x="1376" y="2286"/>
                  </a:lnTo>
                  <a:lnTo>
                    <a:pt x="1368" y="2278"/>
                  </a:lnTo>
                  <a:lnTo>
                    <a:pt x="1364" y="2268"/>
                  </a:lnTo>
                  <a:lnTo>
                    <a:pt x="1364" y="2256"/>
                  </a:lnTo>
                  <a:lnTo>
                    <a:pt x="1364" y="2242"/>
                  </a:lnTo>
                  <a:lnTo>
                    <a:pt x="1366" y="2230"/>
                  </a:lnTo>
                  <a:lnTo>
                    <a:pt x="1370" y="2216"/>
                  </a:lnTo>
                  <a:lnTo>
                    <a:pt x="1374" y="2204"/>
                  </a:lnTo>
                  <a:lnTo>
                    <a:pt x="1380" y="2194"/>
                  </a:lnTo>
                  <a:lnTo>
                    <a:pt x="1380" y="2194"/>
                  </a:lnTo>
                  <a:lnTo>
                    <a:pt x="1388" y="2184"/>
                  </a:lnTo>
                  <a:lnTo>
                    <a:pt x="1398" y="2176"/>
                  </a:lnTo>
                  <a:lnTo>
                    <a:pt x="1408" y="2168"/>
                  </a:lnTo>
                  <a:lnTo>
                    <a:pt x="1418" y="2162"/>
                  </a:lnTo>
                  <a:lnTo>
                    <a:pt x="1438" y="2154"/>
                  </a:lnTo>
                  <a:lnTo>
                    <a:pt x="1458" y="2150"/>
                  </a:lnTo>
                  <a:lnTo>
                    <a:pt x="1494" y="2142"/>
                  </a:lnTo>
                  <a:lnTo>
                    <a:pt x="1508" y="2136"/>
                  </a:lnTo>
                  <a:lnTo>
                    <a:pt x="1514" y="2132"/>
                  </a:lnTo>
                  <a:lnTo>
                    <a:pt x="1518" y="2128"/>
                  </a:lnTo>
                  <a:lnTo>
                    <a:pt x="1518" y="2128"/>
                  </a:lnTo>
                  <a:lnTo>
                    <a:pt x="1524" y="2118"/>
                  </a:lnTo>
                  <a:lnTo>
                    <a:pt x="1528" y="2108"/>
                  </a:lnTo>
                  <a:lnTo>
                    <a:pt x="1528" y="2098"/>
                  </a:lnTo>
                  <a:lnTo>
                    <a:pt x="1528" y="2090"/>
                  </a:lnTo>
                  <a:lnTo>
                    <a:pt x="1524" y="2082"/>
                  </a:lnTo>
                  <a:lnTo>
                    <a:pt x="1522" y="2074"/>
                  </a:lnTo>
                  <a:lnTo>
                    <a:pt x="1512" y="2060"/>
                  </a:lnTo>
                  <a:lnTo>
                    <a:pt x="1512" y="2060"/>
                  </a:lnTo>
                  <a:lnTo>
                    <a:pt x="1506" y="2054"/>
                  </a:lnTo>
                  <a:lnTo>
                    <a:pt x="1498" y="2050"/>
                  </a:lnTo>
                  <a:lnTo>
                    <a:pt x="1490" y="2046"/>
                  </a:lnTo>
                  <a:lnTo>
                    <a:pt x="1480" y="2046"/>
                  </a:lnTo>
                  <a:lnTo>
                    <a:pt x="1462" y="2048"/>
                  </a:lnTo>
                  <a:lnTo>
                    <a:pt x="1442" y="2052"/>
                  </a:lnTo>
                  <a:lnTo>
                    <a:pt x="1442" y="2052"/>
                  </a:lnTo>
                  <a:lnTo>
                    <a:pt x="1414" y="2060"/>
                  </a:lnTo>
                  <a:lnTo>
                    <a:pt x="1390" y="2072"/>
                  </a:lnTo>
                  <a:lnTo>
                    <a:pt x="1366" y="2086"/>
                  </a:lnTo>
                  <a:lnTo>
                    <a:pt x="1346" y="2104"/>
                  </a:lnTo>
                  <a:lnTo>
                    <a:pt x="1346" y="2106"/>
                  </a:lnTo>
                  <a:lnTo>
                    <a:pt x="1346" y="2106"/>
                  </a:lnTo>
                  <a:lnTo>
                    <a:pt x="1346" y="2106"/>
                  </a:lnTo>
                  <a:lnTo>
                    <a:pt x="1346" y="2106"/>
                  </a:lnTo>
                  <a:lnTo>
                    <a:pt x="1344" y="2106"/>
                  </a:lnTo>
                  <a:lnTo>
                    <a:pt x="1344" y="2104"/>
                  </a:lnTo>
                  <a:lnTo>
                    <a:pt x="1344" y="2104"/>
                  </a:lnTo>
                  <a:lnTo>
                    <a:pt x="1324" y="2086"/>
                  </a:lnTo>
                  <a:lnTo>
                    <a:pt x="1302" y="2072"/>
                  </a:lnTo>
                  <a:lnTo>
                    <a:pt x="1276" y="2060"/>
                  </a:lnTo>
                  <a:lnTo>
                    <a:pt x="1248" y="2052"/>
                  </a:lnTo>
                  <a:lnTo>
                    <a:pt x="1248" y="2052"/>
                  </a:lnTo>
                  <a:lnTo>
                    <a:pt x="1230" y="2048"/>
                  </a:lnTo>
                  <a:lnTo>
                    <a:pt x="1210" y="2046"/>
                  </a:lnTo>
                  <a:lnTo>
                    <a:pt x="1202" y="2046"/>
                  </a:lnTo>
                  <a:lnTo>
                    <a:pt x="1192" y="2050"/>
                  </a:lnTo>
                  <a:lnTo>
                    <a:pt x="1186" y="2054"/>
                  </a:lnTo>
                  <a:lnTo>
                    <a:pt x="1178" y="2060"/>
                  </a:lnTo>
                  <a:lnTo>
                    <a:pt x="1178" y="2060"/>
                  </a:lnTo>
                  <a:lnTo>
                    <a:pt x="1170" y="2074"/>
                  </a:lnTo>
                  <a:lnTo>
                    <a:pt x="1166" y="2082"/>
                  </a:lnTo>
                  <a:lnTo>
                    <a:pt x="1164" y="2090"/>
                  </a:lnTo>
                  <a:lnTo>
                    <a:pt x="1162" y="2098"/>
                  </a:lnTo>
                  <a:lnTo>
                    <a:pt x="1164" y="2108"/>
                  </a:lnTo>
                  <a:lnTo>
                    <a:pt x="1166" y="2118"/>
                  </a:lnTo>
                  <a:lnTo>
                    <a:pt x="1172" y="2128"/>
                  </a:lnTo>
                  <a:lnTo>
                    <a:pt x="1172" y="2128"/>
                  </a:lnTo>
                  <a:lnTo>
                    <a:pt x="1176" y="2132"/>
                  </a:lnTo>
                  <a:lnTo>
                    <a:pt x="1182" y="2136"/>
                  </a:lnTo>
                  <a:lnTo>
                    <a:pt x="1196" y="2142"/>
                  </a:lnTo>
                  <a:lnTo>
                    <a:pt x="1232" y="2150"/>
                  </a:lnTo>
                  <a:lnTo>
                    <a:pt x="1252" y="2154"/>
                  </a:lnTo>
                  <a:lnTo>
                    <a:pt x="1272" y="2162"/>
                  </a:lnTo>
                  <a:lnTo>
                    <a:pt x="1282" y="2168"/>
                  </a:lnTo>
                  <a:lnTo>
                    <a:pt x="1292" y="2176"/>
                  </a:lnTo>
                  <a:lnTo>
                    <a:pt x="1302" y="2184"/>
                  </a:lnTo>
                  <a:lnTo>
                    <a:pt x="1310" y="2194"/>
                  </a:lnTo>
                  <a:lnTo>
                    <a:pt x="1310" y="2194"/>
                  </a:lnTo>
                  <a:lnTo>
                    <a:pt x="1316" y="2204"/>
                  </a:lnTo>
                  <a:lnTo>
                    <a:pt x="1320" y="2216"/>
                  </a:lnTo>
                  <a:lnTo>
                    <a:pt x="1324" y="2230"/>
                  </a:lnTo>
                  <a:lnTo>
                    <a:pt x="1326" y="2242"/>
                  </a:lnTo>
                  <a:lnTo>
                    <a:pt x="1328" y="2256"/>
                  </a:lnTo>
                  <a:lnTo>
                    <a:pt x="1326" y="2268"/>
                  </a:lnTo>
                  <a:lnTo>
                    <a:pt x="1322" y="2278"/>
                  </a:lnTo>
                  <a:lnTo>
                    <a:pt x="1314" y="2286"/>
                  </a:lnTo>
                  <a:lnTo>
                    <a:pt x="1314" y="2286"/>
                  </a:lnTo>
                  <a:lnTo>
                    <a:pt x="1296" y="2290"/>
                  </a:lnTo>
                  <a:lnTo>
                    <a:pt x="1278" y="2294"/>
                  </a:lnTo>
                  <a:lnTo>
                    <a:pt x="1244" y="2296"/>
                  </a:lnTo>
                  <a:lnTo>
                    <a:pt x="1214" y="2294"/>
                  </a:lnTo>
                  <a:lnTo>
                    <a:pt x="1184" y="2290"/>
                  </a:lnTo>
                  <a:lnTo>
                    <a:pt x="1158" y="2280"/>
                  </a:lnTo>
                  <a:lnTo>
                    <a:pt x="1132" y="2268"/>
                  </a:lnTo>
                  <a:lnTo>
                    <a:pt x="1110" y="2252"/>
                  </a:lnTo>
                  <a:lnTo>
                    <a:pt x="1088" y="2234"/>
                  </a:lnTo>
                  <a:lnTo>
                    <a:pt x="1088" y="2234"/>
                  </a:lnTo>
                  <a:lnTo>
                    <a:pt x="1078" y="2224"/>
                  </a:lnTo>
                  <a:lnTo>
                    <a:pt x="1068" y="2214"/>
                  </a:lnTo>
                  <a:lnTo>
                    <a:pt x="1060" y="2202"/>
                  </a:lnTo>
                  <a:lnTo>
                    <a:pt x="1054" y="2190"/>
                  </a:lnTo>
                  <a:lnTo>
                    <a:pt x="1050" y="2178"/>
                  </a:lnTo>
                  <a:lnTo>
                    <a:pt x="1046" y="2164"/>
                  </a:lnTo>
                  <a:lnTo>
                    <a:pt x="1044" y="2152"/>
                  </a:lnTo>
                  <a:lnTo>
                    <a:pt x="1044" y="2138"/>
                  </a:lnTo>
                  <a:lnTo>
                    <a:pt x="1046" y="2110"/>
                  </a:lnTo>
                  <a:lnTo>
                    <a:pt x="1052" y="2080"/>
                  </a:lnTo>
                  <a:lnTo>
                    <a:pt x="1062" y="2050"/>
                  </a:lnTo>
                  <a:lnTo>
                    <a:pt x="1076" y="2020"/>
                  </a:lnTo>
                  <a:lnTo>
                    <a:pt x="1090" y="1988"/>
                  </a:lnTo>
                  <a:lnTo>
                    <a:pt x="1108" y="1960"/>
                  </a:lnTo>
                  <a:lnTo>
                    <a:pt x="1126" y="1930"/>
                  </a:lnTo>
                  <a:lnTo>
                    <a:pt x="1144" y="1902"/>
                  </a:lnTo>
                  <a:lnTo>
                    <a:pt x="1184" y="1854"/>
                  </a:lnTo>
                  <a:lnTo>
                    <a:pt x="1218" y="1812"/>
                  </a:lnTo>
                  <a:lnTo>
                    <a:pt x="1218" y="1812"/>
                  </a:lnTo>
                  <a:lnTo>
                    <a:pt x="1250" y="1778"/>
                  </a:lnTo>
                  <a:lnTo>
                    <a:pt x="1264" y="1762"/>
                  </a:lnTo>
                  <a:lnTo>
                    <a:pt x="1280" y="1748"/>
                  </a:lnTo>
                  <a:lnTo>
                    <a:pt x="1294" y="1736"/>
                  </a:lnTo>
                  <a:lnTo>
                    <a:pt x="1310" y="1726"/>
                  </a:lnTo>
                  <a:lnTo>
                    <a:pt x="1326" y="1720"/>
                  </a:lnTo>
                  <a:lnTo>
                    <a:pt x="1344" y="1718"/>
                  </a:lnTo>
                  <a:lnTo>
                    <a:pt x="1344" y="1718"/>
                  </a:lnTo>
                  <a:lnTo>
                    <a:pt x="1344" y="1718"/>
                  </a:lnTo>
                  <a:lnTo>
                    <a:pt x="1346" y="1718"/>
                  </a:lnTo>
                  <a:lnTo>
                    <a:pt x="1346" y="1718"/>
                  </a:lnTo>
                  <a:lnTo>
                    <a:pt x="1346" y="1718"/>
                  </a:lnTo>
                  <a:lnTo>
                    <a:pt x="1346" y="1718"/>
                  </a:lnTo>
                  <a:lnTo>
                    <a:pt x="1346" y="1718"/>
                  </a:lnTo>
                  <a:lnTo>
                    <a:pt x="1364" y="1720"/>
                  </a:lnTo>
                  <a:lnTo>
                    <a:pt x="1382" y="1726"/>
                  </a:lnTo>
                  <a:lnTo>
                    <a:pt x="1396" y="1736"/>
                  </a:lnTo>
                  <a:lnTo>
                    <a:pt x="1412" y="1748"/>
                  </a:lnTo>
                  <a:lnTo>
                    <a:pt x="1426" y="1762"/>
                  </a:lnTo>
                  <a:lnTo>
                    <a:pt x="1440" y="1778"/>
                  </a:lnTo>
                  <a:lnTo>
                    <a:pt x="1472" y="1812"/>
                  </a:lnTo>
                  <a:lnTo>
                    <a:pt x="1472" y="1812"/>
                  </a:lnTo>
                  <a:lnTo>
                    <a:pt x="1508" y="1854"/>
                  </a:lnTo>
                  <a:lnTo>
                    <a:pt x="1546" y="1902"/>
                  </a:lnTo>
                  <a:lnTo>
                    <a:pt x="1564" y="1930"/>
                  </a:lnTo>
                  <a:lnTo>
                    <a:pt x="1584" y="1960"/>
                  </a:lnTo>
                  <a:lnTo>
                    <a:pt x="1600" y="1988"/>
                  </a:lnTo>
                  <a:lnTo>
                    <a:pt x="1616" y="2020"/>
                  </a:lnTo>
                  <a:lnTo>
                    <a:pt x="1628" y="2050"/>
                  </a:lnTo>
                  <a:lnTo>
                    <a:pt x="1638" y="2080"/>
                  </a:lnTo>
                  <a:lnTo>
                    <a:pt x="1644" y="2110"/>
                  </a:lnTo>
                  <a:lnTo>
                    <a:pt x="1646" y="2138"/>
                  </a:lnTo>
                  <a:lnTo>
                    <a:pt x="1646" y="2152"/>
                  </a:lnTo>
                  <a:lnTo>
                    <a:pt x="1644" y="2164"/>
                  </a:lnTo>
                  <a:lnTo>
                    <a:pt x="1640" y="2178"/>
                  </a:lnTo>
                  <a:lnTo>
                    <a:pt x="1636" y="2190"/>
                  </a:lnTo>
                  <a:lnTo>
                    <a:pt x="1630" y="2202"/>
                  </a:lnTo>
                  <a:lnTo>
                    <a:pt x="1622" y="2214"/>
                  </a:lnTo>
                  <a:lnTo>
                    <a:pt x="1614" y="2224"/>
                  </a:lnTo>
                  <a:lnTo>
                    <a:pt x="1602" y="2234"/>
                  </a:lnTo>
                  <a:lnTo>
                    <a:pt x="1602" y="2234"/>
                  </a:lnTo>
                  <a:close/>
                  <a:moveTo>
                    <a:pt x="1872" y="1856"/>
                  </a:moveTo>
                  <a:lnTo>
                    <a:pt x="1872" y="1856"/>
                  </a:lnTo>
                  <a:lnTo>
                    <a:pt x="1860" y="1888"/>
                  </a:lnTo>
                  <a:lnTo>
                    <a:pt x="1844" y="1922"/>
                  </a:lnTo>
                  <a:lnTo>
                    <a:pt x="1826" y="1960"/>
                  </a:lnTo>
                  <a:lnTo>
                    <a:pt x="1804" y="2000"/>
                  </a:lnTo>
                  <a:lnTo>
                    <a:pt x="1782" y="2044"/>
                  </a:lnTo>
                  <a:lnTo>
                    <a:pt x="1756" y="2088"/>
                  </a:lnTo>
                  <a:lnTo>
                    <a:pt x="1728" y="2132"/>
                  </a:lnTo>
                  <a:lnTo>
                    <a:pt x="1700" y="2176"/>
                  </a:lnTo>
                  <a:lnTo>
                    <a:pt x="1700" y="2176"/>
                  </a:lnTo>
                  <a:lnTo>
                    <a:pt x="1702" y="2142"/>
                  </a:lnTo>
                  <a:lnTo>
                    <a:pt x="1702" y="2108"/>
                  </a:lnTo>
                  <a:lnTo>
                    <a:pt x="1700" y="2078"/>
                  </a:lnTo>
                  <a:lnTo>
                    <a:pt x="1694" y="2048"/>
                  </a:lnTo>
                  <a:lnTo>
                    <a:pt x="1688" y="2020"/>
                  </a:lnTo>
                  <a:lnTo>
                    <a:pt x="1682" y="1992"/>
                  </a:lnTo>
                  <a:lnTo>
                    <a:pt x="1672" y="1968"/>
                  </a:lnTo>
                  <a:lnTo>
                    <a:pt x="1664" y="1944"/>
                  </a:lnTo>
                  <a:lnTo>
                    <a:pt x="1644" y="1902"/>
                  </a:lnTo>
                  <a:lnTo>
                    <a:pt x="1624" y="1866"/>
                  </a:lnTo>
                  <a:lnTo>
                    <a:pt x="1606" y="1838"/>
                  </a:lnTo>
                  <a:lnTo>
                    <a:pt x="1594" y="1814"/>
                  </a:lnTo>
                  <a:lnTo>
                    <a:pt x="1594" y="1814"/>
                  </a:lnTo>
                  <a:lnTo>
                    <a:pt x="1578" y="1786"/>
                  </a:lnTo>
                  <a:lnTo>
                    <a:pt x="1562" y="1752"/>
                  </a:lnTo>
                  <a:lnTo>
                    <a:pt x="1548" y="1714"/>
                  </a:lnTo>
                  <a:lnTo>
                    <a:pt x="1536" y="1674"/>
                  </a:lnTo>
                  <a:lnTo>
                    <a:pt x="1528" y="1634"/>
                  </a:lnTo>
                  <a:lnTo>
                    <a:pt x="1524" y="1598"/>
                  </a:lnTo>
                  <a:lnTo>
                    <a:pt x="1524" y="1580"/>
                  </a:lnTo>
                  <a:lnTo>
                    <a:pt x="1524" y="1564"/>
                  </a:lnTo>
                  <a:lnTo>
                    <a:pt x="1526" y="1550"/>
                  </a:lnTo>
                  <a:lnTo>
                    <a:pt x="1532" y="1538"/>
                  </a:lnTo>
                  <a:lnTo>
                    <a:pt x="1532" y="1538"/>
                  </a:lnTo>
                  <a:lnTo>
                    <a:pt x="1564" y="1522"/>
                  </a:lnTo>
                  <a:lnTo>
                    <a:pt x="1582" y="1512"/>
                  </a:lnTo>
                  <a:lnTo>
                    <a:pt x="1598" y="1500"/>
                  </a:lnTo>
                  <a:lnTo>
                    <a:pt x="1614" y="1486"/>
                  </a:lnTo>
                  <a:lnTo>
                    <a:pt x="1630" y="1472"/>
                  </a:lnTo>
                  <a:lnTo>
                    <a:pt x="1644" y="1456"/>
                  </a:lnTo>
                  <a:lnTo>
                    <a:pt x="1658" y="1438"/>
                  </a:lnTo>
                  <a:lnTo>
                    <a:pt x="1658" y="1438"/>
                  </a:lnTo>
                  <a:lnTo>
                    <a:pt x="1678" y="1406"/>
                  </a:lnTo>
                  <a:lnTo>
                    <a:pt x="1700" y="1372"/>
                  </a:lnTo>
                  <a:lnTo>
                    <a:pt x="1712" y="1358"/>
                  </a:lnTo>
                  <a:lnTo>
                    <a:pt x="1726" y="1346"/>
                  </a:lnTo>
                  <a:lnTo>
                    <a:pt x="1742" y="1336"/>
                  </a:lnTo>
                  <a:lnTo>
                    <a:pt x="1762" y="1328"/>
                  </a:lnTo>
                  <a:lnTo>
                    <a:pt x="1762" y="1328"/>
                  </a:lnTo>
                  <a:lnTo>
                    <a:pt x="1776" y="1324"/>
                  </a:lnTo>
                  <a:lnTo>
                    <a:pt x="1790" y="1322"/>
                  </a:lnTo>
                  <a:lnTo>
                    <a:pt x="1804" y="1322"/>
                  </a:lnTo>
                  <a:lnTo>
                    <a:pt x="1818" y="1322"/>
                  </a:lnTo>
                  <a:lnTo>
                    <a:pt x="1830" y="1324"/>
                  </a:lnTo>
                  <a:lnTo>
                    <a:pt x="1844" y="1328"/>
                  </a:lnTo>
                  <a:lnTo>
                    <a:pt x="1870" y="1338"/>
                  </a:lnTo>
                  <a:lnTo>
                    <a:pt x="1870" y="1338"/>
                  </a:lnTo>
                  <a:lnTo>
                    <a:pt x="1886" y="1350"/>
                  </a:lnTo>
                  <a:lnTo>
                    <a:pt x="1900" y="1366"/>
                  </a:lnTo>
                  <a:lnTo>
                    <a:pt x="1910" y="1384"/>
                  </a:lnTo>
                  <a:lnTo>
                    <a:pt x="1918" y="1404"/>
                  </a:lnTo>
                  <a:lnTo>
                    <a:pt x="1926" y="1424"/>
                  </a:lnTo>
                  <a:lnTo>
                    <a:pt x="1930" y="1444"/>
                  </a:lnTo>
                  <a:lnTo>
                    <a:pt x="1936" y="1488"/>
                  </a:lnTo>
                  <a:lnTo>
                    <a:pt x="1936" y="1488"/>
                  </a:lnTo>
                  <a:lnTo>
                    <a:pt x="1936" y="1530"/>
                  </a:lnTo>
                  <a:lnTo>
                    <a:pt x="1934" y="1576"/>
                  </a:lnTo>
                  <a:lnTo>
                    <a:pt x="1930" y="1624"/>
                  </a:lnTo>
                  <a:lnTo>
                    <a:pt x="1924" y="1674"/>
                  </a:lnTo>
                  <a:lnTo>
                    <a:pt x="1914" y="1724"/>
                  </a:lnTo>
                  <a:lnTo>
                    <a:pt x="1902" y="1772"/>
                  </a:lnTo>
                  <a:lnTo>
                    <a:pt x="1888" y="1816"/>
                  </a:lnTo>
                  <a:lnTo>
                    <a:pt x="1872" y="1856"/>
                  </a:lnTo>
                  <a:lnTo>
                    <a:pt x="1872" y="1856"/>
                  </a:lnTo>
                  <a:close/>
                  <a:moveTo>
                    <a:pt x="2306" y="1472"/>
                  </a:moveTo>
                  <a:lnTo>
                    <a:pt x="2306" y="1472"/>
                  </a:lnTo>
                  <a:lnTo>
                    <a:pt x="2290" y="1484"/>
                  </a:lnTo>
                  <a:lnTo>
                    <a:pt x="2272" y="1492"/>
                  </a:lnTo>
                  <a:lnTo>
                    <a:pt x="2234" y="1508"/>
                  </a:lnTo>
                  <a:lnTo>
                    <a:pt x="2214" y="1516"/>
                  </a:lnTo>
                  <a:lnTo>
                    <a:pt x="2196" y="1526"/>
                  </a:lnTo>
                  <a:lnTo>
                    <a:pt x="2180" y="1540"/>
                  </a:lnTo>
                  <a:lnTo>
                    <a:pt x="2166" y="1556"/>
                  </a:lnTo>
                  <a:lnTo>
                    <a:pt x="2166" y="1556"/>
                  </a:lnTo>
                  <a:lnTo>
                    <a:pt x="2156" y="1574"/>
                  </a:lnTo>
                  <a:lnTo>
                    <a:pt x="2146" y="1594"/>
                  </a:lnTo>
                  <a:lnTo>
                    <a:pt x="2130" y="1636"/>
                  </a:lnTo>
                  <a:lnTo>
                    <a:pt x="2122" y="1658"/>
                  </a:lnTo>
                  <a:lnTo>
                    <a:pt x="2116" y="1680"/>
                  </a:lnTo>
                  <a:lnTo>
                    <a:pt x="2112" y="1704"/>
                  </a:lnTo>
                  <a:lnTo>
                    <a:pt x="2108" y="1726"/>
                  </a:lnTo>
                  <a:lnTo>
                    <a:pt x="2108" y="1726"/>
                  </a:lnTo>
                  <a:lnTo>
                    <a:pt x="2100" y="1816"/>
                  </a:lnTo>
                  <a:lnTo>
                    <a:pt x="2096" y="1862"/>
                  </a:lnTo>
                  <a:lnTo>
                    <a:pt x="2090" y="1910"/>
                  </a:lnTo>
                  <a:lnTo>
                    <a:pt x="2080" y="1954"/>
                  </a:lnTo>
                  <a:lnTo>
                    <a:pt x="2072" y="1976"/>
                  </a:lnTo>
                  <a:lnTo>
                    <a:pt x="2066" y="1998"/>
                  </a:lnTo>
                  <a:lnTo>
                    <a:pt x="2056" y="2020"/>
                  </a:lnTo>
                  <a:lnTo>
                    <a:pt x="2046" y="2040"/>
                  </a:lnTo>
                  <a:lnTo>
                    <a:pt x="2034" y="2060"/>
                  </a:lnTo>
                  <a:lnTo>
                    <a:pt x="2020" y="2078"/>
                  </a:lnTo>
                  <a:lnTo>
                    <a:pt x="2020" y="2078"/>
                  </a:lnTo>
                  <a:lnTo>
                    <a:pt x="2018" y="2066"/>
                  </a:lnTo>
                  <a:lnTo>
                    <a:pt x="2016" y="2052"/>
                  </a:lnTo>
                  <a:lnTo>
                    <a:pt x="2018" y="2022"/>
                  </a:lnTo>
                  <a:lnTo>
                    <a:pt x="2022" y="1986"/>
                  </a:lnTo>
                  <a:lnTo>
                    <a:pt x="2028" y="1944"/>
                  </a:lnTo>
                  <a:lnTo>
                    <a:pt x="2034" y="1898"/>
                  </a:lnTo>
                  <a:lnTo>
                    <a:pt x="2040" y="1846"/>
                  </a:lnTo>
                  <a:lnTo>
                    <a:pt x="2046" y="1792"/>
                  </a:lnTo>
                  <a:lnTo>
                    <a:pt x="2048" y="1732"/>
                  </a:lnTo>
                  <a:lnTo>
                    <a:pt x="2048" y="1732"/>
                  </a:lnTo>
                  <a:lnTo>
                    <a:pt x="2048" y="1710"/>
                  </a:lnTo>
                  <a:lnTo>
                    <a:pt x="2052" y="1686"/>
                  </a:lnTo>
                  <a:lnTo>
                    <a:pt x="2056" y="1662"/>
                  </a:lnTo>
                  <a:lnTo>
                    <a:pt x="2064" y="1640"/>
                  </a:lnTo>
                  <a:lnTo>
                    <a:pt x="2072" y="1618"/>
                  </a:lnTo>
                  <a:lnTo>
                    <a:pt x="2082" y="1596"/>
                  </a:lnTo>
                  <a:lnTo>
                    <a:pt x="2092" y="1576"/>
                  </a:lnTo>
                  <a:lnTo>
                    <a:pt x="2104" y="1558"/>
                  </a:lnTo>
                  <a:lnTo>
                    <a:pt x="2104" y="1558"/>
                  </a:lnTo>
                  <a:lnTo>
                    <a:pt x="2068" y="1556"/>
                  </a:lnTo>
                  <a:lnTo>
                    <a:pt x="2048" y="1556"/>
                  </a:lnTo>
                  <a:lnTo>
                    <a:pt x="2042" y="1554"/>
                  </a:lnTo>
                  <a:lnTo>
                    <a:pt x="2038" y="1552"/>
                  </a:lnTo>
                  <a:lnTo>
                    <a:pt x="2036" y="1548"/>
                  </a:lnTo>
                  <a:lnTo>
                    <a:pt x="2034" y="1542"/>
                  </a:lnTo>
                  <a:lnTo>
                    <a:pt x="2034" y="1542"/>
                  </a:lnTo>
                  <a:lnTo>
                    <a:pt x="2032" y="1534"/>
                  </a:lnTo>
                  <a:lnTo>
                    <a:pt x="2032" y="1526"/>
                  </a:lnTo>
                  <a:lnTo>
                    <a:pt x="2034" y="1518"/>
                  </a:lnTo>
                  <a:lnTo>
                    <a:pt x="2036" y="1510"/>
                  </a:lnTo>
                  <a:lnTo>
                    <a:pt x="2044" y="1494"/>
                  </a:lnTo>
                  <a:lnTo>
                    <a:pt x="2054" y="1480"/>
                  </a:lnTo>
                  <a:lnTo>
                    <a:pt x="2054" y="1480"/>
                  </a:lnTo>
                  <a:lnTo>
                    <a:pt x="2064" y="1472"/>
                  </a:lnTo>
                  <a:lnTo>
                    <a:pt x="2072" y="1464"/>
                  </a:lnTo>
                  <a:lnTo>
                    <a:pt x="2082" y="1458"/>
                  </a:lnTo>
                  <a:lnTo>
                    <a:pt x="2092" y="1452"/>
                  </a:lnTo>
                  <a:lnTo>
                    <a:pt x="2114" y="1446"/>
                  </a:lnTo>
                  <a:lnTo>
                    <a:pt x="2136" y="1444"/>
                  </a:lnTo>
                  <a:lnTo>
                    <a:pt x="2182" y="1442"/>
                  </a:lnTo>
                  <a:lnTo>
                    <a:pt x="2206" y="1440"/>
                  </a:lnTo>
                  <a:lnTo>
                    <a:pt x="2228" y="1434"/>
                  </a:lnTo>
                  <a:lnTo>
                    <a:pt x="2228" y="1434"/>
                  </a:lnTo>
                  <a:lnTo>
                    <a:pt x="2262" y="1422"/>
                  </a:lnTo>
                  <a:lnTo>
                    <a:pt x="2278" y="1414"/>
                  </a:lnTo>
                  <a:lnTo>
                    <a:pt x="2294" y="1406"/>
                  </a:lnTo>
                  <a:lnTo>
                    <a:pt x="2308" y="1394"/>
                  </a:lnTo>
                  <a:lnTo>
                    <a:pt x="2320" y="1380"/>
                  </a:lnTo>
                  <a:lnTo>
                    <a:pt x="2326" y="1372"/>
                  </a:lnTo>
                  <a:lnTo>
                    <a:pt x="2330" y="1364"/>
                  </a:lnTo>
                  <a:lnTo>
                    <a:pt x="2332" y="1354"/>
                  </a:lnTo>
                  <a:lnTo>
                    <a:pt x="2334" y="1344"/>
                  </a:lnTo>
                  <a:lnTo>
                    <a:pt x="2334" y="1344"/>
                  </a:lnTo>
                  <a:lnTo>
                    <a:pt x="2332" y="1338"/>
                  </a:lnTo>
                  <a:lnTo>
                    <a:pt x="2330" y="1332"/>
                  </a:lnTo>
                  <a:lnTo>
                    <a:pt x="2324" y="1326"/>
                  </a:lnTo>
                  <a:lnTo>
                    <a:pt x="2316" y="1322"/>
                  </a:lnTo>
                  <a:lnTo>
                    <a:pt x="2298" y="1314"/>
                  </a:lnTo>
                  <a:lnTo>
                    <a:pt x="2276" y="1308"/>
                  </a:lnTo>
                  <a:lnTo>
                    <a:pt x="2256" y="1302"/>
                  </a:lnTo>
                  <a:lnTo>
                    <a:pt x="2236" y="1300"/>
                  </a:lnTo>
                  <a:lnTo>
                    <a:pt x="2218" y="1298"/>
                  </a:lnTo>
                  <a:lnTo>
                    <a:pt x="2218" y="1298"/>
                  </a:lnTo>
                  <a:lnTo>
                    <a:pt x="2202" y="1300"/>
                  </a:lnTo>
                  <a:lnTo>
                    <a:pt x="2186" y="1302"/>
                  </a:lnTo>
                  <a:lnTo>
                    <a:pt x="2174" y="1306"/>
                  </a:lnTo>
                  <a:lnTo>
                    <a:pt x="2162" y="1310"/>
                  </a:lnTo>
                  <a:lnTo>
                    <a:pt x="2144" y="1320"/>
                  </a:lnTo>
                  <a:lnTo>
                    <a:pt x="2130" y="1332"/>
                  </a:lnTo>
                  <a:lnTo>
                    <a:pt x="2118" y="1342"/>
                  </a:lnTo>
                  <a:lnTo>
                    <a:pt x="2106" y="1354"/>
                  </a:lnTo>
                  <a:lnTo>
                    <a:pt x="2090" y="1360"/>
                  </a:lnTo>
                  <a:lnTo>
                    <a:pt x="2080" y="1364"/>
                  </a:lnTo>
                  <a:lnTo>
                    <a:pt x="2068" y="1366"/>
                  </a:lnTo>
                  <a:lnTo>
                    <a:pt x="2068" y="1366"/>
                  </a:lnTo>
                  <a:lnTo>
                    <a:pt x="2058" y="1366"/>
                  </a:lnTo>
                  <a:lnTo>
                    <a:pt x="2050" y="1364"/>
                  </a:lnTo>
                  <a:lnTo>
                    <a:pt x="2042" y="1362"/>
                  </a:lnTo>
                  <a:lnTo>
                    <a:pt x="2034" y="1358"/>
                  </a:lnTo>
                  <a:lnTo>
                    <a:pt x="2020" y="1348"/>
                  </a:lnTo>
                  <a:lnTo>
                    <a:pt x="2008" y="1336"/>
                  </a:lnTo>
                  <a:lnTo>
                    <a:pt x="1998" y="1320"/>
                  </a:lnTo>
                  <a:lnTo>
                    <a:pt x="1990" y="1306"/>
                  </a:lnTo>
                  <a:lnTo>
                    <a:pt x="1976" y="1278"/>
                  </a:lnTo>
                  <a:lnTo>
                    <a:pt x="1976" y="1278"/>
                  </a:lnTo>
                  <a:lnTo>
                    <a:pt x="1966" y="1254"/>
                  </a:lnTo>
                  <a:lnTo>
                    <a:pt x="1958" y="1228"/>
                  </a:lnTo>
                  <a:lnTo>
                    <a:pt x="1954" y="1200"/>
                  </a:lnTo>
                  <a:lnTo>
                    <a:pt x="1952" y="1186"/>
                  </a:lnTo>
                  <a:lnTo>
                    <a:pt x="1952" y="1172"/>
                  </a:lnTo>
                  <a:lnTo>
                    <a:pt x="1954" y="1160"/>
                  </a:lnTo>
                  <a:lnTo>
                    <a:pt x="1958" y="1150"/>
                  </a:lnTo>
                  <a:lnTo>
                    <a:pt x="1964" y="1140"/>
                  </a:lnTo>
                  <a:lnTo>
                    <a:pt x="1972" y="1132"/>
                  </a:lnTo>
                  <a:lnTo>
                    <a:pt x="1982" y="1126"/>
                  </a:lnTo>
                  <a:lnTo>
                    <a:pt x="1994" y="1122"/>
                  </a:lnTo>
                  <a:lnTo>
                    <a:pt x="2010" y="1120"/>
                  </a:lnTo>
                  <a:lnTo>
                    <a:pt x="2028" y="1122"/>
                  </a:lnTo>
                  <a:lnTo>
                    <a:pt x="2028" y="1122"/>
                  </a:lnTo>
                  <a:lnTo>
                    <a:pt x="2038" y="1124"/>
                  </a:lnTo>
                  <a:lnTo>
                    <a:pt x="2048" y="1128"/>
                  </a:lnTo>
                  <a:lnTo>
                    <a:pt x="2056" y="1134"/>
                  </a:lnTo>
                  <a:lnTo>
                    <a:pt x="2062" y="1142"/>
                  </a:lnTo>
                  <a:lnTo>
                    <a:pt x="2068" y="1150"/>
                  </a:lnTo>
                  <a:lnTo>
                    <a:pt x="2072" y="1158"/>
                  </a:lnTo>
                  <a:lnTo>
                    <a:pt x="2076" y="1168"/>
                  </a:lnTo>
                  <a:lnTo>
                    <a:pt x="2078" y="1180"/>
                  </a:lnTo>
                  <a:lnTo>
                    <a:pt x="2080" y="1202"/>
                  </a:lnTo>
                  <a:lnTo>
                    <a:pt x="2076" y="1224"/>
                  </a:lnTo>
                  <a:lnTo>
                    <a:pt x="2072" y="1236"/>
                  </a:lnTo>
                  <a:lnTo>
                    <a:pt x="2068" y="1246"/>
                  </a:lnTo>
                  <a:lnTo>
                    <a:pt x="2062" y="1256"/>
                  </a:lnTo>
                  <a:lnTo>
                    <a:pt x="2054" y="1266"/>
                  </a:lnTo>
                  <a:lnTo>
                    <a:pt x="2054" y="1266"/>
                  </a:lnTo>
                  <a:lnTo>
                    <a:pt x="2070" y="1262"/>
                  </a:lnTo>
                  <a:lnTo>
                    <a:pt x="2088" y="1256"/>
                  </a:lnTo>
                  <a:lnTo>
                    <a:pt x="2108" y="1248"/>
                  </a:lnTo>
                  <a:lnTo>
                    <a:pt x="2134" y="1242"/>
                  </a:lnTo>
                  <a:lnTo>
                    <a:pt x="2164" y="1236"/>
                  </a:lnTo>
                  <a:lnTo>
                    <a:pt x="2182" y="1234"/>
                  </a:lnTo>
                  <a:lnTo>
                    <a:pt x="2200" y="1236"/>
                  </a:lnTo>
                  <a:lnTo>
                    <a:pt x="2220" y="1236"/>
                  </a:lnTo>
                  <a:lnTo>
                    <a:pt x="2242" y="1240"/>
                  </a:lnTo>
                  <a:lnTo>
                    <a:pt x="2266" y="1244"/>
                  </a:lnTo>
                  <a:lnTo>
                    <a:pt x="2292" y="1252"/>
                  </a:lnTo>
                  <a:lnTo>
                    <a:pt x="2292" y="1252"/>
                  </a:lnTo>
                  <a:lnTo>
                    <a:pt x="2328" y="1264"/>
                  </a:lnTo>
                  <a:lnTo>
                    <a:pt x="2346" y="1272"/>
                  </a:lnTo>
                  <a:lnTo>
                    <a:pt x="2362" y="1282"/>
                  </a:lnTo>
                  <a:lnTo>
                    <a:pt x="2378" y="1294"/>
                  </a:lnTo>
                  <a:lnTo>
                    <a:pt x="2390" y="1308"/>
                  </a:lnTo>
                  <a:lnTo>
                    <a:pt x="2394" y="1318"/>
                  </a:lnTo>
                  <a:lnTo>
                    <a:pt x="2398" y="1326"/>
                  </a:lnTo>
                  <a:lnTo>
                    <a:pt x="2400" y="1338"/>
                  </a:lnTo>
                  <a:lnTo>
                    <a:pt x="2402" y="1348"/>
                  </a:lnTo>
                  <a:lnTo>
                    <a:pt x="2402" y="1348"/>
                  </a:lnTo>
                  <a:lnTo>
                    <a:pt x="2402" y="1358"/>
                  </a:lnTo>
                  <a:lnTo>
                    <a:pt x="2402" y="1366"/>
                  </a:lnTo>
                  <a:lnTo>
                    <a:pt x="2396" y="1384"/>
                  </a:lnTo>
                  <a:lnTo>
                    <a:pt x="2384" y="1400"/>
                  </a:lnTo>
                  <a:lnTo>
                    <a:pt x="2370" y="1416"/>
                  </a:lnTo>
                  <a:lnTo>
                    <a:pt x="2356" y="1432"/>
                  </a:lnTo>
                  <a:lnTo>
                    <a:pt x="2338" y="1448"/>
                  </a:lnTo>
                  <a:lnTo>
                    <a:pt x="2306" y="1472"/>
                  </a:lnTo>
                  <a:lnTo>
                    <a:pt x="2306" y="14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4360" y="11324"/>
              <a:ext cx="470" cy="571"/>
            </a:xfrm>
            <a:custGeom>
              <a:avLst/>
              <a:gdLst>
                <a:gd name="T0" fmla="*/ 184 w 188"/>
                <a:gd name="T1" fmla="*/ 228 h 228"/>
                <a:gd name="T2" fmla="*/ 184 w 188"/>
                <a:gd name="T3" fmla="*/ 228 h 228"/>
                <a:gd name="T4" fmla="*/ 188 w 188"/>
                <a:gd name="T5" fmla="*/ 206 h 228"/>
                <a:gd name="T6" fmla="*/ 188 w 188"/>
                <a:gd name="T7" fmla="*/ 184 h 228"/>
                <a:gd name="T8" fmla="*/ 184 w 188"/>
                <a:gd name="T9" fmla="*/ 160 h 228"/>
                <a:gd name="T10" fmla="*/ 180 w 188"/>
                <a:gd name="T11" fmla="*/ 138 h 228"/>
                <a:gd name="T12" fmla="*/ 172 w 188"/>
                <a:gd name="T13" fmla="*/ 116 h 228"/>
                <a:gd name="T14" fmla="*/ 162 w 188"/>
                <a:gd name="T15" fmla="*/ 96 h 228"/>
                <a:gd name="T16" fmla="*/ 150 w 188"/>
                <a:gd name="T17" fmla="*/ 76 h 228"/>
                <a:gd name="T18" fmla="*/ 138 w 188"/>
                <a:gd name="T19" fmla="*/ 58 h 228"/>
                <a:gd name="T20" fmla="*/ 124 w 188"/>
                <a:gd name="T21" fmla="*/ 42 h 228"/>
                <a:gd name="T22" fmla="*/ 108 w 188"/>
                <a:gd name="T23" fmla="*/ 28 h 228"/>
                <a:gd name="T24" fmla="*/ 94 w 188"/>
                <a:gd name="T25" fmla="*/ 16 h 228"/>
                <a:gd name="T26" fmla="*/ 80 w 188"/>
                <a:gd name="T27" fmla="*/ 8 h 228"/>
                <a:gd name="T28" fmla="*/ 66 w 188"/>
                <a:gd name="T29" fmla="*/ 2 h 228"/>
                <a:gd name="T30" fmla="*/ 52 w 188"/>
                <a:gd name="T31" fmla="*/ 0 h 228"/>
                <a:gd name="T32" fmla="*/ 40 w 188"/>
                <a:gd name="T33" fmla="*/ 4 h 228"/>
                <a:gd name="T34" fmla="*/ 30 w 188"/>
                <a:gd name="T35" fmla="*/ 10 h 228"/>
                <a:gd name="T36" fmla="*/ 30 w 188"/>
                <a:gd name="T37" fmla="*/ 10 h 228"/>
                <a:gd name="T38" fmla="*/ 18 w 188"/>
                <a:gd name="T39" fmla="*/ 24 h 228"/>
                <a:gd name="T40" fmla="*/ 8 w 188"/>
                <a:gd name="T41" fmla="*/ 40 h 228"/>
                <a:gd name="T42" fmla="*/ 2 w 188"/>
                <a:gd name="T43" fmla="*/ 56 h 228"/>
                <a:gd name="T44" fmla="*/ 0 w 188"/>
                <a:gd name="T45" fmla="*/ 72 h 228"/>
                <a:gd name="T46" fmla="*/ 2 w 188"/>
                <a:gd name="T47" fmla="*/ 88 h 228"/>
                <a:gd name="T48" fmla="*/ 8 w 188"/>
                <a:gd name="T49" fmla="*/ 104 h 228"/>
                <a:gd name="T50" fmla="*/ 18 w 188"/>
                <a:gd name="T51" fmla="*/ 118 h 228"/>
                <a:gd name="T52" fmla="*/ 32 w 188"/>
                <a:gd name="T53" fmla="*/ 130 h 228"/>
                <a:gd name="T54" fmla="*/ 32 w 188"/>
                <a:gd name="T55" fmla="*/ 130 h 228"/>
                <a:gd name="T56" fmla="*/ 44 w 188"/>
                <a:gd name="T57" fmla="*/ 134 h 228"/>
                <a:gd name="T58" fmla="*/ 56 w 188"/>
                <a:gd name="T59" fmla="*/ 138 h 228"/>
                <a:gd name="T60" fmla="*/ 84 w 188"/>
                <a:gd name="T61" fmla="*/ 144 h 228"/>
                <a:gd name="T62" fmla="*/ 98 w 188"/>
                <a:gd name="T63" fmla="*/ 148 h 228"/>
                <a:gd name="T64" fmla="*/ 112 w 188"/>
                <a:gd name="T65" fmla="*/ 154 h 228"/>
                <a:gd name="T66" fmla="*/ 124 w 188"/>
                <a:gd name="T67" fmla="*/ 164 h 228"/>
                <a:gd name="T68" fmla="*/ 134 w 188"/>
                <a:gd name="T69" fmla="*/ 176 h 228"/>
                <a:gd name="T70" fmla="*/ 134 w 188"/>
                <a:gd name="T71" fmla="*/ 176 h 228"/>
                <a:gd name="T72" fmla="*/ 152 w 188"/>
                <a:gd name="T73" fmla="*/ 204 h 228"/>
                <a:gd name="T74" fmla="*/ 166 w 188"/>
                <a:gd name="T75" fmla="*/ 222 h 228"/>
                <a:gd name="T76" fmla="*/ 170 w 188"/>
                <a:gd name="T77" fmla="*/ 226 h 228"/>
                <a:gd name="T78" fmla="*/ 174 w 188"/>
                <a:gd name="T79" fmla="*/ 228 h 228"/>
                <a:gd name="T80" fmla="*/ 180 w 188"/>
                <a:gd name="T81" fmla="*/ 228 h 228"/>
                <a:gd name="T82" fmla="*/ 184 w 188"/>
                <a:gd name="T83" fmla="*/ 228 h 228"/>
                <a:gd name="T84" fmla="*/ 184 w 188"/>
                <a:gd name="T8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8" h="228">
                  <a:moveTo>
                    <a:pt x="184" y="228"/>
                  </a:moveTo>
                  <a:lnTo>
                    <a:pt x="184" y="228"/>
                  </a:lnTo>
                  <a:lnTo>
                    <a:pt x="188" y="206"/>
                  </a:lnTo>
                  <a:lnTo>
                    <a:pt x="188" y="184"/>
                  </a:lnTo>
                  <a:lnTo>
                    <a:pt x="184" y="160"/>
                  </a:lnTo>
                  <a:lnTo>
                    <a:pt x="180" y="138"/>
                  </a:lnTo>
                  <a:lnTo>
                    <a:pt x="172" y="116"/>
                  </a:lnTo>
                  <a:lnTo>
                    <a:pt x="162" y="96"/>
                  </a:lnTo>
                  <a:lnTo>
                    <a:pt x="150" y="76"/>
                  </a:lnTo>
                  <a:lnTo>
                    <a:pt x="138" y="58"/>
                  </a:lnTo>
                  <a:lnTo>
                    <a:pt x="124" y="42"/>
                  </a:lnTo>
                  <a:lnTo>
                    <a:pt x="108" y="28"/>
                  </a:lnTo>
                  <a:lnTo>
                    <a:pt x="94" y="16"/>
                  </a:lnTo>
                  <a:lnTo>
                    <a:pt x="80" y="8"/>
                  </a:lnTo>
                  <a:lnTo>
                    <a:pt x="66" y="2"/>
                  </a:lnTo>
                  <a:lnTo>
                    <a:pt x="52" y="0"/>
                  </a:lnTo>
                  <a:lnTo>
                    <a:pt x="40" y="4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18" y="24"/>
                  </a:lnTo>
                  <a:lnTo>
                    <a:pt x="8" y="40"/>
                  </a:lnTo>
                  <a:lnTo>
                    <a:pt x="2" y="56"/>
                  </a:lnTo>
                  <a:lnTo>
                    <a:pt x="0" y="72"/>
                  </a:lnTo>
                  <a:lnTo>
                    <a:pt x="2" y="88"/>
                  </a:lnTo>
                  <a:lnTo>
                    <a:pt x="8" y="104"/>
                  </a:lnTo>
                  <a:lnTo>
                    <a:pt x="18" y="118"/>
                  </a:lnTo>
                  <a:lnTo>
                    <a:pt x="32" y="130"/>
                  </a:lnTo>
                  <a:lnTo>
                    <a:pt x="32" y="130"/>
                  </a:lnTo>
                  <a:lnTo>
                    <a:pt x="44" y="134"/>
                  </a:lnTo>
                  <a:lnTo>
                    <a:pt x="56" y="138"/>
                  </a:lnTo>
                  <a:lnTo>
                    <a:pt x="84" y="144"/>
                  </a:lnTo>
                  <a:lnTo>
                    <a:pt x="98" y="148"/>
                  </a:lnTo>
                  <a:lnTo>
                    <a:pt x="112" y="154"/>
                  </a:lnTo>
                  <a:lnTo>
                    <a:pt x="124" y="164"/>
                  </a:lnTo>
                  <a:lnTo>
                    <a:pt x="134" y="176"/>
                  </a:lnTo>
                  <a:lnTo>
                    <a:pt x="134" y="176"/>
                  </a:lnTo>
                  <a:lnTo>
                    <a:pt x="152" y="204"/>
                  </a:lnTo>
                  <a:lnTo>
                    <a:pt x="166" y="222"/>
                  </a:lnTo>
                  <a:lnTo>
                    <a:pt x="170" y="226"/>
                  </a:lnTo>
                  <a:lnTo>
                    <a:pt x="174" y="228"/>
                  </a:lnTo>
                  <a:lnTo>
                    <a:pt x="180" y="228"/>
                  </a:lnTo>
                  <a:lnTo>
                    <a:pt x="184" y="228"/>
                  </a:lnTo>
                  <a:lnTo>
                    <a:pt x="184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1620" y="7380"/>
              <a:ext cx="8100" cy="8100"/>
            </a:xfrm>
            <a:custGeom>
              <a:avLst/>
              <a:gdLst>
                <a:gd name="T0" fmla="*/ 1376 w 3240"/>
                <a:gd name="T1" fmla="*/ 18 h 3240"/>
                <a:gd name="T2" fmla="*/ 992 w 3240"/>
                <a:gd name="T3" fmla="*/ 128 h 3240"/>
                <a:gd name="T4" fmla="*/ 654 w 3240"/>
                <a:gd name="T5" fmla="*/ 322 h 3240"/>
                <a:gd name="T6" fmla="*/ 372 w 3240"/>
                <a:gd name="T7" fmla="*/ 590 h 3240"/>
                <a:gd name="T8" fmla="*/ 162 w 3240"/>
                <a:gd name="T9" fmla="*/ 920 h 3240"/>
                <a:gd name="T10" fmla="*/ 34 w 3240"/>
                <a:gd name="T11" fmla="*/ 1296 h 3240"/>
                <a:gd name="T12" fmla="*/ 0 w 3240"/>
                <a:gd name="T13" fmla="*/ 1622 h 3240"/>
                <a:gd name="T14" fmla="*/ 52 w 3240"/>
                <a:gd name="T15" fmla="*/ 2026 h 3240"/>
                <a:gd name="T16" fmla="*/ 196 w 3240"/>
                <a:gd name="T17" fmla="*/ 2392 h 3240"/>
                <a:gd name="T18" fmla="*/ 422 w 3240"/>
                <a:gd name="T19" fmla="*/ 2710 h 3240"/>
                <a:gd name="T20" fmla="*/ 716 w 3240"/>
                <a:gd name="T21" fmla="*/ 2964 h 3240"/>
                <a:gd name="T22" fmla="*/ 1066 w 3240"/>
                <a:gd name="T23" fmla="*/ 3142 h 3240"/>
                <a:gd name="T24" fmla="*/ 1456 w 3240"/>
                <a:gd name="T25" fmla="*/ 3232 h 3240"/>
                <a:gd name="T26" fmla="*/ 1788 w 3240"/>
                <a:gd name="T27" fmla="*/ 3232 h 3240"/>
                <a:gd name="T28" fmla="*/ 2178 w 3240"/>
                <a:gd name="T29" fmla="*/ 3142 h 3240"/>
                <a:gd name="T30" fmla="*/ 2526 w 3240"/>
                <a:gd name="T31" fmla="*/ 2964 h 3240"/>
                <a:gd name="T32" fmla="*/ 2818 w 3240"/>
                <a:gd name="T33" fmla="*/ 2710 h 3240"/>
                <a:gd name="T34" fmla="*/ 3044 w 3240"/>
                <a:gd name="T35" fmla="*/ 2392 h 3240"/>
                <a:gd name="T36" fmla="*/ 3188 w 3240"/>
                <a:gd name="T37" fmla="*/ 2026 h 3240"/>
                <a:gd name="T38" fmla="*/ 3240 w 3240"/>
                <a:gd name="T39" fmla="*/ 1622 h 3240"/>
                <a:gd name="T40" fmla="*/ 3206 w 3240"/>
                <a:gd name="T41" fmla="*/ 1296 h 3240"/>
                <a:gd name="T42" fmla="*/ 3080 w 3240"/>
                <a:gd name="T43" fmla="*/ 920 h 3240"/>
                <a:gd name="T44" fmla="*/ 2870 w 3240"/>
                <a:gd name="T45" fmla="*/ 590 h 3240"/>
                <a:gd name="T46" fmla="*/ 2588 w 3240"/>
                <a:gd name="T47" fmla="*/ 322 h 3240"/>
                <a:gd name="T48" fmla="*/ 2250 w 3240"/>
                <a:gd name="T49" fmla="*/ 128 h 3240"/>
                <a:gd name="T50" fmla="*/ 1868 w 3240"/>
                <a:gd name="T51" fmla="*/ 18 h 3240"/>
                <a:gd name="T52" fmla="*/ 1622 w 3240"/>
                <a:gd name="T53" fmla="*/ 3126 h 3240"/>
                <a:gd name="T54" fmla="*/ 1320 w 3240"/>
                <a:gd name="T55" fmla="*/ 3096 h 3240"/>
                <a:gd name="T56" fmla="*/ 970 w 3240"/>
                <a:gd name="T57" fmla="*/ 2978 h 3240"/>
                <a:gd name="T58" fmla="*/ 664 w 3240"/>
                <a:gd name="T59" fmla="*/ 2782 h 3240"/>
                <a:gd name="T60" fmla="*/ 414 w 3240"/>
                <a:gd name="T61" fmla="*/ 2520 h 3240"/>
                <a:gd name="T62" fmla="*/ 234 w 3240"/>
                <a:gd name="T63" fmla="*/ 2204 h 3240"/>
                <a:gd name="T64" fmla="*/ 132 w 3240"/>
                <a:gd name="T65" fmla="*/ 1848 h 3240"/>
                <a:gd name="T66" fmla="*/ 116 w 3240"/>
                <a:gd name="T67" fmla="*/ 1542 h 3240"/>
                <a:gd name="T68" fmla="*/ 182 w 3240"/>
                <a:gd name="T69" fmla="*/ 1172 h 3240"/>
                <a:gd name="T70" fmla="*/ 334 w 3240"/>
                <a:gd name="T71" fmla="*/ 838 h 3240"/>
                <a:gd name="T72" fmla="*/ 556 w 3240"/>
                <a:gd name="T73" fmla="*/ 554 h 3240"/>
                <a:gd name="T74" fmla="*/ 842 w 3240"/>
                <a:gd name="T75" fmla="*/ 330 h 3240"/>
                <a:gd name="T76" fmla="*/ 1174 w 3240"/>
                <a:gd name="T77" fmla="*/ 180 h 3240"/>
                <a:gd name="T78" fmla="*/ 1544 w 3240"/>
                <a:gd name="T79" fmla="*/ 112 h 3240"/>
                <a:gd name="T80" fmla="*/ 1850 w 3240"/>
                <a:gd name="T81" fmla="*/ 128 h 3240"/>
                <a:gd name="T82" fmla="*/ 2206 w 3240"/>
                <a:gd name="T83" fmla="*/ 230 h 3240"/>
                <a:gd name="T84" fmla="*/ 2522 w 3240"/>
                <a:gd name="T85" fmla="*/ 412 h 3240"/>
                <a:gd name="T86" fmla="*/ 2782 w 3240"/>
                <a:gd name="T87" fmla="*/ 662 h 3240"/>
                <a:gd name="T88" fmla="*/ 2978 w 3240"/>
                <a:gd name="T89" fmla="*/ 966 h 3240"/>
                <a:gd name="T90" fmla="*/ 3098 w 3240"/>
                <a:gd name="T91" fmla="*/ 1316 h 3240"/>
                <a:gd name="T92" fmla="*/ 3128 w 3240"/>
                <a:gd name="T93" fmla="*/ 1618 h 3240"/>
                <a:gd name="T94" fmla="*/ 3080 w 3240"/>
                <a:gd name="T95" fmla="*/ 1994 h 3240"/>
                <a:gd name="T96" fmla="*/ 2946 w 3240"/>
                <a:gd name="T97" fmla="*/ 2336 h 3240"/>
                <a:gd name="T98" fmla="*/ 2736 w 3240"/>
                <a:gd name="T99" fmla="*/ 2632 h 3240"/>
                <a:gd name="T100" fmla="*/ 2462 w 3240"/>
                <a:gd name="T101" fmla="*/ 2868 h 3240"/>
                <a:gd name="T102" fmla="*/ 2138 w 3240"/>
                <a:gd name="T103" fmla="*/ 3036 h 3240"/>
                <a:gd name="T104" fmla="*/ 1776 w 3240"/>
                <a:gd name="T105" fmla="*/ 312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240" h="3240">
                  <a:moveTo>
                    <a:pt x="1622" y="0"/>
                  </a:moveTo>
                  <a:lnTo>
                    <a:pt x="1622" y="0"/>
                  </a:lnTo>
                  <a:lnTo>
                    <a:pt x="1538" y="2"/>
                  </a:lnTo>
                  <a:lnTo>
                    <a:pt x="1456" y="8"/>
                  </a:lnTo>
                  <a:lnTo>
                    <a:pt x="1376" y="18"/>
                  </a:lnTo>
                  <a:lnTo>
                    <a:pt x="1296" y="32"/>
                  </a:lnTo>
                  <a:lnTo>
                    <a:pt x="1218" y="50"/>
                  </a:lnTo>
                  <a:lnTo>
                    <a:pt x="1142" y="72"/>
                  </a:lnTo>
                  <a:lnTo>
                    <a:pt x="1066" y="98"/>
                  </a:lnTo>
                  <a:lnTo>
                    <a:pt x="992" y="128"/>
                  </a:lnTo>
                  <a:lnTo>
                    <a:pt x="920" y="160"/>
                  </a:lnTo>
                  <a:lnTo>
                    <a:pt x="850" y="196"/>
                  </a:lnTo>
                  <a:lnTo>
                    <a:pt x="782" y="236"/>
                  </a:lnTo>
                  <a:lnTo>
                    <a:pt x="716" y="278"/>
                  </a:lnTo>
                  <a:lnTo>
                    <a:pt x="654" y="322"/>
                  </a:lnTo>
                  <a:lnTo>
                    <a:pt x="592" y="370"/>
                  </a:lnTo>
                  <a:lnTo>
                    <a:pt x="534" y="422"/>
                  </a:lnTo>
                  <a:lnTo>
                    <a:pt x="476" y="476"/>
                  </a:lnTo>
                  <a:lnTo>
                    <a:pt x="422" y="532"/>
                  </a:lnTo>
                  <a:lnTo>
                    <a:pt x="372" y="590"/>
                  </a:lnTo>
                  <a:lnTo>
                    <a:pt x="324" y="652"/>
                  </a:lnTo>
                  <a:lnTo>
                    <a:pt x="278" y="716"/>
                  </a:lnTo>
                  <a:lnTo>
                    <a:pt x="236" y="782"/>
                  </a:lnTo>
                  <a:lnTo>
                    <a:pt x="196" y="850"/>
                  </a:lnTo>
                  <a:lnTo>
                    <a:pt x="162" y="920"/>
                  </a:lnTo>
                  <a:lnTo>
                    <a:pt x="128" y="992"/>
                  </a:lnTo>
                  <a:lnTo>
                    <a:pt x="100" y="1064"/>
                  </a:lnTo>
                  <a:lnTo>
                    <a:pt x="74" y="1140"/>
                  </a:lnTo>
                  <a:lnTo>
                    <a:pt x="52" y="1216"/>
                  </a:lnTo>
                  <a:lnTo>
                    <a:pt x="34" y="1296"/>
                  </a:lnTo>
                  <a:lnTo>
                    <a:pt x="20" y="1374"/>
                  </a:lnTo>
                  <a:lnTo>
                    <a:pt x="10" y="1456"/>
                  </a:lnTo>
                  <a:lnTo>
                    <a:pt x="2" y="1538"/>
                  </a:lnTo>
                  <a:lnTo>
                    <a:pt x="0" y="1622"/>
                  </a:lnTo>
                  <a:lnTo>
                    <a:pt x="0" y="1622"/>
                  </a:lnTo>
                  <a:lnTo>
                    <a:pt x="2" y="1704"/>
                  </a:lnTo>
                  <a:lnTo>
                    <a:pt x="10" y="1786"/>
                  </a:lnTo>
                  <a:lnTo>
                    <a:pt x="20" y="1868"/>
                  </a:lnTo>
                  <a:lnTo>
                    <a:pt x="34" y="1946"/>
                  </a:lnTo>
                  <a:lnTo>
                    <a:pt x="52" y="2026"/>
                  </a:lnTo>
                  <a:lnTo>
                    <a:pt x="74" y="2102"/>
                  </a:lnTo>
                  <a:lnTo>
                    <a:pt x="100" y="2178"/>
                  </a:lnTo>
                  <a:lnTo>
                    <a:pt x="128" y="2250"/>
                  </a:lnTo>
                  <a:lnTo>
                    <a:pt x="162" y="2322"/>
                  </a:lnTo>
                  <a:lnTo>
                    <a:pt x="196" y="2392"/>
                  </a:lnTo>
                  <a:lnTo>
                    <a:pt x="236" y="2460"/>
                  </a:lnTo>
                  <a:lnTo>
                    <a:pt x="278" y="2526"/>
                  </a:lnTo>
                  <a:lnTo>
                    <a:pt x="324" y="2590"/>
                  </a:lnTo>
                  <a:lnTo>
                    <a:pt x="372" y="2650"/>
                  </a:lnTo>
                  <a:lnTo>
                    <a:pt x="422" y="2710"/>
                  </a:lnTo>
                  <a:lnTo>
                    <a:pt x="476" y="2766"/>
                  </a:lnTo>
                  <a:lnTo>
                    <a:pt x="534" y="2820"/>
                  </a:lnTo>
                  <a:lnTo>
                    <a:pt x="592" y="2870"/>
                  </a:lnTo>
                  <a:lnTo>
                    <a:pt x="654" y="2918"/>
                  </a:lnTo>
                  <a:lnTo>
                    <a:pt x="716" y="2964"/>
                  </a:lnTo>
                  <a:lnTo>
                    <a:pt x="782" y="3006"/>
                  </a:lnTo>
                  <a:lnTo>
                    <a:pt x="850" y="3044"/>
                  </a:lnTo>
                  <a:lnTo>
                    <a:pt x="920" y="3080"/>
                  </a:lnTo>
                  <a:lnTo>
                    <a:pt x="992" y="3112"/>
                  </a:lnTo>
                  <a:lnTo>
                    <a:pt x="1066" y="3142"/>
                  </a:lnTo>
                  <a:lnTo>
                    <a:pt x="1142" y="3168"/>
                  </a:lnTo>
                  <a:lnTo>
                    <a:pt x="1218" y="3190"/>
                  </a:lnTo>
                  <a:lnTo>
                    <a:pt x="1296" y="3208"/>
                  </a:lnTo>
                  <a:lnTo>
                    <a:pt x="1376" y="3222"/>
                  </a:lnTo>
                  <a:lnTo>
                    <a:pt x="1456" y="3232"/>
                  </a:lnTo>
                  <a:lnTo>
                    <a:pt x="1538" y="3238"/>
                  </a:lnTo>
                  <a:lnTo>
                    <a:pt x="1622" y="3240"/>
                  </a:lnTo>
                  <a:lnTo>
                    <a:pt x="1622" y="3240"/>
                  </a:lnTo>
                  <a:lnTo>
                    <a:pt x="1706" y="3238"/>
                  </a:lnTo>
                  <a:lnTo>
                    <a:pt x="1788" y="3232"/>
                  </a:lnTo>
                  <a:lnTo>
                    <a:pt x="1868" y="3222"/>
                  </a:lnTo>
                  <a:lnTo>
                    <a:pt x="1948" y="3208"/>
                  </a:lnTo>
                  <a:lnTo>
                    <a:pt x="2026" y="3190"/>
                  </a:lnTo>
                  <a:lnTo>
                    <a:pt x="2102" y="3168"/>
                  </a:lnTo>
                  <a:lnTo>
                    <a:pt x="2178" y="3142"/>
                  </a:lnTo>
                  <a:lnTo>
                    <a:pt x="2250" y="3112"/>
                  </a:lnTo>
                  <a:lnTo>
                    <a:pt x="2322" y="3080"/>
                  </a:lnTo>
                  <a:lnTo>
                    <a:pt x="2392" y="3044"/>
                  </a:lnTo>
                  <a:lnTo>
                    <a:pt x="2460" y="3006"/>
                  </a:lnTo>
                  <a:lnTo>
                    <a:pt x="2526" y="2964"/>
                  </a:lnTo>
                  <a:lnTo>
                    <a:pt x="2588" y="2918"/>
                  </a:lnTo>
                  <a:lnTo>
                    <a:pt x="2650" y="2870"/>
                  </a:lnTo>
                  <a:lnTo>
                    <a:pt x="2708" y="2820"/>
                  </a:lnTo>
                  <a:lnTo>
                    <a:pt x="2764" y="2766"/>
                  </a:lnTo>
                  <a:lnTo>
                    <a:pt x="2818" y="2710"/>
                  </a:lnTo>
                  <a:lnTo>
                    <a:pt x="2870" y="2650"/>
                  </a:lnTo>
                  <a:lnTo>
                    <a:pt x="2918" y="2590"/>
                  </a:lnTo>
                  <a:lnTo>
                    <a:pt x="2962" y="2526"/>
                  </a:lnTo>
                  <a:lnTo>
                    <a:pt x="3004" y="2460"/>
                  </a:lnTo>
                  <a:lnTo>
                    <a:pt x="3044" y="2392"/>
                  </a:lnTo>
                  <a:lnTo>
                    <a:pt x="3080" y="2322"/>
                  </a:lnTo>
                  <a:lnTo>
                    <a:pt x="3112" y="2250"/>
                  </a:lnTo>
                  <a:lnTo>
                    <a:pt x="3140" y="2178"/>
                  </a:lnTo>
                  <a:lnTo>
                    <a:pt x="3166" y="2102"/>
                  </a:lnTo>
                  <a:lnTo>
                    <a:pt x="3188" y="2026"/>
                  </a:lnTo>
                  <a:lnTo>
                    <a:pt x="3206" y="1946"/>
                  </a:lnTo>
                  <a:lnTo>
                    <a:pt x="3220" y="1868"/>
                  </a:lnTo>
                  <a:lnTo>
                    <a:pt x="3230" y="1786"/>
                  </a:lnTo>
                  <a:lnTo>
                    <a:pt x="3238" y="1704"/>
                  </a:lnTo>
                  <a:lnTo>
                    <a:pt x="3240" y="1622"/>
                  </a:lnTo>
                  <a:lnTo>
                    <a:pt x="3240" y="1622"/>
                  </a:lnTo>
                  <a:lnTo>
                    <a:pt x="3238" y="1538"/>
                  </a:lnTo>
                  <a:lnTo>
                    <a:pt x="3230" y="1456"/>
                  </a:lnTo>
                  <a:lnTo>
                    <a:pt x="3220" y="1374"/>
                  </a:lnTo>
                  <a:lnTo>
                    <a:pt x="3206" y="1296"/>
                  </a:lnTo>
                  <a:lnTo>
                    <a:pt x="3188" y="1216"/>
                  </a:lnTo>
                  <a:lnTo>
                    <a:pt x="3166" y="1140"/>
                  </a:lnTo>
                  <a:lnTo>
                    <a:pt x="3140" y="1064"/>
                  </a:lnTo>
                  <a:lnTo>
                    <a:pt x="3112" y="992"/>
                  </a:lnTo>
                  <a:lnTo>
                    <a:pt x="3080" y="920"/>
                  </a:lnTo>
                  <a:lnTo>
                    <a:pt x="3044" y="850"/>
                  </a:lnTo>
                  <a:lnTo>
                    <a:pt x="3004" y="782"/>
                  </a:lnTo>
                  <a:lnTo>
                    <a:pt x="2962" y="716"/>
                  </a:lnTo>
                  <a:lnTo>
                    <a:pt x="2918" y="652"/>
                  </a:lnTo>
                  <a:lnTo>
                    <a:pt x="2870" y="590"/>
                  </a:lnTo>
                  <a:lnTo>
                    <a:pt x="2818" y="532"/>
                  </a:lnTo>
                  <a:lnTo>
                    <a:pt x="2764" y="476"/>
                  </a:lnTo>
                  <a:lnTo>
                    <a:pt x="2708" y="422"/>
                  </a:lnTo>
                  <a:lnTo>
                    <a:pt x="2650" y="370"/>
                  </a:lnTo>
                  <a:lnTo>
                    <a:pt x="2588" y="322"/>
                  </a:lnTo>
                  <a:lnTo>
                    <a:pt x="2526" y="278"/>
                  </a:lnTo>
                  <a:lnTo>
                    <a:pt x="2460" y="236"/>
                  </a:lnTo>
                  <a:lnTo>
                    <a:pt x="2392" y="196"/>
                  </a:lnTo>
                  <a:lnTo>
                    <a:pt x="2322" y="160"/>
                  </a:lnTo>
                  <a:lnTo>
                    <a:pt x="2250" y="128"/>
                  </a:lnTo>
                  <a:lnTo>
                    <a:pt x="2178" y="98"/>
                  </a:lnTo>
                  <a:lnTo>
                    <a:pt x="2102" y="72"/>
                  </a:lnTo>
                  <a:lnTo>
                    <a:pt x="2026" y="50"/>
                  </a:lnTo>
                  <a:lnTo>
                    <a:pt x="1948" y="32"/>
                  </a:lnTo>
                  <a:lnTo>
                    <a:pt x="1868" y="18"/>
                  </a:lnTo>
                  <a:lnTo>
                    <a:pt x="1788" y="8"/>
                  </a:lnTo>
                  <a:lnTo>
                    <a:pt x="1706" y="2"/>
                  </a:lnTo>
                  <a:lnTo>
                    <a:pt x="1622" y="0"/>
                  </a:lnTo>
                  <a:lnTo>
                    <a:pt x="1622" y="0"/>
                  </a:lnTo>
                  <a:close/>
                  <a:moveTo>
                    <a:pt x="1622" y="3126"/>
                  </a:moveTo>
                  <a:lnTo>
                    <a:pt x="1622" y="3126"/>
                  </a:lnTo>
                  <a:lnTo>
                    <a:pt x="1544" y="3124"/>
                  </a:lnTo>
                  <a:lnTo>
                    <a:pt x="1468" y="3120"/>
                  </a:lnTo>
                  <a:lnTo>
                    <a:pt x="1394" y="3110"/>
                  </a:lnTo>
                  <a:lnTo>
                    <a:pt x="1320" y="3096"/>
                  </a:lnTo>
                  <a:lnTo>
                    <a:pt x="1246" y="3080"/>
                  </a:lnTo>
                  <a:lnTo>
                    <a:pt x="1174" y="3058"/>
                  </a:lnTo>
                  <a:lnTo>
                    <a:pt x="1104" y="3036"/>
                  </a:lnTo>
                  <a:lnTo>
                    <a:pt x="1036" y="3008"/>
                  </a:lnTo>
                  <a:lnTo>
                    <a:pt x="970" y="2978"/>
                  </a:lnTo>
                  <a:lnTo>
                    <a:pt x="904" y="2944"/>
                  </a:lnTo>
                  <a:lnTo>
                    <a:pt x="842" y="2908"/>
                  </a:lnTo>
                  <a:lnTo>
                    <a:pt x="780" y="2868"/>
                  </a:lnTo>
                  <a:lnTo>
                    <a:pt x="722" y="2826"/>
                  </a:lnTo>
                  <a:lnTo>
                    <a:pt x="664" y="2782"/>
                  </a:lnTo>
                  <a:lnTo>
                    <a:pt x="610" y="2734"/>
                  </a:lnTo>
                  <a:lnTo>
                    <a:pt x="556" y="2684"/>
                  </a:lnTo>
                  <a:lnTo>
                    <a:pt x="506" y="2632"/>
                  </a:lnTo>
                  <a:lnTo>
                    <a:pt x="460" y="2576"/>
                  </a:lnTo>
                  <a:lnTo>
                    <a:pt x="414" y="2520"/>
                  </a:lnTo>
                  <a:lnTo>
                    <a:pt x="372" y="2460"/>
                  </a:lnTo>
                  <a:lnTo>
                    <a:pt x="334" y="2400"/>
                  </a:lnTo>
                  <a:lnTo>
                    <a:pt x="296" y="2336"/>
                  </a:lnTo>
                  <a:lnTo>
                    <a:pt x="264" y="2272"/>
                  </a:lnTo>
                  <a:lnTo>
                    <a:pt x="234" y="2204"/>
                  </a:lnTo>
                  <a:lnTo>
                    <a:pt x="206" y="2136"/>
                  </a:lnTo>
                  <a:lnTo>
                    <a:pt x="182" y="2066"/>
                  </a:lnTo>
                  <a:lnTo>
                    <a:pt x="162" y="1994"/>
                  </a:lnTo>
                  <a:lnTo>
                    <a:pt x="144" y="1922"/>
                  </a:lnTo>
                  <a:lnTo>
                    <a:pt x="132" y="1848"/>
                  </a:lnTo>
                  <a:lnTo>
                    <a:pt x="122" y="1772"/>
                  </a:lnTo>
                  <a:lnTo>
                    <a:pt x="116" y="1696"/>
                  </a:lnTo>
                  <a:lnTo>
                    <a:pt x="114" y="1618"/>
                  </a:lnTo>
                  <a:lnTo>
                    <a:pt x="114" y="1618"/>
                  </a:lnTo>
                  <a:lnTo>
                    <a:pt x="116" y="1542"/>
                  </a:lnTo>
                  <a:lnTo>
                    <a:pt x="122" y="1466"/>
                  </a:lnTo>
                  <a:lnTo>
                    <a:pt x="132" y="1390"/>
                  </a:lnTo>
                  <a:lnTo>
                    <a:pt x="144" y="1316"/>
                  </a:lnTo>
                  <a:lnTo>
                    <a:pt x="162" y="1244"/>
                  </a:lnTo>
                  <a:lnTo>
                    <a:pt x="182" y="1172"/>
                  </a:lnTo>
                  <a:lnTo>
                    <a:pt x="206" y="1102"/>
                  </a:lnTo>
                  <a:lnTo>
                    <a:pt x="234" y="1034"/>
                  </a:lnTo>
                  <a:lnTo>
                    <a:pt x="264" y="966"/>
                  </a:lnTo>
                  <a:lnTo>
                    <a:pt x="296" y="902"/>
                  </a:lnTo>
                  <a:lnTo>
                    <a:pt x="334" y="838"/>
                  </a:lnTo>
                  <a:lnTo>
                    <a:pt x="372" y="778"/>
                  </a:lnTo>
                  <a:lnTo>
                    <a:pt x="414" y="718"/>
                  </a:lnTo>
                  <a:lnTo>
                    <a:pt x="460" y="662"/>
                  </a:lnTo>
                  <a:lnTo>
                    <a:pt x="506" y="606"/>
                  </a:lnTo>
                  <a:lnTo>
                    <a:pt x="556" y="554"/>
                  </a:lnTo>
                  <a:lnTo>
                    <a:pt x="610" y="504"/>
                  </a:lnTo>
                  <a:lnTo>
                    <a:pt x="664" y="456"/>
                  </a:lnTo>
                  <a:lnTo>
                    <a:pt x="722" y="412"/>
                  </a:lnTo>
                  <a:lnTo>
                    <a:pt x="780" y="370"/>
                  </a:lnTo>
                  <a:lnTo>
                    <a:pt x="842" y="330"/>
                  </a:lnTo>
                  <a:lnTo>
                    <a:pt x="904" y="294"/>
                  </a:lnTo>
                  <a:lnTo>
                    <a:pt x="970" y="260"/>
                  </a:lnTo>
                  <a:lnTo>
                    <a:pt x="1036" y="230"/>
                  </a:lnTo>
                  <a:lnTo>
                    <a:pt x="1104" y="202"/>
                  </a:lnTo>
                  <a:lnTo>
                    <a:pt x="1174" y="180"/>
                  </a:lnTo>
                  <a:lnTo>
                    <a:pt x="1246" y="158"/>
                  </a:lnTo>
                  <a:lnTo>
                    <a:pt x="1320" y="142"/>
                  </a:lnTo>
                  <a:lnTo>
                    <a:pt x="1394" y="128"/>
                  </a:lnTo>
                  <a:lnTo>
                    <a:pt x="1468" y="118"/>
                  </a:lnTo>
                  <a:lnTo>
                    <a:pt x="1544" y="112"/>
                  </a:lnTo>
                  <a:lnTo>
                    <a:pt x="1622" y="110"/>
                  </a:lnTo>
                  <a:lnTo>
                    <a:pt x="1622" y="110"/>
                  </a:lnTo>
                  <a:lnTo>
                    <a:pt x="1700" y="112"/>
                  </a:lnTo>
                  <a:lnTo>
                    <a:pt x="1776" y="118"/>
                  </a:lnTo>
                  <a:lnTo>
                    <a:pt x="1850" y="128"/>
                  </a:lnTo>
                  <a:lnTo>
                    <a:pt x="1924" y="142"/>
                  </a:lnTo>
                  <a:lnTo>
                    <a:pt x="1998" y="158"/>
                  </a:lnTo>
                  <a:lnTo>
                    <a:pt x="2068" y="180"/>
                  </a:lnTo>
                  <a:lnTo>
                    <a:pt x="2138" y="202"/>
                  </a:lnTo>
                  <a:lnTo>
                    <a:pt x="2206" y="230"/>
                  </a:lnTo>
                  <a:lnTo>
                    <a:pt x="2274" y="260"/>
                  </a:lnTo>
                  <a:lnTo>
                    <a:pt x="2338" y="294"/>
                  </a:lnTo>
                  <a:lnTo>
                    <a:pt x="2402" y="330"/>
                  </a:lnTo>
                  <a:lnTo>
                    <a:pt x="2462" y="370"/>
                  </a:lnTo>
                  <a:lnTo>
                    <a:pt x="2522" y="412"/>
                  </a:lnTo>
                  <a:lnTo>
                    <a:pt x="2578" y="456"/>
                  </a:lnTo>
                  <a:lnTo>
                    <a:pt x="2632" y="504"/>
                  </a:lnTo>
                  <a:lnTo>
                    <a:pt x="2686" y="554"/>
                  </a:lnTo>
                  <a:lnTo>
                    <a:pt x="2736" y="606"/>
                  </a:lnTo>
                  <a:lnTo>
                    <a:pt x="2782" y="662"/>
                  </a:lnTo>
                  <a:lnTo>
                    <a:pt x="2828" y="718"/>
                  </a:lnTo>
                  <a:lnTo>
                    <a:pt x="2870" y="778"/>
                  </a:lnTo>
                  <a:lnTo>
                    <a:pt x="2910" y="838"/>
                  </a:lnTo>
                  <a:lnTo>
                    <a:pt x="2946" y="902"/>
                  </a:lnTo>
                  <a:lnTo>
                    <a:pt x="2978" y="966"/>
                  </a:lnTo>
                  <a:lnTo>
                    <a:pt x="3010" y="1034"/>
                  </a:lnTo>
                  <a:lnTo>
                    <a:pt x="3036" y="1102"/>
                  </a:lnTo>
                  <a:lnTo>
                    <a:pt x="3060" y="1172"/>
                  </a:lnTo>
                  <a:lnTo>
                    <a:pt x="3080" y="1244"/>
                  </a:lnTo>
                  <a:lnTo>
                    <a:pt x="3098" y="1316"/>
                  </a:lnTo>
                  <a:lnTo>
                    <a:pt x="3110" y="1390"/>
                  </a:lnTo>
                  <a:lnTo>
                    <a:pt x="3120" y="1466"/>
                  </a:lnTo>
                  <a:lnTo>
                    <a:pt x="3126" y="1542"/>
                  </a:lnTo>
                  <a:lnTo>
                    <a:pt x="3128" y="1618"/>
                  </a:lnTo>
                  <a:lnTo>
                    <a:pt x="3128" y="1618"/>
                  </a:lnTo>
                  <a:lnTo>
                    <a:pt x="3126" y="1696"/>
                  </a:lnTo>
                  <a:lnTo>
                    <a:pt x="3120" y="1772"/>
                  </a:lnTo>
                  <a:lnTo>
                    <a:pt x="3110" y="1848"/>
                  </a:lnTo>
                  <a:lnTo>
                    <a:pt x="3098" y="1922"/>
                  </a:lnTo>
                  <a:lnTo>
                    <a:pt x="3080" y="1994"/>
                  </a:lnTo>
                  <a:lnTo>
                    <a:pt x="3060" y="2066"/>
                  </a:lnTo>
                  <a:lnTo>
                    <a:pt x="3036" y="2136"/>
                  </a:lnTo>
                  <a:lnTo>
                    <a:pt x="3010" y="2204"/>
                  </a:lnTo>
                  <a:lnTo>
                    <a:pt x="2978" y="2272"/>
                  </a:lnTo>
                  <a:lnTo>
                    <a:pt x="2946" y="2336"/>
                  </a:lnTo>
                  <a:lnTo>
                    <a:pt x="2910" y="2400"/>
                  </a:lnTo>
                  <a:lnTo>
                    <a:pt x="2870" y="2460"/>
                  </a:lnTo>
                  <a:lnTo>
                    <a:pt x="2828" y="2520"/>
                  </a:lnTo>
                  <a:lnTo>
                    <a:pt x="2782" y="2576"/>
                  </a:lnTo>
                  <a:lnTo>
                    <a:pt x="2736" y="2632"/>
                  </a:lnTo>
                  <a:lnTo>
                    <a:pt x="2686" y="2684"/>
                  </a:lnTo>
                  <a:lnTo>
                    <a:pt x="2632" y="2734"/>
                  </a:lnTo>
                  <a:lnTo>
                    <a:pt x="2578" y="2782"/>
                  </a:lnTo>
                  <a:lnTo>
                    <a:pt x="2522" y="2826"/>
                  </a:lnTo>
                  <a:lnTo>
                    <a:pt x="2462" y="2868"/>
                  </a:lnTo>
                  <a:lnTo>
                    <a:pt x="2402" y="2908"/>
                  </a:lnTo>
                  <a:lnTo>
                    <a:pt x="2338" y="2944"/>
                  </a:lnTo>
                  <a:lnTo>
                    <a:pt x="2274" y="2978"/>
                  </a:lnTo>
                  <a:lnTo>
                    <a:pt x="2206" y="3008"/>
                  </a:lnTo>
                  <a:lnTo>
                    <a:pt x="2138" y="3036"/>
                  </a:lnTo>
                  <a:lnTo>
                    <a:pt x="2068" y="3058"/>
                  </a:lnTo>
                  <a:lnTo>
                    <a:pt x="1998" y="3080"/>
                  </a:lnTo>
                  <a:lnTo>
                    <a:pt x="1924" y="3096"/>
                  </a:lnTo>
                  <a:lnTo>
                    <a:pt x="1850" y="3110"/>
                  </a:lnTo>
                  <a:lnTo>
                    <a:pt x="1776" y="3120"/>
                  </a:lnTo>
                  <a:lnTo>
                    <a:pt x="1700" y="3124"/>
                  </a:lnTo>
                  <a:lnTo>
                    <a:pt x="1622" y="3126"/>
                  </a:lnTo>
                  <a:lnTo>
                    <a:pt x="1622" y="3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667000" y="2061474"/>
            <a:ext cx="6858000" cy="1655762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 b="1">
                <a:latin typeface="Neutra Text" panose="02000000000000000000" pitchFamily="50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Rectangle 15"/>
          <p:cNvSpPr/>
          <p:nvPr userDrawn="1"/>
        </p:nvSpPr>
        <p:spPr>
          <a:xfrm rot="10800000">
            <a:off x="0" y="6600868"/>
            <a:ext cx="12192000" cy="274320"/>
          </a:xfrm>
          <a:prstGeom prst="rect">
            <a:avLst/>
          </a:prstGeom>
          <a:solidFill>
            <a:srgbClr val="0D4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609600" y="117391"/>
            <a:ext cx="10972800" cy="1802103"/>
          </a:xfrm>
          <a:noFill/>
        </p:spPr>
        <p:txBody>
          <a:bodyPr anchor="ctr">
            <a:normAutofit/>
          </a:bodyPr>
          <a:lstStyle>
            <a:lvl1pPr algn="ctr">
              <a:defRPr sz="5400" b="1" cap="small" baseline="0">
                <a:solidFill>
                  <a:schemeClr val="tx1"/>
                </a:solidFill>
                <a:latin typeface="Neutra Text" panose="02000000000000000000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801175" y="5714011"/>
            <a:ext cx="2461846" cy="830997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5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D4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Neutra Text" panose="02000000000000000000" pitchFamily="50" charset="0"/>
              </a:rPr>
              <a:t>INTERDISCIPLINARY THERMAL SCIENCE LABORATORY</a:t>
            </a:r>
          </a:p>
        </p:txBody>
      </p:sp>
      <p:pic>
        <p:nvPicPr>
          <p:cNvPr id="43" name="Picture 4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7" t="20019" r="31870" b="43417"/>
          <a:stretch/>
        </p:blipFill>
        <p:spPr>
          <a:xfrm>
            <a:off x="10352407" y="4385093"/>
            <a:ext cx="1323513" cy="1339269"/>
          </a:xfrm>
          <a:prstGeom prst="rect">
            <a:avLst/>
          </a:prstGeom>
          <a:effectLst>
            <a:glow rad="63500">
              <a:schemeClr val="accent3">
                <a:satMod val="175000"/>
                <a:alpha val="2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24021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667000" y="3552818"/>
            <a:ext cx="6858000" cy="1655762"/>
          </a:xfrm>
          <a:effectLst>
            <a:glow rad="228600">
              <a:schemeClr val="bg1">
                <a:alpha val="40000"/>
              </a:schemeClr>
            </a:glo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 b="1">
                <a:effectLst/>
                <a:latin typeface="Neutra Text" panose="02000000000000000000" pitchFamily="50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609600" y="1129767"/>
            <a:ext cx="10972800" cy="1802103"/>
          </a:xfrm>
          <a:noFill/>
        </p:spPr>
        <p:txBody>
          <a:bodyPr anchor="ctr">
            <a:normAutofit/>
          </a:bodyPr>
          <a:lstStyle>
            <a:lvl1pPr algn="ctr">
              <a:defRPr sz="5400" b="1" cap="small" baseline="0">
                <a:solidFill>
                  <a:schemeClr val="tx1"/>
                </a:solidFill>
                <a:effectLst/>
                <a:latin typeface="Neutra Text" panose="02000000000000000000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18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>
            <a:spLocks noChangeAspect="1"/>
          </p:cNvSpPr>
          <p:nvPr userDrawn="1"/>
        </p:nvSpPr>
        <p:spPr>
          <a:xfrm>
            <a:off x="10419148" y="4689626"/>
            <a:ext cx="1216152" cy="1216152"/>
          </a:xfrm>
          <a:prstGeom prst="ellipse">
            <a:avLst/>
          </a:prstGeom>
          <a:solidFill>
            <a:srgbClr val="0D4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7" t="20019" r="31870" b="43417"/>
          <a:stretch/>
        </p:blipFill>
        <p:spPr>
          <a:xfrm>
            <a:off x="10370341" y="4618459"/>
            <a:ext cx="1323513" cy="1339269"/>
          </a:xfrm>
          <a:prstGeom prst="rect">
            <a:avLst/>
          </a:prstGeom>
          <a:effectLst>
            <a:softEdge rad="0"/>
          </a:effectLst>
        </p:spPr>
      </p:pic>
      <p:grpSp>
        <p:nvGrpSpPr>
          <p:cNvPr id="7" name="Group 7"/>
          <p:cNvGrpSpPr>
            <a:grpSpLocks noChangeAspect="1"/>
          </p:cNvGrpSpPr>
          <p:nvPr userDrawn="1"/>
        </p:nvGrpSpPr>
        <p:grpSpPr bwMode="auto">
          <a:xfrm>
            <a:off x="3983736" y="6053614"/>
            <a:ext cx="4224528" cy="440055"/>
            <a:chOff x="900" y="9000"/>
            <a:chExt cx="8640" cy="899"/>
          </a:xfrm>
          <a:solidFill>
            <a:srgbClr val="0D4000"/>
          </a:solidFill>
          <a:effectLst/>
        </p:grpSpPr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419" y="9223"/>
              <a:ext cx="385" cy="401"/>
            </a:xfrm>
            <a:custGeom>
              <a:avLst/>
              <a:gdLst>
                <a:gd name="T0" fmla="*/ 0 w 210"/>
                <a:gd name="T1" fmla="*/ 6 h 218"/>
                <a:gd name="T2" fmla="*/ 102 w 210"/>
                <a:gd name="T3" fmla="*/ 6 h 218"/>
                <a:gd name="T4" fmla="*/ 102 w 210"/>
                <a:gd name="T5" fmla="*/ 60 h 218"/>
                <a:gd name="T6" fmla="*/ 146 w 210"/>
                <a:gd name="T7" fmla="*/ 10 h 218"/>
                <a:gd name="T8" fmla="*/ 146 w 210"/>
                <a:gd name="T9" fmla="*/ 10 h 218"/>
                <a:gd name="T10" fmla="*/ 150 w 210"/>
                <a:gd name="T11" fmla="*/ 6 h 218"/>
                <a:gd name="T12" fmla="*/ 156 w 210"/>
                <a:gd name="T13" fmla="*/ 2 h 218"/>
                <a:gd name="T14" fmla="*/ 164 w 210"/>
                <a:gd name="T15" fmla="*/ 0 h 218"/>
                <a:gd name="T16" fmla="*/ 172 w 210"/>
                <a:gd name="T17" fmla="*/ 0 h 218"/>
                <a:gd name="T18" fmla="*/ 180 w 210"/>
                <a:gd name="T19" fmla="*/ 2 h 218"/>
                <a:gd name="T20" fmla="*/ 190 w 210"/>
                <a:gd name="T21" fmla="*/ 4 h 218"/>
                <a:gd name="T22" fmla="*/ 198 w 210"/>
                <a:gd name="T23" fmla="*/ 10 h 218"/>
                <a:gd name="T24" fmla="*/ 210 w 210"/>
                <a:gd name="T25" fmla="*/ 16 h 218"/>
                <a:gd name="T26" fmla="*/ 194 w 210"/>
                <a:gd name="T27" fmla="*/ 96 h 218"/>
                <a:gd name="T28" fmla="*/ 194 w 210"/>
                <a:gd name="T29" fmla="*/ 96 h 218"/>
                <a:gd name="T30" fmla="*/ 182 w 210"/>
                <a:gd name="T31" fmla="*/ 82 h 218"/>
                <a:gd name="T32" fmla="*/ 168 w 210"/>
                <a:gd name="T33" fmla="*/ 70 h 218"/>
                <a:gd name="T34" fmla="*/ 154 w 210"/>
                <a:gd name="T35" fmla="*/ 64 h 218"/>
                <a:gd name="T36" fmla="*/ 146 w 210"/>
                <a:gd name="T37" fmla="*/ 62 h 218"/>
                <a:gd name="T38" fmla="*/ 138 w 210"/>
                <a:gd name="T39" fmla="*/ 62 h 218"/>
                <a:gd name="T40" fmla="*/ 138 w 210"/>
                <a:gd name="T41" fmla="*/ 62 h 218"/>
                <a:gd name="T42" fmla="*/ 132 w 210"/>
                <a:gd name="T43" fmla="*/ 62 h 218"/>
                <a:gd name="T44" fmla="*/ 126 w 210"/>
                <a:gd name="T45" fmla="*/ 64 h 218"/>
                <a:gd name="T46" fmla="*/ 120 w 210"/>
                <a:gd name="T47" fmla="*/ 66 h 218"/>
                <a:gd name="T48" fmla="*/ 114 w 210"/>
                <a:gd name="T49" fmla="*/ 70 h 218"/>
                <a:gd name="T50" fmla="*/ 110 w 210"/>
                <a:gd name="T51" fmla="*/ 76 h 218"/>
                <a:gd name="T52" fmla="*/ 106 w 210"/>
                <a:gd name="T53" fmla="*/ 84 h 218"/>
                <a:gd name="T54" fmla="*/ 104 w 210"/>
                <a:gd name="T55" fmla="*/ 92 h 218"/>
                <a:gd name="T56" fmla="*/ 102 w 210"/>
                <a:gd name="T57" fmla="*/ 102 h 218"/>
                <a:gd name="T58" fmla="*/ 102 w 210"/>
                <a:gd name="T59" fmla="*/ 174 h 218"/>
                <a:gd name="T60" fmla="*/ 102 w 210"/>
                <a:gd name="T61" fmla="*/ 174 h 218"/>
                <a:gd name="T62" fmla="*/ 104 w 210"/>
                <a:gd name="T63" fmla="*/ 190 h 218"/>
                <a:gd name="T64" fmla="*/ 106 w 210"/>
                <a:gd name="T65" fmla="*/ 196 h 218"/>
                <a:gd name="T66" fmla="*/ 110 w 210"/>
                <a:gd name="T67" fmla="*/ 200 h 218"/>
                <a:gd name="T68" fmla="*/ 114 w 210"/>
                <a:gd name="T69" fmla="*/ 204 h 218"/>
                <a:gd name="T70" fmla="*/ 120 w 210"/>
                <a:gd name="T71" fmla="*/ 206 h 218"/>
                <a:gd name="T72" fmla="*/ 138 w 210"/>
                <a:gd name="T73" fmla="*/ 210 h 218"/>
                <a:gd name="T74" fmla="*/ 138 w 210"/>
                <a:gd name="T75" fmla="*/ 218 h 218"/>
                <a:gd name="T76" fmla="*/ 2 w 210"/>
                <a:gd name="T77" fmla="*/ 218 h 218"/>
                <a:gd name="T78" fmla="*/ 2 w 210"/>
                <a:gd name="T79" fmla="*/ 208 h 218"/>
                <a:gd name="T80" fmla="*/ 2 w 210"/>
                <a:gd name="T81" fmla="*/ 208 h 218"/>
                <a:gd name="T82" fmla="*/ 18 w 210"/>
                <a:gd name="T83" fmla="*/ 206 h 218"/>
                <a:gd name="T84" fmla="*/ 24 w 210"/>
                <a:gd name="T85" fmla="*/ 204 h 218"/>
                <a:gd name="T86" fmla="*/ 28 w 210"/>
                <a:gd name="T87" fmla="*/ 200 h 218"/>
                <a:gd name="T88" fmla="*/ 32 w 210"/>
                <a:gd name="T89" fmla="*/ 196 h 218"/>
                <a:gd name="T90" fmla="*/ 34 w 210"/>
                <a:gd name="T91" fmla="*/ 190 h 218"/>
                <a:gd name="T92" fmla="*/ 36 w 210"/>
                <a:gd name="T93" fmla="*/ 174 h 218"/>
                <a:gd name="T94" fmla="*/ 36 w 210"/>
                <a:gd name="T95" fmla="*/ 44 h 218"/>
                <a:gd name="T96" fmla="*/ 36 w 210"/>
                <a:gd name="T97" fmla="*/ 44 h 218"/>
                <a:gd name="T98" fmla="*/ 34 w 210"/>
                <a:gd name="T99" fmla="*/ 30 h 218"/>
                <a:gd name="T100" fmla="*/ 32 w 210"/>
                <a:gd name="T101" fmla="*/ 24 h 218"/>
                <a:gd name="T102" fmla="*/ 28 w 210"/>
                <a:gd name="T103" fmla="*/ 20 h 218"/>
                <a:gd name="T104" fmla="*/ 24 w 210"/>
                <a:gd name="T105" fmla="*/ 18 h 218"/>
                <a:gd name="T106" fmla="*/ 16 w 210"/>
                <a:gd name="T107" fmla="*/ 16 h 218"/>
                <a:gd name="T108" fmla="*/ 0 w 210"/>
                <a:gd name="T109" fmla="*/ 14 h 218"/>
                <a:gd name="T110" fmla="*/ 0 w 210"/>
                <a:gd name="T111" fmla="*/ 6 h 218"/>
                <a:gd name="T112" fmla="*/ 0 w 210"/>
                <a:gd name="T113" fmla="*/ 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218">
                  <a:moveTo>
                    <a:pt x="0" y="6"/>
                  </a:moveTo>
                  <a:lnTo>
                    <a:pt x="102" y="6"/>
                  </a:lnTo>
                  <a:lnTo>
                    <a:pt x="102" y="60"/>
                  </a:lnTo>
                  <a:lnTo>
                    <a:pt x="146" y="10"/>
                  </a:lnTo>
                  <a:lnTo>
                    <a:pt x="146" y="10"/>
                  </a:lnTo>
                  <a:lnTo>
                    <a:pt x="150" y="6"/>
                  </a:lnTo>
                  <a:lnTo>
                    <a:pt x="156" y="2"/>
                  </a:lnTo>
                  <a:lnTo>
                    <a:pt x="164" y="0"/>
                  </a:lnTo>
                  <a:lnTo>
                    <a:pt x="172" y="0"/>
                  </a:lnTo>
                  <a:lnTo>
                    <a:pt x="180" y="2"/>
                  </a:lnTo>
                  <a:lnTo>
                    <a:pt x="190" y="4"/>
                  </a:lnTo>
                  <a:lnTo>
                    <a:pt x="198" y="10"/>
                  </a:lnTo>
                  <a:lnTo>
                    <a:pt x="210" y="16"/>
                  </a:lnTo>
                  <a:lnTo>
                    <a:pt x="194" y="96"/>
                  </a:lnTo>
                  <a:lnTo>
                    <a:pt x="194" y="96"/>
                  </a:lnTo>
                  <a:lnTo>
                    <a:pt x="182" y="82"/>
                  </a:lnTo>
                  <a:lnTo>
                    <a:pt x="168" y="70"/>
                  </a:lnTo>
                  <a:lnTo>
                    <a:pt x="154" y="64"/>
                  </a:lnTo>
                  <a:lnTo>
                    <a:pt x="146" y="62"/>
                  </a:lnTo>
                  <a:lnTo>
                    <a:pt x="138" y="62"/>
                  </a:lnTo>
                  <a:lnTo>
                    <a:pt x="138" y="62"/>
                  </a:lnTo>
                  <a:lnTo>
                    <a:pt x="132" y="62"/>
                  </a:lnTo>
                  <a:lnTo>
                    <a:pt x="126" y="64"/>
                  </a:lnTo>
                  <a:lnTo>
                    <a:pt x="120" y="66"/>
                  </a:lnTo>
                  <a:lnTo>
                    <a:pt x="114" y="70"/>
                  </a:lnTo>
                  <a:lnTo>
                    <a:pt x="110" y="76"/>
                  </a:lnTo>
                  <a:lnTo>
                    <a:pt x="106" y="84"/>
                  </a:lnTo>
                  <a:lnTo>
                    <a:pt x="104" y="92"/>
                  </a:lnTo>
                  <a:lnTo>
                    <a:pt x="102" y="102"/>
                  </a:lnTo>
                  <a:lnTo>
                    <a:pt x="102" y="174"/>
                  </a:lnTo>
                  <a:lnTo>
                    <a:pt x="102" y="174"/>
                  </a:lnTo>
                  <a:lnTo>
                    <a:pt x="104" y="190"/>
                  </a:lnTo>
                  <a:lnTo>
                    <a:pt x="106" y="196"/>
                  </a:lnTo>
                  <a:lnTo>
                    <a:pt x="110" y="200"/>
                  </a:lnTo>
                  <a:lnTo>
                    <a:pt x="114" y="204"/>
                  </a:lnTo>
                  <a:lnTo>
                    <a:pt x="120" y="206"/>
                  </a:lnTo>
                  <a:lnTo>
                    <a:pt x="138" y="210"/>
                  </a:lnTo>
                  <a:lnTo>
                    <a:pt x="138" y="218"/>
                  </a:lnTo>
                  <a:lnTo>
                    <a:pt x="2" y="218"/>
                  </a:lnTo>
                  <a:lnTo>
                    <a:pt x="2" y="208"/>
                  </a:lnTo>
                  <a:lnTo>
                    <a:pt x="2" y="208"/>
                  </a:lnTo>
                  <a:lnTo>
                    <a:pt x="18" y="206"/>
                  </a:lnTo>
                  <a:lnTo>
                    <a:pt x="24" y="204"/>
                  </a:lnTo>
                  <a:lnTo>
                    <a:pt x="28" y="200"/>
                  </a:lnTo>
                  <a:lnTo>
                    <a:pt x="32" y="196"/>
                  </a:lnTo>
                  <a:lnTo>
                    <a:pt x="34" y="190"/>
                  </a:lnTo>
                  <a:lnTo>
                    <a:pt x="36" y="174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34" y="30"/>
                  </a:lnTo>
                  <a:lnTo>
                    <a:pt x="32" y="24"/>
                  </a:lnTo>
                  <a:lnTo>
                    <a:pt x="28" y="20"/>
                  </a:lnTo>
                  <a:lnTo>
                    <a:pt x="24" y="18"/>
                  </a:lnTo>
                  <a:lnTo>
                    <a:pt x="16" y="16"/>
                  </a:lnTo>
                  <a:lnTo>
                    <a:pt x="0" y="1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900" y="9099"/>
              <a:ext cx="510" cy="535"/>
            </a:xfrm>
            <a:custGeom>
              <a:avLst/>
              <a:gdLst>
                <a:gd name="T0" fmla="*/ 278 w 278"/>
                <a:gd name="T1" fmla="*/ 224 h 292"/>
                <a:gd name="T2" fmla="*/ 242 w 278"/>
                <a:gd name="T3" fmla="*/ 258 h 292"/>
                <a:gd name="T4" fmla="*/ 212 w 278"/>
                <a:gd name="T5" fmla="*/ 278 h 292"/>
                <a:gd name="T6" fmla="*/ 174 w 278"/>
                <a:gd name="T7" fmla="*/ 290 h 292"/>
                <a:gd name="T8" fmla="*/ 154 w 278"/>
                <a:gd name="T9" fmla="*/ 292 h 292"/>
                <a:gd name="T10" fmla="*/ 104 w 278"/>
                <a:gd name="T11" fmla="*/ 284 h 292"/>
                <a:gd name="T12" fmla="*/ 66 w 278"/>
                <a:gd name="T13" fmla="*/ 270 h 292"/>
                <a:gd name="T14" fmla="*/ 44 w 278"/>
                <a:gd name="T15" fmla="*/ 252 h 292"/>
                <a:gd name="T16" fmla="*/ 24 w 278"/>
                <a:gd name="T17" fmla="*/ 230 h 292"/>
                <a:gd name="T18" fmla="*/ 10 w 278"/>
                <a:gd name="T19" fmla="*/ 200 h 292"/>
                <a:gd name="T20" fmla="*/ 2 w 278"/>
                <a:gd name="T21" fmla="*/ 164 h 292"/>
                <a:gd name="T22" fmla="*/ 0 w 278"/>
                <a:gd name="T23" fmla="*/ 144 h 292"/>
                <a:gd name="T24" fmla="*/ 6 w 278"/>
                <a:gd name="T25" fmla="*/ 106 h 292"/>
                <a:gd name="T26" fmla="*/ 20 w 278"/>
                <a:gd name="T27" fmla="*/ 74 h 292"/>
                <a:gd name="T28" fmla="*/ 38 w 278"/>
                <a:gd name="T29" fmla="*/ 48 h 292"/>
                <a:gd name="T30" fmla="*/ 62 w 278"/>
                <a:gd name="T31" fmla="*/ 30 h 292"/>
                <a:gd name="T32" fmla="*/ 88 w 278"/>
                <a:gd name="T33" fmla="*/ 16 h 292"/>
                <a:gd name="T34" fmla="*/ 136 w 278"/>
                <a:gd name="T35" fmla="*/ 2 h 292"/>
                <a:gd name="T36" fmla="*/ 156 w 278"/>
                <a:gd name="T37" fmla="*/ 0 h 292"/>
                <a:gd name="T38" fmla="*/ 184 w 278"/>
                <a:gd name="T39" fmla="*/ 2 h 292"/>
                <a:gd name="T40" fmla="*/ 246 w 278"/>
                <a:gd name="T41" fmla="*/ 16 h 292"/>
                <a:gd name="T42" fmla="*/ 252 w 278"/>
                <a:gd name="T43" fmla="*/ 14 h 292"/>
                <a:gd name="T44" fmla="*/ 260 w 278"/>
                <a:gd name="T45" fmla="*/ 8 h 292"/>
                <a:gd name="T46" fmla="*/ 270 w 278"/>
                <a:gd name="T47" fmla="*/ 4 h 292"/>
                <a:gd name="T48" fmla="*/ 260 w 278"/>
                <a:gd name="T49" fmla="*/ 108 h 292"/>
                <a:gd name="T50" fmla="*/ 256 w 278"/>
                <a:gd name="T51" fmla="*/ 82 h 292"/>
                <a:gd name="T52" fmla="*/ 242 w 278"/>
                <a:gd name="T53" fmla="*/ 54 h 292"/>
                <a:gd name="T54" fmla="*/ 226 w 278"/>
                <a:gd name="T55" fmla="*/ 36 h 292"/>
                <a:gd name="T56" fmla="*/ 208 w 278"/>
                <a:gd name="T57" fmla="*/ 26 h 292"/>
                <a:gd name="T58" fmla="*/ 188 w 278"/>
                <a:gd name="T59" fmla="*/ 20 h 292"/>
                <a:gd name="T60" fmla="*/ 174 w 278"/>
                <a:gd name="T61" fmla="*/ 20 h 292"/>
                <a:gd name="T62" fmla="*/ 152 w 278"/>
                <a:gd name="T63" fmla="*/ 22 h 292"/>
                <a:gd name="T64" fmla="*/ 132 w 278"/>
                <a:gd name="T65" fmla="*/ 30 h 292"/>
                <a:gd name="T66" fmla="*/ 116 w 278"/>
                <a:gd name="T67" fmla="*/ 40 h 292"/>
                <a:gd name="T68" fmla="*/ 92 w 278"/>
                <a:gd name="T69" fmla="*/ 74 h 292"/>
                <a:gd name="T70" fmla="*/ 80 w 278"/>
                <a:gd name="T71" fmla="*/ 114 h 292"/>
                <a:gd name="T72" fmla="*/ 80 w 278"/>
                <a:gd name="T73" fmla="*/ 158 h 292"/>
                <a:gd name="T74" fmla="*/ 92 w 278"/>
                <a:gd name="T75" fmla="*/ 200 h 292"/>
                <a:gd name="T76" fmla="*/ 114 w 278"/>
                <a:gd name="T77" fmla="*/ 234 h 292"/>
                <a:gd name="T78" fmla="*/ 140 w 278"/>
                <a:gd name="T79" fmla="*/ 250 h 292"/>
                <a:gd name="T80" fmla="*/ 160 w 278"/>
                <a:gd name="T81" fmla="*/ 258 h 292"/>
                <a:gd name="T82" fmla="*/ 170 w 278"/>
                <a:gd name="T83" fmla="*/ 258 h 292"/>
                <a:gd name="T84" fmla="*/ 192 w 278"/>
                <a:gd name="T85" fmla="*/ 256 h 292"/>
                <a:gd name="T86" fmla="*/ 218 w 278"/>
                <a:gd name="T87" fmla="*/ 248 h 292"/>
                <a:gd name="T88" fmla="*/ 244 w 278"/>
                <a:gd name="T89" fmla="*/ 232 h 292"/>
                <a:gd name="T90" fmla="*/ 270 w 278"/>
                <a:gd name="T91" fmla="*/ 208 h 292"/>
                <a:gd name="T92" fmla="*/ 278 w 278"/>
                <a:gd name="T93" fmla="*/ 22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8" h="292">
                  <a:moveTo>
                    <a:pt x="278" y="224"/>
                  </a:moveTo>
                  <a:lnTo>
                    <a:pt x="278" y="224"/>
                  </a:lnTo>
                  <a:lnTo>
                    <a:pt x="256" y="246"/>
                  </a:lnTo>
                  <a:lnTo>
                    <a:pt x="242" y="258"/>
                  </a:lnTo>
                  <a:lnTo>
                    <a:pt x="228" y="268"/>
                  </a:lnTo>
                  <a:lnTo>
                    <a:pt x="212" y="278"/>
                  </a:lnTo>
                  <a:lnTo>
                    <a:pt x="194" y="284"/>
                  </a:lnTo>
                  <a:lnTo>
                    <a:pt x="174" y="290"/>
                  </a:lnTo>
                  <a:lnTo>
                    <a:pt x="154" y="292"/>
                  </a:lnTo>
                  <a:lnTo>
                    <a:pt x="154" y="292"/>
                  </a:lnTo>
                  <a:lnTo>
                    <a:pt x="130" y="290"/>
                  </a:lnTo>
                  <a:lnTo>
                    <a:pt x="104" y="284"/>
                  </a:lnTo>
                  <a:lnTo>
                    <a:pt x="78" y="276"/>
                  </a:lnTo>
                  <a:lnTo>
                    <a:pt x="66" y="270"/>
                  </a:lnTo>
                  <a:lnTo>
                    <a:pt x="54" y="262"/>
                  </a:lnTo>
                  <a:lnTo>
                    <a:pt x="44" y="252"/>
                  </a:lnTo>
                  <a:lnTo>
                    <a:pt x="32" y="242"/>
                  </a:lnTo>
                  <a:lnTo>
                    <a:pt x="24" y="230"/>
                  </a:lnTo>
                  <a:lnTo>
                    <a:pt x="16" y="216"/>
                  </a:lnTo>
                  <a:lnTo>
                    <a:pt x="10" y="200"/>
                  </a:lnTo>
                  <a:lnTo>
                    <a:pt x="4" y="184"/>
                  </a:lnTo>
                  <a:lnTo>
                    <a:pt x="2" y="164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2" y="124"/>
                  </a:lnTo>
                  <a:lnTo>
                    <a:pt x="6" y="106"/>
                  </a:lnTo>
                  <a:lnTo>
                    <a:pt x="12" y="88"/>
                  </a:lnTo>
                  <a:lnTo>
                    <a:pt x="20" y="74"/>
                  </a:lnTo>
                  <a:lnTo>
                    <a:pt x="28" y="60"/>
                  </a:lnTo>
                  <a:lnTo>
                    <a:pt x="38" y="48"/>
                  </a:lnTo>
                  <a:lnTo>
                    <a:pt x="50" y="38"/>
                  </a:lnTo>
                  <a:lnTo>
                    <a:pt x="62" y="30"/>
                  </a:lnTo>
                  <a:lnTo>
                    <a:pt x="74" y="22"/>
                  </a:lnTo>
                  <a:lnTo>
                    <a:pt x="88" y="16"/>
                  </a:lnTo>
                  <a:lnTo>
                    <a:pt x="112" y="6"/>
                  </a:lnTo>
                  <a:lnTo>
                    <a:pt x="136" y="2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70" y="0"/>
                  </a:lnTo>
                  <a:lnTo>
                    <a:pt x="184" y="2"/>
                  </a:lnTo>
                  <a:lnTo>
                    <a:pt x="212" y="6"/>
                  </a:lnTo>
                  <a:lnTo>
                    <a:pt x="246" y="16"/>
                  </a:lnTo>
                  <a:lnTo>
                    <a:pt x="246" y="16"/>
                  </a:lnTo>
                  <a:lnTo>
                    <a:pt x="252" y="14"/>
                  </a:lnTo>
                  <a:lnTo>
                    <a:pt x="256" y="12"/>
                  </a:lnTo>
                  <a:lnTo>
                    <a:pt x="260" y="8"/>
                  </a:lnTo>
                  <a:lnTo>
                    <a:pt x="262" y="4"/>
                  </a:lnTo>
                  <a:lnTo>
                    <a:pt x="270" y="4"/>
                  </a:lnTo>
                  <a:lnTo>
                    <a:pt x="272" y="104"/>
                  </a:lnTo>
                  <a:lnTo>
                    <a:pt x="260" y="108"/>
                  </a:lnTo>
                  <a:lnTo>
                    <a:pt x="260" y="108"/>
                  </a:lnTo>
                  <a:lnTo>
                    <a:pt x="256" y="82"/>
                  </a:lnTo>
                  <a:lnTo>
                    <a:pt x="250" y="68"/>
                  </a:lnTo>
                  <a:lnTo>
                    <a:pt x="242" y="54"/>
                  </a:lnTo>
                  <a:lnTo>
                    <a:pt x="232" y="40"/>
                  </a:lnTo>
                  <a:lnTo>
                    <a:pt x="226" y="36"/>
                  </a:lnTo>
                  <a:lnTo>
                    <a:pt x="218" y="30"/>
                  </a:lnTo>
                  <a:lnTo>
                    <a:pt x="208" y="26"/>
                  </a:lnTo>
                  <a:lnTo>
                    <a:pt x="198" y="22"/>
                  </a:lnTo>
                  <a:lnTo>
                    <a:pt x="188" y="20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62" y="20"/>
                  </a:lnTo>
                  <a:lnTo>
                    <a:pt x="152" y="22"/>
                  </a:lnTo>
                  <a:lnTo>
                    <a:pt x="142" y="26"/>
                  </a:lnTo>
                  <a:lnTo>
                    <a:pt x="132" y="30"/>
                  </a:lnTo>
                  <a:lnTo>
                    <a:pt x="124" y="34"/>
                  </a:lnTo>
                  <a:lnTo>
                    <a:pt x="116" y="40"/>
                  </a:lnTo>
                  <a:lnTo>
                    <a:pt x="104" y="56"/>
                  </a:lnTo>
                  <a:lnTo>
                    <a:pt x="92" y="74"/>
                  </a:lnTo>
                  <a:lnTo>
                    <a:pt x="86" y="92"/>
                  </a:lnTo>
                  <a:lnTo>
                    <a:pt x="80" y="114"/>
                  </a:lnTo>
                  <a:lnTo>
                    <a:pt x="80" y="136"/>
                  </a:lnTo>
                  <a:lnTo>
                    <a:pt x="80" y="158"/>
                  </a:lnTo>
                  <a:lnTo>
                    <a:pt x="84" y="180"/>
                  </a:lnTo>
                  <a:lnTo>
                    <a:pt x="92" y="200"/>
                  </a:lnTo>
                  <a:lnTo>
                    <a:pt x="102" y="218"/>
                  </a:lnTo>
                  <a:lnTo>
                    <a:pt x="114" y="234"/>
                  </a:lnTo>
                  <a:lnTo>
                    <a:pt x="130" y="246"/>
                  </a:lnTo>
                  <a:lnTo>
                    <a:pt x="140" y="250"/>
                  </a:lnTo>
                  <a:lnTo>
                    <a:pt x="150" y="254"/>
                  </a:lnTo>
                  <a:lnTo>
                    <a:pt x="160" y="258"/>
                  </a:lnTo>
                  <a:lnTo>
                    <a:pt x="170" y="258"/>
                  </a:lnTo>
                  <a:lnTo>
                    <a:pt x="170" y="258"/>
                  </a:lnTo>
                  <a:lnTo>
                    <a:pt x="182" y="258"/>
                  </a:lnTo>
                  <a:lnTo>
                    <a:pt x="192" y="256"/>
                  </a:lnTo>
                  <a:lnTo>
                    <a:pt x="206" y="254"/>
                  </a:lnTo>
                  <a:lnTo>
                    <a:pt x="218" y="248"/>
                  </a:lnTo>
                  <a:lnTo>
                    <a:pt x="232" y="242"/>
                  </a:lnTo>
                  <a:lnTo>
                    <a:pt x="244" y="232"/>
                  </a:lnTo>
                  <a:lnTo>
                    <a:pt x="258" y="222"/>
                  </a:lnTo>
                  <a:lnTo>
                    <a:pt x="270" y="208"/>
                  </a:lnTo>
                  <a:lnTo>
                    <a:pt x="278" y="224"/>
                  </a:lnTo>
                  <a:lnTo>
                    <a:pt x="278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 noEditPoints="1"/>
            </p:cNvSpPr>
            <p:nvPr/>
          </p:nvSpPr>
          <p:spPr bwMode="auto">
            <a:xfrm>
              <a:off x="2004" y="9235"/>
              <a:ext cx="452" cy="396"/>
            </a:xfrm>
            <a:custGeom>
              <a:avLst/>
              <a:gdLst>
                <a:gd name="T0" fmla="*/ 122 w 246"/>
                <a:gd name="T1" fmla="*/ 0 h 216"/>
                <a:gd name="T2" fmla="*/ 170 w 246"/>
                <a:gd name="T3" fmla="*/ 8 h 216"/>
                <a:gd name="T4" fmla="*/ 210 w 246"/>
                <a:gd name="T5" fmla="*/ 32 h 216"/>
                <a:gd name="T6" fmla="*/ 236 w 246"/>
                <a:gd name="T7" fmla="*/ 66 h 216"/>
                <a:gd name="T8" fmla="*/ 244 w 246"/>
                <a:gd name="T9" fmla="*/ 98 h 216"/>
                <a:gd name="T10" fmla="*/ 246 w 246"/>
                <a:gd name="T11" fmla="*/ 108 h 216"/>
                <a:gd name="T12" fmla="*/ 242 w 246"/>
                <a:gd name="T13" fmla="*/ 130 h 216"/>
                <a:gd name="T14" fmla="*/ 224 w 246"/>
                <a:gd name="T15" fmla="*/ 168 h 216"/>
                <a:gd name="T16" fmla="*/ 190 w 246"/>
                <a:gd name="T17" fmla="*/ 198 h 216"/>
                <a:gd name="T18" fmla="*/ 148 w 246"/>
                <a:gd name="T19" fmla="*/ 214 h 216"/>
                <a:gd name="T20" fmla="*/ 122 w 246"/>
                <a:gd name="T21" fmla="*/ 216 h 216"/>
                <a:gd name="T22" fmla="*/ 74 w 246"/>
                <a:gd name="T23" fmla="*/ 208 h 216"/>
                <a:gd name="T24" fmla="*/ 36 w 246"/>
                <a:gd name="T25" fmla="*/ 184 h 216"/>
                <a:gd name="T26" fmla="*/ 10 w 246"/>
                <a:gd name="T27" fmla="*/ 150 h 216"/>
                <a:gd name="T28" fmla="*/ 0 w 246"/>
                <a:gd name="T29" fmla="*/ 120 h 216"/>
                <a:gd name="T30" fmla="*/ 0 w 246"/>
                <a:gd name="T31" fmla="*/ 108 h 216"/>
                <a:gd name="T32" fmla="*/ 2 w 246"/>
                <a:gd name="T33" fmla="*/ 86 h 216"/>
                <a:gd name="T34" fmla="*/ 20 w 246"/>
                <a:gd name="T35" fmla="*/ 48 h 216"/>
                <a:gd name="T36" fmla="*/ 54 w 246"/>
                <a:gd name="T37" fmla="*/ 18 h 216"/>
                <a:gd name="T38" fmla="*/ 98 w 246"/>
                <a:gd name="T39" fmla="*/ 2 h 216"/>
                <a:gd name="T40" fmla="*/ 122 w 246"/>
                <a:gd name="T41" fmla="*/ 0 h 216"/>
                <a:gd name="T42" fmla="*/ 122 w 246"/>
                <a:gd name="T43" fmla="*/ 18 h 216"/>
                <a:gd name="T44" fmla="*/ 146 w 246"/>
                <a:gd name="T45" fmla="*/ 24 h 216"/>
                <a:gd name="T46" fmla="*/ 164 w 246"/>
                <a:gd name="T47" fmla="*/ 44 h 216"/>
                <a:gd name="T48" fmla="*/ 178 w 246"/>
                <a:gd name="T49" fmla="*/ 72 h 216"/>
                <a:gd name="T50" fmla="*/ 182 w 246"/>
                <a:gd name="T51" fmla="*/ 108 h 216"/>
                <a:gd name="T52" fmla="*/ 180 w 246"/>
                <a:gd name="T53" fmla="*/ 126 h 216"/>
                <a:gd name="T54" fmla="*/ 172 w 246"/>
                <a:gd name="T55" fmla="*/ 158 h 216"/>
                <a:gd name="T56" fmla="*/ 156 w 246"/>
                <a:gd name="T57" fmla="*/ 182 h 216"/>
                <a:gd name="T58" fmla="*/ 134 w 246"/>
                <a:gd name="T59" fmla="*/ 196 h 216"/>
                <a:gd name="T60" fmla="*/ 122 w 246"/>
                <a:gd name="T61" fmla="*/ 198 h 216"/>
                <a:gd name="T62" fmla="*/ 98 w 246"/>
                <a:gd name="T63" fmla="*/ 190 h 216"/>
                <a:gd name="T64" fmla="*/ 78 w 246"/>
                <a:gd name="T65" fmla="*/ 170 h 216"/>
                <a:gd name="T66" fmla="*/ 66 w 246"/>
                <a:gd name="T67" fmla="*/ 142 h 216"/>
                <a:gd name="T68" fmla="*/ 60 w 246"/>
                <a:gd name="T69" fmla="*/ 108 h 216"/>
                <a:gd name="T70" fmla="*/ 62 w 246"/>
                <a:gd name="T71" fmla="*/ 88 h 216"/>
                <a:gd name="T72" fmla="*/ 72 w 246"/>
                <a:gd name="T73" fmla="*/ 56 h 216"/>
                <a:gd name="T74" fmla="*/ 88 w 246"/>
                <a:gd name="T75" fmla="*/ 32 h 216"/>
                <a:gd name="T76" fmla="*/ 110 w 246"/>
                <a:gd name="T77" fmla="*/ 18 h 216"/>
                <a:gd name="T78" fmla="*/ 122 w 246"/>
                <a:gd name="T79" fmla="*/ 1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6" h="216">
                  <a:moveTo>
                    <a:pt x="122" y="0"/>
                  </a:moveTo>
                  <a:lnTo>
                    <a:pt x="122" y="0"/>
                  </a:lnTo>
                  <a:lnTo>
                    <a:pt x="148" y="2"/>
                  </a:lnTo>
                  <a:lnTo>
                    <a:pt x="170" y="8"/>
                  </a:lnTo>
                  <a:lnTo>
                    <a:pt x="190" y="18"/>
                  </a:lnTo>
                  <a:lnTo>
                    <a:pt x="210" y="32"/>
                  </a:lnTo>
                  <a:lnTo>
                    <a:pt x="224" y="48"/>
                  </a:lnTo>
                  <a:lnTo>
                    <a:pt x="236" y="66"/>
                  </a:lnTo>
                  <a:lnTo>
                    <a:pt x="242" y="86"/>
                  </a:lnTo>
                  <a:lnTo>
                    <a:pt x="244" y="98"/>
                  </a:lnTo>
                  <a:lnTo>
                    <a:pt x="246" y="108"/>
                  </a:lnTo>
                  <a:lnTo>
                    <a:pt x="246" y="108"/>
                  </a:lnTo>
                  <a:lnTo>
                    <a:pt x="244" y="120"/>
                  </a:lnTo>
                  <a:lnTo>
                    <a:pt x="242" y="130"/>
                  </a:lnTo>
                  <a:lnTo>
                    <a:pt x="236" y="150"/>
                  </a:lnTo>
                  <a:lnTo>
                    <a:pt x="224" y="168"/>
                  </a:lnTo>
                  <a:lnTo>
                    <a:pt x="210" y="184"/>
                  </a:lnTo>
                  <a:lnTo>
                    <a:pt x="190" y="198"/>
                  </a:lnTo>
                  <a:lnTo>
                    <a:pt x="170" y="208"/>
                  </a:lnTo>
                  <a:lnTo>
                    <a:pt x="148" y="214"/>
                  </a:lnTo>
                  <a:lnTo>
                    <a:pt x="122" y="216"/>
                  </a:lnTo>
                  <a:lnTo>
                    <a:pt x="122" y="216"/>
                  </a:lnTo>
                  <a:lnTo>
                    <a:pt x="98" y="214"/>
                  </a:lnTo>
                  <a:lnTo>
                    <a:pt x="74" y="208"/>
                  </a:lnTo>
                  <a:lnTo>
                    <a:pt x="54" y="198"/>
                  </a:lnTo>
                  <a:lnTo>
                    <a:pt x="36" y="184"/>
                  </a:lnTo>
                  <a:lnTo>
                    <a:pt x="20" y="168"/>
                  </a:lnTo>
                  <a:lnTo>
                    <a:pt x="10" y="150"/>
                  </a:lnTo>
                  <a:lnTo>
                    <a:pt x="2" y="130"/>
                  </a:lnTo>
                  <a:lnTo>
                    <a:pt x="0" y="120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8"/>
                  </a:lnTo>
                  <a:lnTo>
                    <a:pt x="2" y="86"/>
                  </a:lnTo>
                  <a:lnTo>
                    <a:pt x="10" y="66"/>
                  </a:lnTo>
                  <a:lnTo>
                    <a:pt x="20" y="48"/>
                  </a:lnTo>
                  <a:lnTo>
                    <a:pt x="36" y="32"/>
                  </a:lnTo>
                  <a:lnTo>
                    <a:pt x="54" y="18"/>
                  </a:lnTo>
                  <a:lnTo>
                    <a:pt x="74" y="8"/>
                  </a:lnTo>
                  <a:lnTo>
                    <a:pt x="98" y="2"/>
                  </a:lnTo>
                  <a:lnTo>
                    <a:pt x="122" y="0"/>
                  </a:lnTo>
                  <a:lnTo>
                    <a:pt x="122" y="0"/>
                  </a:lnTo>
                  <a:close/>
                  <a:moveTo>
                    <a:pt x="122" y="18"/>
                  </a:moveTo>
                  <a:lnTo>
                    <a:pt x="122" y="18"/>
                  </a:lnTo>
                  <a:lnTo>
                    <a:pt x="134" y="18"/>
                  </a:lnTo>
                  <a:lnTo>
                    <a:pt x="146" y="24"/>
                  </a:lnTo>
                  <a:lnTo>
                    <a:pt x="156" y="32"/>
                  </a:lnTo>
                  <a:lnTo>
                    <a:pt x="164" y="44"/>
                  </a:lnTo>
                  <a:lnTo>
                    <a:pt x="172" y="56"/>
                  </a:lnTo>
                  <a:lnTo>
                    <a:pt x="178" y="72"/>
                  </a:lnTo>
                  <a:lnTo>
                    <a:pt x="180" y="88"/>
                  </a:lnTo>
                  <a:lnTo>
                    <a:pt x="182" y="108"/>
                  </a:lnTo>
                  <a:lnTo>
                    <a:pt x="182" y="108"/>
                  </a:lnTo>
                  <a:lnTo>
                    <a:pt x="180" y="126"/>
                  </a:lnTo>
                  <a:lnTo>
                    <a:pt x="178" y="142"/>
                  </a:lnTo>
                  <a:lnTo>
                    <a:pt x="172" y="158"/>
                  </a:lnTo>
                  <a:lnTo>
                    <a:pt x="164" y="170"/>
                  </a:lnTo>
                  <a:lnTo>
                    <a:pt x="156" y="182"/>
                  </a:lnTo>
                  <a:lnTo>
                    <a:pt x="146" y="190"/>
                  </a:lnTo>
                  <a:lnTo>
                    <a:pt x="134" y="196"/>
                  </a:lnTo>
                  <a:lnTo>
                    <a:pt x="122" y="198"/>
                  </a:lnTo>
                  <a:lnTo>
                    <a:pt x="122" y="198"/>
                  </a:lnTo>
                  <a:lnTo>
                    <a:pt x="110" y="196"/>
                  </a:lnTo>
                  <a:lnTo>
                    <a:pt x="98" y="190"/>
                  </a:lnTo>
                  <a:lnTo>
                    <a:pt x="88" y="182"/>
                  </a:lnTo>
                  <a:lnTo>
                    <a:pt x="78" y="170"/>
                  </a:lnTo>
                  <a:lnTo>
                    <a:pt x="72" y="158"/>
                  </a:lnTo>
                  <a:lnTo>
                    <a:pt x="66" y="142"/>
                  </a:lnTo>
                  <a:lnTo>
                    <a:pt x="62" y="126"/>
                  </a:lnTo>
                  <a:lnTo>
                    <a:pt x="60" y="108"/>
                  </a:lnTo>
                  <a:lnTo>
                    <a:pt x="60" y="108"/>
                  </a:lnTo>
                  <a:lnTo>
                    <a:pt x="62" y="88"/>
                  </a:lnTo>
                  <a:lnTo>
                    <a:pt x="66" y="72"/>
                  </a:lnTo>
                  <a:lnTo>
                    <a:pt x="72" y="56"/>
                  </a:lnTo>
                  <a:lnTo>
                    <a:pt x="78" y="44"/>
                  </a:lnTo>
                  <a:lnTo>
                    <a:pt x="88" y="32"/>
                  </a:lnTo>
                  <a:lnTo>
                    <a:pt x="98" y="24"/>
                  </a:lnTo>
                  <a:lnTo>
                    <a:pt x="110" y="18"/>
                  </a:lnTo>
                  <a:lnTo>
                    <a:pt x="122" y="18"/>
                  </a:lnTo>
                  <a:lnTo>
                    <a:pt x="12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3597" y="9235"/>
              <a:ext cx="451" cy="396"/>
            </a:xfrm>
            <a:custGeom>
              <a:avLst/>
              <a:gdLst>
                <a:gd name="T0" fmla="*/ 122 w 246"/>
                <a:gd name="T1" fmla="*/ 0 h 216"/>
                <a:gd name="T2" fmla="*/ 170 w 246"/>
                <a:gd name="T3" fmla="*/ 8 h 216"/>
                <a:gd name="T4" fmla="*/ 210 w 246"/>
                <a:gd name="T5" fmla="*/ 32 h 216"/>
                <a:gd name="T6" fmla="*/ 236 w 246"/>
                <a:gd name="T7" fmla="*/ 66 h 216"/>
                <a:gd name="T8" fmla="*/ 246 w 246"/>
                <a:gd name="T9" fmla="*/ 98 h 216"/>
                <a:gd name="T10" fmla="*/ 246 w 246"/>
                <a:gd name="T11" fmla="*/ 108 h 216"/>
                <a:gd name="T12" fmla="*/ 244 w 246"/>
                <a:gd name="T13" fmla="*/ 130 h 216"/>
                <a:gd name="T14" fmla="*/ 224 w 246"/>
                <a:gd name="T15" fmla="*/ 168 h 216"/>
                <a:gd name="T16" fmla="*/ 192 w 246"/>
                <a:gd name="T17" fmla="*/ 198 h 216"/>
                <a:gd name="T18" fmla="*/ 148 w 246"/>
                <a:gd name="T19" fmla="*/ 214 h 216"/>
                <a:gd name="T20" fmla="*/ 122 w 246"/>
                <a:gd name="T21" fmla="*/ 216 h 216"/>
                <a:gd name="T22" fmla="*/ 76 w 246"/>
                <a:gd name="T23" fmla="*/ 208 h 216"/>
                <a:gd name="T24" fmla="*/ 36 w 246"/>
                <a:gd name="T25" fmla="*/ 184 h 216"/>
                <a:gd name="T26" fmla="*/ 10 w 246"/>
                <a:gd name="T27" fmla="*/ 150 h 216"/>
                <a:gd name="T28" fmla="*/ 2 w 246"/>
                <a:gd name="T29" fmla="*/ 120 h 216"/>
                <a:gd name="T30" fmla="*/ 0 w 246"/>
                <a:gd name="T31" fmla="*/ 108 h 216"/>
                <a:gd name="T32" fmla="*/ 4 w 246"/>
                <a:gd name="T33" fmla="*/ 86 h 216"/>
                <a:gd name="T34" fmla="*/ 22 w 246"/>
                <a:gd name="T35" fmla="*/ 48 h 216"/>
                <a:gd name="T36" fmla="*/ 54 w 246"/>
                <a:gd name="T37" fmla="*/ 18 h 216"/>
                <a:gd name="T38" fmla="*/ 98 w 246"/>
                <a:gd name="T39" fmla="*/ 2 h 216"/>
                <a:gd name="T40" fmla="*/ 122 w 246"/>
                <a:gd name="T41" fmla="*/ 0 h 216"/>
                <a:gd name="T42" fmla="*/ 122 w 246"/>
                <a:gd name="T43" fmla="*/ 18 h 216"/>
                <a:gd name="T44" fmla="*/ 146 w 246"/>
                <a:gd name="T45" fmla="*/ 24 h 216"/>
                <a:gd name="T46" fmla="*/ 166 w 246"/>
                <a:gd name="T47" fmla="*/ 44 h 216"/>
                <a:gd name="T48" fmla="*/ 178 w 246"/>
                <a:gd name="T49" fmla="*/ 72 h 216"/>
                <a:gd name="T50" fmla="*/ 182 w 246"/>
                <a:gd name="T51" fmla="*/ 108 h 216"/>
                <a:gd name="T52" fmla="*/ 182 w 246"/>
                <a:gd name="T53" fmla="*/ 126 h 216"/>
                <a:gd name="T54" fmla="*/ 172 w 246"/>
                <a:gd name="T55" fmla="*/ 158 h 216"/>
                <a:gd name="T56" fmla="*/ 156 w 246"/>
                <a:gd name="T57" fmla="*/ 182 h 216"/>
                <a:gd name="T58" fmla="*/ 134 w 246"/>
                <a:gd name="T59" fmla="*/ 196 h 216"/>
                <a:gd name="T60" fmla="*/ 122 w 246"/>
                <a:gd name="T61" fmla="*/ 198 h 216"/>
                <a:gd name="T62" fmla="*/ 98 w 246"/>
                <a:gd name="T63" fmla="*/ 190 h 216"/>
                <a:gd name="T64" fmla="*/ 80 w 246"/>
                <a:gd name="T65" fmla="*/ 170 h 216"/>
                <a:gd name="T66" fmla="*/ 66 w 246"/>
                <a:gd name="T67" fmla="*/ 142 h 216"/>
                <a:gd name="T68" fmla="*/ 62 w 246"/>
                <a:gd name="T69" fmla="*/ 108 h 216"/>
                <a:gd name="T70" fmla="*/ 62 w 246"/>
                <a:gd name="T71" fmla="*/ 88 h 216"/>
                <a:gd name="T72" fmla="*/ 72 w 246"/>
                <a:gd name="T73" fmla="*/ 56 h 216"/>
                <a:gd name="T74" fmla="*/ 88 w 246"/>
                <a:gd name="T75" fmla="*/ 32 h 216"/>
                <a:gd name="T76" fmla="*/ 110 w 246"/>
                <a:gd name="T77" fmla="*/ 18 h 216"/>
                <a:gd name="T78" fmla="*/ 122 w 246"/>
                <a:gd name="T79" fmla="*/ 1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6" h="216">
                  <a:moveTo>
                    <a:pt x="122" y="0"/>
                  </a:moveTo>
                  <a:lnTo>
                    <a:pt x="122" y="0"/>
                  </a:lnTo>
                  <a:lnTo>
                    <a:pt x="148" y="2"/>
                  </a:lnTo>
                  <a:lnTo>
                    <a:pt x="170" y="8"/>
                  </a:lnTo>
                  <a:lnTo>
                    <a:pt x="192" y="18"/>
                  </a:lnTo>
                  <a:lnTo>
                    <a:pt x="210" y="32"/>
                  </a:lnTo>
                  <a:lnTo>
                    <a:pt x="224" y="48"/>
                  </a:lnTo>
                  <a:lnTo>
                    <a:pt x="236" y="66"/>
                  </a:lnTo>
                  <a:lnTo>
                    <a:pt x="244" y="86"/>
                  </a:lnTo>
                  <a:lnTo>
                    <a:pt x="246" y="98"/>
                  </a:lnTo>
                  <a:lnTo>
                    <a:pt x="246" y="108"/>
                  </a:lnTo>
                  <a:lnTo>
                    <a:pt x="246" y="108"/>
                  </a:lnTo>
                  <a:lnTo>
                    <a:pt x="246" y="120"/>
                  </a:lnTo>
                  <a:lnTo>
                    <a:pt x="244" y="130"/>
                  </a:lnTo>
                  <a:lnTo>
                    <a:pt x="236" y="150"/>
                  </a:lnTo>
                  <a:lnTo>
                    <a:pt x="224" y="168"/>
                  </a:lnTo>
                  <a:lnTo>
                    <a:pt x="210" y="184"/>
                  </a:lnTo>
                  <a:lnTo>
                    <a:pt x="192" y="198"/>
                  </a:lnTo>
                  <a:lnTo>
                    <a:pt x="170" y="208"/>
                  </a:lnTo>
                  <a:lnTo>
                    <a:pt x="148" y="214"/>
                  </a:lnTo>
                  <a:lnTo>
                    <a:pt x="122" y="216"/>
                  </a:lnTo>
                  <a:lnTo>
                    <a:pt x="122" y="216"/>
                  </a:lnTo>
                  <a:lnTo>
                    <a:pt x="98" y="214"/>
                  </a:lnTo>
                  <a:lnTo>
                    <a:pt x="76" y="208"/>
                  </a:lnTo>
                  <a:lnTo>
                    <a:pt x="54" y="198"/>
                  </a:lnTo>
                  <a:lnTo>
                    <a:pt x="36" y="184"/>
                  </a:lnTo>
                  <a:lnTo>
                    <a:pt x="22" y="168"/>
                  </a:lnTo>
                  <a:lnTo>
                    <a:pt x="10" y="150"/>
                  </a:lnTo>
                  <a:lnTo>
                    <a:pt x="4" y="130"/>
                  </a:lnTo>
                  <a:lnTo>
                    <a:pt x="2" y="120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2" y="98"/>
                  </a:lnTo>
                  <a:lnTo>
                    <a:pt x="4" y="86"/>
                  </a:lnTo>
                  <a:lnTo>
                    <a:pt x="10" y="66"/>
                  </a:lnTo>
                  <a:lnTo>
                    <a:pt x="22" y="48"/>
                  </a:lnTo>
                  <a:lnTo>
                    <a:pt x="36" y="32"/>
                  </a:lnTo>
                  <a:lnTo>
                    <a:pt x="54" y="18"/>
                  </a:lnTo>
                  <a:lnTo>
                    <a:pt x="76" y="8"/>
                  </a:lnTo>
                  <a:lnTo>
                    <a:pt x="98" y="2"/>
                  </a:lnTo>
                  <a:lnTo>
                    <a:pt x="122" y="0"/>
                  </a:lnTo>
                  <a:lnTo>
                    <a:pt x="122" y="0"/>
                  </a:lnTo>
                  <a:close/>
                  <a:moveTo>
                    <a:pt x="122" y="18"/>
                  </a:moveTo>
                  <a:lnTo>
                    <a:pt x="122" y="18"/>
                  </a:lnTo>
                  <a:lnTo>
                    <a:pt x="134" y="18"/>
                  </a:lnTo>
                  <a:lnTo>
                    <a:pt x="146" y="24"/>
                  </a:lnTo>
                  <a:lnTo>
                    <a:pt x="156" y="32"/>
                  </a:lnTo>
                  <a:lnTo>
                    <a:pt x="166" y="44"/>
                  </a:lnTo>
                  <a:lnTo>
                    <a:pt x="172" y="56"/>
                  </a:lnTo>
                  <a:lnTo>
                    <a:pt x="178" y="72"/>
                  </a:lnTo>
                  <a:lnTo>
                    <a:pt x="182" y="88"/>
                  </a:lnTo>
                  <a:lnTo>
                    <a:pt x="182" y="108"/>
                  </a:lnTo>
                  <a:lnTo>
                    <a:pt x="182" y="108"/>
                  </a:lnTo>
                  <a:lnTo>
                    <a:pt x="182" y="126"/>
                  </a:lnTo>
                  <a:lnTo>
                    <a:pt x="178" y="142"/>
                  </a:lnTo>
                  <a:lnTo>
                    <a:pt x="172" y="158"/>
                  </a:lnTo>
                  <a:lnTo>
                    <a:pt x="166" y="170"/>
                  </a:lnTo>
                  <a:lnTo>
                    <a:pt x="156" y="182"/>
                  </a:lnTo>
                  <a:lnTo>
                    <a:pt x="146" y="190"/>
                  </a:lnTo>
                  <a:lnTo>
                    <a:pt x="134" y="196"/>
                  </a:lnTo>
                  <a:lnTo>
                    <a:pt x="122" y="198"/>
                  </a:lnTo>
                  <a:lnTo>
                    <a:pt x="122" y="198"/>
                  </a:lnTo>
                  <a:lnTo>
                    <a:pt x="110" y="196"/>
                  </a:lnTo>
                  <a:lnTo>
                    <a:pt x="98" y="190"/>
                  </a:lnTo>
                  <a:lnTo>
                    <a:pt x="88" y="182"/>
                  </a:lnTo>
                  <a:lnTo>
                    <a:pt x="80" y="170"/>
                  </a:lnTo>
                  <a:lnTo>
                    <a:pt x="72" y="158"/>
                  </a:lnTo>
                  <a:lnTo>
                    <a:pt x="66" y="142"/>
                  </a:lnTo>
                  <a:lnTo>
                    <a:pt x="62" y="126"/>
                  </a:lnTo>
                  <a:lnTo>
                    <a:pt x="62" y="108"/>
                  </a:lnTo>
                  <a:lnTo>
                    <a:pt x="62" y="108"/>
                  </a:lnTo>
                  <a:lnTo>
                    <a:pt x="62" y="88"/>
                  </a:lnTo>
                  <a:lnTo>
                    <a:pt x="66" y="72"/>
                  </a:lnTo>
                  <a:lnTo>
                    <a:pt x="72" y="56"/>
                  </a:lnTo>
                  <a:lnTo>
                    <a:pt x="80" y="44"/>
                  </a:lnTo>
                  <a:lnTo>
                    <a:pt x="88" y="32"/>
                  </a:lnTo>
                  <a:lnTo>
                    <a:pt x="98" y="24"/>
                  </a:lnTo>
                  <a:lnTo>
                    <a:pt x="110" y="18"/>
                  </a:lnTo>
                  <a:lnTo>
                    <a:pt x="122" y="18"/>
                  </a:lnTo>
                  <a:lnTo>
                    <a:pt x="12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1788" y="9099"/>
              <a:ext cx="246" cy="525"/>
            </a:xfrm>
            <a:custGeom>
              <a:avLst/>
              <a:gdLst>
                <a:gd name="T0" fmla="*/ 102 w 134"/>
                <a:gd name="T1" fmla="*/ 242 h 286"/>
                <a:gd name="T2" fmla="*/ 102 w 134"/>
                <a:gd name="T3" fmla="*/ 242 h 286"/>
                <a:gd name="T4" fmla="*/ 102 w 134"/>
                <a:gd name="T5" fmla="*/ 258 h 286"/>
                <a:gd name="T6" fmla="*/ 106 w 134"/>
                <a:gd name="T7" fmla="*/ 264 h 286"/>
                <a:gd name="T8" fmla="*/ 108 w 134"/>
                <a:gd name="T9" fmla="*/ 268 h 286"/>
                <a:gd name="T10" fmla="*/ 112 w 134"/>
                <a:gd name="T11" fmla="*/ 272 h 286"/>
                <a:gd name="T12" fmla="*/ 118 w 134"/>
                <a:gd name="T13" fmla="*/ 274 h 286"/>
                <a:gd name="T14" fmla="*/ 134 w 134"/>
                <a:gd name="T15" fmla="*/ 278 h 286"/>
                <a:gd name="T16" fmla="*/ 134 w 134"/>
                <a:gd name="T17" fmla="*/ 286 h 286"/>
                <a:gd name="T18" fmla="*/ 0 w 134"/>
                <a:gd name="T19" fmla="*/ 286 h 286"/>
                <a:gd name="T20" fmla="*/ 0 w 134"/>
                <a:gd name="T21" fmla="*/ 276 h 286"/>
                <a:gd name="T22" fmla="*/ 0 w 134"/>
                <a:gd name="T23" fmla="*/ 276 h 286"/>
                <a:gd name="T24" fmla="*/ 16 w 134"/>
                <a:gd name="T25" fmla="*/ 274 h 286"/>
                <a:gd name="T26" fmla="*/ 22 w 134"/>
                <a:gd name="T27" fmla="*/ 272 h 286"/>
                <a:gd name="T28" fmla="*/ 26 w 134"/>
                <a:gd name="T29" fmla="*/ 268 h 286"/>
                <a:gd name="T30" fmla="*/ 30 w 134"/>
                <a:gd name="T31" fmla="*/ 264 h 286"/>
                <a:gd name="T32" fmla="*/ 32 w 134"/>
                <a:gd name="T33" fmla="*/ 258 h 286"/>
                <a:gd name="T34" fmla="*/ 32 w 134"/>
                <a:gd name="T35" fmla="*/ 240 h 286"/>
                <a:gd name="T36" fmla="*/ 32 w 134"/>
                <a:gd name="T37" fmla="*/ 38 h 286"/>
                <a:gd name="T38" fmla="*/ 32 w 134"/>
                <a:gd name="T39" fmla="*/ 38 h 286"/>
                <a:gd name="T40" fmla="*/ 30 w 134"/>
                <a:gd name="T41" fmla="*/ 24 h 286"/>
                <a:gd name="T42" fmla="*/ 28 w 134"/>
                <a:gd name="T43" fmla="*/ 18 h 286"/>
                <a:gd name="T44" fmla="*/ 26 w 134"/>
                <a:gd name="T45" fmla="*/ 16 h 286"/>
                <a:gd name="T46" fmla="*/ 20 w 134"/>
                <a:gd name="T47" fmla="*/ 12 h 286"/>
                <a:gd name="T48" fmla="*/ 16 w 134"/>
                <a:gd name="T49" fmla="*/ 10 h 286"/>
                <a:gd name="T50" fmla="*/ 0 w 134"/>
                <a:gd name="T51" fmla="*/ 8 h 286"/>
                <a:gd name="T52" fmla="*/ 0 w 134"/>
                <a:gd name="T53" fmla="*/ 0 h 286"/>
                <a:gd name="T54" fmla="*/ 102 w 134"/>
                <a:gd name="T55" fmla="*/ 0 h 286"/>
                <a:gd name="T56" fmla="*/ 102 w 134"/>
                <a:gd name="T57" fmla="*/ 242 h 286"/>
                <a:gd name="T58" fmla="*/ 102 w 134"/>
                <a:gd name="T59" fmla="*/ 242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4" h="286">
                  <a:moveTo>
                    <a:pt x="102" y="242"/>
                  </a:moveTo>
                  <a:lnTo>
                    <a:pt x="102" y="242"/>
                  </a:lnTo>
                  <a:lnTo>
                    <a:pt x="102" y="258"/>
                  </a:lnTo>
                  <a:lnTo>
                    <a:pt x="106" y="264"/>
                  </a:lnTo>
                  <a:lnTo>
                    <a:pt x="108" y="268"/>
                  </a:lnTo>
                  <a:lnTo>
                    <a:pt x="112" y="272"/>
                  </a:lnTo>
                  <a:lnTo>
                    <a:pt x="118" y="274"/>
                  </a:lnTo>
                  <a:lnTo>
                    <a:pt x="134" y="278"/>
                  </a:lnTo>
                  <a:lnTo>
                    <a:pt x="134" y="286"/>
                  </a:lnTo>
                  <a:lnTo>
                    <a:pt x="0" y="28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16" y="274"/>
                  </a:lnTo>
                  <a:lnTo>
                    <a:pt x="22" y="272"/>
                  </a:lnTo>
                  <a:lnTo>
                    <a:pt x="26" y="268"/>
                  </a:lnTo>
                  <a:lnTo>
                    <a:pt x="30" y="264"/>
                  </a:lnTo>
                  <a:lnTo>
                    <a:pt x="32" y="258"/>
                  </a:lnTo>
                  <a:lnTo>
                    <a:pt x="32" y="240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30" y="24"/>
                  </a:lnTo>
                  <a:lnTo>
                    <a:pt x="28" y="18"/>
                  </a:lnTo>
                  <a:lnTo>
                    <a:pt x="26" y="16"/>
                  </a:lnTo>
                  <a:lnTo>
                    <a:pt x="20" y="12"/>
                  </a:lnTo>
                  <a:lnTo>
                    <a:pt x="16" y="10"/>
                  </a:lnTo>
                  <a:lnTo>
                    <a:pt x="0" y="8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02" y="242"/>
                  </a:lnTo>
                  <a:lnTo>
                    <a:pt x="102" y="2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 noEditPoints="1"/>
            </p:cNvSpPr>
            <p:nvPr/>
          </p:nvSpPr>
          <p:spPr bwMode="auto">
            <a:xfrm>
              <a:off x="2771" y="9235"/>
              <a:ext cx="396" cy="399"/>
            </a:xfrm>
            <a:custGeom>
              <a:avLst/>
              <a:gdLst>
                <a:gd name="T0" fmla="*/ 126 w 216"/>
                <a:gd name="T1" fmla="*/ 152 h 218"/>
                <a:gd name="T2" fmla="*/ 124 w 216"/>
                <a:gd name="T3" fmla="*/ 166 h 218"/>
                <a:gd name="T4" fmla="*/ 118 w 216"/>
                <a:gd name="T5" fmla="*/ 178 h 218"/>
                <a:gd name="T6" fmla="*/ 108 w 216"/>
                <a:gd name="T7" fmla="*/ 184 h 218"/>
                <a:gd name="T8" fmla="*/ 94 w 216"/>
                <a:gd name="T9" fmla="*/ 186 h 218"/>
                <a:gd name="T10" fmla="*/ 86 w 216"/>
                <a:gd name="T11" fmla="*/ 186 h 218"/>
                <a:gd name="T12" fmla="*/ 74 w 216"/>
                <a:gd name="T13" fmla="*/ 180 h 218"/>
                <a:gd name="T14" fmla="*/ 66 w 216"/>
                <a:gd name="T15" fmla="*/ 170 h 218"/>
                <a:gd name="T16" fmla="*/ 62 w 216"/>
                <a:gd name="T17" fmla="*/ 150 h 218"/>
                <a:gd name="T18" fmla="*/ 64 w 216"/>
                <a:gd name="T19" fmla="*/ 142 h 218"/>
                <a:gd name="T20" fmla="*/ 72 w 216"/>
                <a:gd name="T21" fmla="*/ 128 h 218"/>
                <a:gd name="T22" fmla="*/ 126 w 216"/>
                <a:gd name="T23" fmla="*/ 102 h 218"/>
                <a:gd name="T24" fmla="*/ 14 w 216"/>
                <a:gd name="T25" fmla="*/ 78 h 218"/>
                <a:gd name="T26" fmla="*/ 16 w 216"/>
                <a:gd name="T27" fmla="*/ 58 h 218"/>
                <a:gd name="T28" fmla="*/ 34 w 216"/>
                <a:gd name="T29" fmla="*/ 28 h 218"/>
                <a:gd name="T30" fmla="*/ 60 w 216"/>
                <a:gd name="T31" fmla="*/ 10 h 218"/>
                <a:gd name="T32" fmla="*/ 92 w 216"/>
                <a:gd name="T33" fmla="*/ 0 h 218"/>
                <a:gd name="T34" fmla="*/ 108 w 216"/>
                <a:gd name="T35" fmla="*/ 0 h 218"/>
                <a:gd name="T36" fmla="*/ 136 w 216"/>
                <a:gd name="T37" fmla="*/ 4 h 218"/>
                <a:gd name="T38" fmla="*/ 164 w 216"/>
                <a:gd name="T39" fmla="*/ 16 h 218"/>
                <a:gd name="T40" fmla="*/ 182 w 216"/>
                <a:gd name="T41" fmla="*/ 36 h 218"/>
                <a:gd name="T42" fmla="*/ 190 w 216"/>
                <a:gd name="T43" fmla="*/ 58 h 218"/>
                <a:gd name="T44" fmla="*/ 190 w 216"/>
                <a:gd name="T45" fmla="*/ 166 h 218"/>
                <a:gd name="T46" fmla="*/ 194 w 216"/>
                <a:gd name="T47" fmla="*/ 180 h 218"/>
                <a:gd name="T48" fmla="*/ 200 w 216"/>
                <a:gd name="T49" fmla="*/ 186 h 218"/>
                <a:gd name="T50" fmla="*/ 216 w 216"/>
                <a:gd name="T51" fmla="*/ 182 h 218"/>
                <a:gd name="T52" fmla="*/ 212 w 216"/>
                <a:gd name="T53" fmla="*/ 190 h 218"/>
                <a:gd name="T54" fmla="*/ 198 w 216"/>
                <a:gd name="T55" fmla="*/ 208 h 218"/>
                <a:gd name="T56" fmla="*/ 172 w 216"/>
                <a:gd name="T57" fmla="*/ 218 h 218"/>
                <a:gd name="T58" fmla="*/ 158 w 216"/>
                <a:gd name="T59" fmla="*/ 216 h 218"/>
                <a:gd name="T60" fmla="*/ 136 w 216"/>
                <a:gd name="T61" fmla="*/ 200 h 218"/>
                <a:gd name="T62" fmla="*/ 128 w 216"/>
                <a:gd name="T63" fmla="*/ 184 h 218"/>
                <a:gd name="T64" fmla="*/ 94 w 216"/>
                <a:gd name="T65" fmla="*/ 208 h 218"/>
                <a:gd name="T66" fmla="*/ 58 w 216"/>
                <a:gd name="T67" fmla="*/ 216 h 218"/>
                <a:gd name="T68" fmla="*/ 46 w 216"/>
                <a:gd name="T69" fmla="*/ 216 h 218"/>
                <a:gd name="T70" fmla="*/ 24 w 216"/>
                <a:gd name="T71" fmla="*/ 208 h 218"/>
                <a:gd name="T72" fmla="*/ 10 w 216"/>
                <a:gd name="T73" fmla="*/ 192 h 218"/>
                <a:gd name="T74" fmla="*/ 2 w 216"/>
                <a:gd name="T75" fmla="*/ 174 h 218"/>
                <a:gd name="T76" fmla="*/ 0 w 216"/>
                <a:gd name="T77" fmla="*/ 164 h 218"/>
                <a:gd name="T78" fmla="*/ 2 w 216"/>
                <a:gd name="T79" fmla="*/ 146 h 218"/>
                <a:gd name="T80" fmla="*/ 12 w 216"/>
                <a:gd name="T81" fmla="*/ 130 h 218"/>
                <a:gd name="T82" fmla="*/ 24 w 216"/>
                <a:gd name="T83" fmla="*/ 118 h 218"/>
                <a:gd name="T84" fmla="*/ 44 w 216"/>
                <a:gd name="T85" fmla="*/ 110 h 218"/>
                <a:gd name="T86" fmla="*/ 116 w 216"/>
                <a:gd name="T87" fmla="*/ 88 h 218"/>
                <a:gd name="T88" fmla="*/ 124 w 216"/>
                <a:gd name="T89" fmla="*/ 82 h 218"/>
                <a:gd name="T90" fmla="*/ 126 w 216"/>
                <a:gd name="T91" fmla="*/ 68 h 218"/>
                <a:gd name="T92" fmla="*/ 118 w 216"/>
                <a:gd name="T93" fmla="*/ 56 h 218"/>
                <a:gd name="T94" fmla="*/ 106 w 216"/>
                <a:gd name="T95" fmla="*/ 46 h 218"/>
                <a:gd name="T96" fmla="*/ 92 w 216"/>
                <a:gd name="T97" fmla="*/ 42 h 218"/>
                <a:gd name="T98" fmla="*/ 66 w 216"/>
                <a:gd name="T99" fmla="*/ 40 h 218"/>
                <a:gd name="T100" fmla="*/ 42 w 216"/>
                <a:gd name="T101" fmla="*/ 50 h 218"/>
                <a:gd name="T102" fmla="*/ 22 w 216"/>
                <a:gd name="T103" fmla="*/ 66 h 218"/>
                <a:gd name="T104" fmla="*/ 14 w 216"/>
                <a:gd name="T105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218">
                  <a:moveTo>
                    <a:pt x="126" y="102"/>
                  </a:moveTo>
                  <a:lnTo>
                    <a:pt x="126" y="152"/>
                  </a:lnTo>
                  <a:lnTo>
                    <a:pt x="126" y="152"/>
                  </a:lnTo>
                  <a:lnTo>
                    <a:pt x="124" y="166"/>
                  </a:lnTo>
                  <a:lnTo>
                    <a:pt x="122" y="172"/>
                  </a:lnTo>
                  <a:lnTo>
                    <a:pt x="118" y="178"/>
                  </a:lnTo>
                  <a:lnTo>
                    <a:pt x="114" y="182"/>
                  </a:lnTo>
                  <a:lnTo>
                    <a:pt x="108" y="184"/>
                  </a:lnTo>
                  <a:lnTo>
                    <a:pt x="102" y="186"/>
                  </a:lnTo>
                  <a:lnTo>
                    <a:pt x="94" y="186"/>
                  </a:lnTo>
                  <a:lnTo>
                    <a:pt x="94" y="186"/>
                  </a:lnTo>
                  <a:lnTo>
                    <a:pt x="86" y="186"/>
                  </a:lnTo>
                  <a:lnTo>
                    <a:pt x="80" y="184"/>
                  </a:lnTo>
                  <a:lnTo>
                    <a:pt x="74" y="180"/>
                  </a:lnTo>
                  <a:lnTo>
                    <a:pt x="70" y="176"/>
                  </a:lnTo>
                  <a:lnTo>
                    <a:pt x="66" y="170"/>
                  </a:lnTo>
                  <a:lnTo>
                    <a:pt x="64" y="164"/>
                  </a:lnTo>
                  <a:lnTo>
                    <a:pt x="62" y="150"/>
                  </a:lnTo>
                  <a:lnTo>
                    <a:pt x="62" y="150"/>
                  </a:lnTo>
                  <a:lnTo>
                    <a:pt x="64" y="142"/>
                  </a:lnTo>
                  <a:lnTo>
                    <a:pt x="66" y="134"/>
                  </a:lnTo>
                  <a:lnTo>
                    <a:pt x="72" y="128"/>
                  </a:lnTo>
                  <a:lnTo>
                    <a:pt x="78" y="124"/>
                  </a:lnTo>
                  <a:lnTo>
                    <a:pt x="126" y="102"/>
                  </a:lnTo>
                  <a:lnTo>
                    <a:pt x="126" y="102"/>
                  </a:lnTo>
                  <a:close/>
                  <a:moveTo>
                    <a:pt x="14" y="78"/>
                  </a:moveTo>
                  <a:lnTo>
                    <a:pt x="14" y="78"/>
                  </a:lnTo>
                  <a:lnTo>
                    <a:pt x="16" y="58"/>
                  </a:lnTo>
                  <a:lnTo>
                    <a:pt x="24" y="42"/>
                  </a:lnTo>
                  <a:lnTo>
                    <a:pt x="34" y="28"/>
                  </a:lnTo>
                  <a:lnTo>
                    <a:pt x="46" y="18"/>
                  </a:lnTo>
                  <a:lnTo>
                    <a:pt x="60" y="10"/>
                  </a:lnTo>
                  <a:lnTo>
                    <a:pt x="76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22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4" y="16"/>
                  </a:lnTo>
                  <a:lnTo>
                    <a:pt x="174" y="24"/>
                  </a:lnTo>
                  <a:lnTo>
                    <a:pt x="182" y="36"/>
                  </a:lnTo>
                  <a:lnTo>
                    <a:pt x="188" y="46"/>
                  </a:lnTo>
                  <a:lnTo>
                    <a:pt x="190" y="58"/>
                  </a:lnTo>
                  <a:lnTo>
                    <a:pt x="190" y="166"/>
                  </a:lnTo>
                  <a:lnTo>
                    <a:pt x="190" y="166"/>
                  </a:lnTo>
                  <a:lnTo>
                    <a:pt x="192" y="176"/>
                  </a:lnTo>
                  <a:lnTo>
                    <a:pt x="194" y="180"/>
                  </a:lnTo>
                  <a:lnTo>
                    <a:pt x="196" y="184"/>
                  </a:lnTo>
                  <a:lnTo>
                    <a:pt x="200" y="186"/>
                  </a:lnTo>
                  <a:lnTo>
                    <a:pt x="204" y="186"/>
                  </a:lnTo>
                  <a:lnTo>
                    <a:pt x="216" y="182"/>
                  </a:lnTo>
                  <a:lnTo>
                    <a:pt x="216" y="182"/>
                  </a:lnTo>
                  <a:lnTo>
                    <a:pt x="212" y="190"/>
                  </a:lnTo>
                  <a:lnTo>
                    <a:pt x="208" y="196"/>
                  </a:lnTo>
                  <a:lnTo>
                    <a:pt x="198" y="208"/>
                  </a:lnTo>
                  <a:lnTo>
                    <a:pt x="186" y="214"/>
                  </a:lnTo>
                  <a:lnTo>
                    <a:pt x="172" y="218"/>
                  </a:lnTo>
                  <a:lnTo>
                    <a:pt x="172" y="218"/>
                  </a:lnTo>
                  <a:lnTo>
                    <a:pt x="158" y="216"/>
                  </a:lnTo>
                  <a:lnTo>
                    <a:pt x="146" y="210"/>
                  </a:lnTo>
                  <a:lnTo>
                    <a:pt x="136" y="200"/>
                  </a:lnTo>
                  <a:lnTo>
                    <a:pt x="128" y="184"/>
                  </a:lnTo>
                  <a:lnTo>
                    <a:pt x="128" y="184"/>
                  </a:lnTo>
                  <a:lnTo>
                    <a:pt x="112" y="198"/>
                  </a:lnTo>
                  <a:lnTo>
                    <a:pt x="94" y="208"/>
                  </a:lnTo>
                  <a:lnTo>
                    <a:pt x="78" y="214"/>
                  </a:lnTo>
                  <a:lnTo>
                    <a:pt x="58" y="216"/>
                  </a:lnTo>
                  <a:lnTo>
                    <a:pt x="58" y="216"/>
                  </a:lnTo>
                  <a:lnTo>
                    <a:pt x="46" y="216"/>
                  </a:lnTo>
                  <a:lnTo>
                    <a:pt x="34" y="212"/>
                  </a:lnTo>
                  <a:lnTo>
                    <a:pt x="24" y="208"/>
                  </a:lnTo>
                  <a:lnTo>
                    <a:pt x="16" y="200"/>
                  </a:lnTo>
                  <a:lnTo>
                    <a:pt x="10" y="192"/>
                  </a:lnTo>
                  <a:lnTo>
                    <a:pt x="4" y="184"/>
                  </a:lnTo>
                  <a:lnTo>
                    <a:pt x="2" y="174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2" y="156"/>
                  </a:lnTo>
                  <a:lnTo>
                    <a:pt x="2" y="146"/>
                  </a:lnTo>
                  <a:lnTo>
                    <a:pt x="6" y="138"/>
                  </a:lnTo>
                  <a:lnTo>
                    <a:pt x="12" y="130"/>
                  </a:lnTo>
                  <a:lnTo>
                    <a:pt x="18" y="124"/>
                  </a:lnTo>
                  <a:lnTo>
                    <a:pt x="24" y="118"/>
                  </a:lnTo>
                  <a:lnTo>
                    <a:pt x="34" y="114"/>
                  </a:lnTo>
                  <a:lnTo>
                    <a:pt x="44" y="110"/>
                  </a:lnTo>
                  <a:lnTo>
                    <a:pt x="116" y="88"/>
                  </a:lnTo>
                  <a:lnTo>
                    <a:pt x="116" y="88"/>
                  </a:lnTo>
                  <a:lnTo>
                    <a:pt x="120" y="86"/>
                  </a:lnTo>
                  <a:lnTo>
                    <a:pt x="124" y="82"/>
                  </a:lnTo>
                  <a:lnTo>
                    <a:pt x="126" y="76"/>
                  </a:lnTo>
                  <a:lnTo>
                    <a:pt x="126" y="68"/>
                  </a:lnTo>
                  <a:lnTo>
                    <a:pt x="124" y="62"/>
                  </a:lnTo>
                  <a:lnTo>
                    <a:pt x="118" y="56"/>
                  </a:lnTo>
                  <a:lnTo>
                    <a:pt x="112" y="50"/>
                  </a:lnTo>
                  <a:lnTo>
                    <a:pt x="106" y="46"/>
                  </a:lnTo>
                  <a:lnTo>
                    <a:pt x="106" y="46"/>
                  </a:lnTo>
                  <a:lnTo>
                    <a:pt x="92" y="42"/>
                  </a:lnTo>
                  <a:lnTo>
                    <a:pt x="78" y="40"/>
                  </a:lnTo>
                  <a:lnTo>
                    <a:pt x="66" y="40"/>
                  </a:lnTo>
                  <a:lnTo>
                    <a:pt x="54" y="44"/>
                  </a:lnTo>
                  <a:lnTo>
                    <a:pt x="42" y="50"/>
                  </a:lnTo>
                  <a:lnTo>
                    <a:pt x="32" y="58"/>
                  </a:lnTo>
                  <a:lnTo>
                    <a:pt x="22" y="66"/>
                  </a:lnTo>
                  <a:lnTo>
                    <a:pt x="14" y="78"/>
                  </a:lnTo>
                  <a:lnTo>
                    <a:pt x="14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/>
            <p:cNvSpPr>
              <a:spLocks noEditPoints="1"/>
            </p:cNvSpPr>
            <p:nvPr/>
          </p:nvSpPr>
          <p:spPr bwMode="auto">
            <a:xfrm>
              <a:off x="3145" y="9099"/>
              <a:ext cx="469" cy="525"/>
            </a:xfrm>
            <a:custGeom>
              <a:avLst/>
              <a:gdLst>
                <a:gd name="T0" fmla="*/ 226 w 256"/>
                <a:gd name="T1" fmla="*/ 0 h 286"/>
                <a:gd name="T2" fmla="*/ 226 w 256"/>
                <a:gd name="T3" fmla="*/ 244 h 286"/>
                <a:gd name="T4" fmla="*/ 232 w 256"/>
                <a:gd name="T5" fmla="*/ 266 h 286"/>
                <a:gd name="T6" fmla="*/ 256 w 256"/>
                <a:gd name="T7" fmla="*/ 278 h 286"/>
                <a:gd name="T8" fmla="*/ 116 w 256"/>
                <a:gd name="T9" fmla="*/ 286 h 286"/>
                <a:gd name="T10" fmla="*/ 86 w 256"/>
                <a:gd name="T11" fmla="*/ 284 h 286"/>
                <a:gd name="T12" fmla="*/ 62 w 256"/>
                <a:gd name="T13" fmla="*/ 278 h 286"/>
                <a:gd name="T14" fmla="*/ 42 w 256"/>
                <a:gd name="T15" fmla="*/ 268 h 286"/>
                <a:gd name="T16" fmla="*/ 26 w 256"/>
                <a:gd name="T17" fmla="*/ 256 h 286"/>
                <a:gd name="T18" fmla="*/ 6 w 256"/>
                <a:gd name="T19" fmla="*/ 222 h 286"/>
                <a:gd name="T20" fmla="*/ 0 w 256"/>
                <a:gd name="T21" fmla="*/ 180 h 286"/>
                <a:gd name="T22" fmla="*/ 2 w 256"/>
                <a:gd name="T23" fmla="*/ 160 h 286"/>
                <a:gd name="T24" fmla="*/ 16 w 256"/>
                <a:gd name="T25" fmla="*/ 124 h 286"/>
                <a:gd name="T26" fmla="*/ 42 w 256"/>
                <a:gd name="T27" fmla="*/ 94 h 286"/>
                <a:gd name="T28" fmla="*/ 78 w 256"/>
                <a:gd name="T29" fmla="*/ 76 h 286"/>
                <a:gd name="T30" fmla="*/ 100 w 256"/>
                <a:gd name="T31" fmla="*/ 74 h 286"/>
                <a:gd name="T32" fmla="*/ 116 w 256"/>
                <a:gd name="T33" fmla="*/ 74 h 286"/>
                <a:gd name="T34" fmla="*/ 148 w 256"/>
                <a:gd name="T35" fmla="*/ 86 h 286"/>
                <a:gd name="T36" fmla="*/ 162 w 256"/>
                <a:gd name="T37" fmla="*/ 36 h 286"/>
                <a:gd name="T38" fmla="*/ 160 w 256"/>
                <a:gd name="T39" fmla="*/ 20 h 286"/>
                <a:gd name="T40" fmla="*/ 154 w 256"/>
                <a:gd name="T41" fmla="*/ 12 h 286"/>
                <a:gd name="T42" fmla="*/ 144 w 256"/>
                <a:gd name="T43" fmla="*/ 8 h 286"/>
                <a:gd name="T44" fmla="*/ 126 w 256"/>
                <a:gd name="T45" fmla="*/ 0 h 286"/>
                <a:gd name="T46" fmla="*/ 118 w 256"/>
                <a:gd name="T47" fmla="*/ 96 h 286"/>
                <a:gd name="T48" fmla="*/ 136 w 256"/>
                <a:gd name="T49" fmla="*/ 96 h 286"/>
                <a:gd name="T50" fmla="*/ 148 w 256"/>
                <a:gd name="T51" fmla="*/ 104 h 286"/>
                <a:gd name="T52" fmla="*/ 158 w 256"/>
                <a:gd name="T53" fmla="*/ 114 h 286"/>
                <a:gd name="T54" fmla="*/ 162 w 256"/>
                <a:gd name="T55" fmla="*/ 132 h 286"/>
                <a:gd name="T56" fmla="*/ 162 w 256"/>
                <a:gd name="T57" fmla="*/ 248 h 286"/>
                <a:gd name="T58" fmla="*/ 154 w 256"/>
                <a:gd name="T59" fmla="*/ 264 h 286"/>
                <a:gd name="T60" fmla="*/ 136 w 256"/>
                <a:gd name="T61" fmla="*/ 270 h 286"/>
                <a:gd name="T62" fmla="*/ 122 w 256"/>
                <a:gd name="T63" fmla="*/ 268 h 286"/>
                <a:gd name="T64" fmla="*/ 96 w 256"/>
                <a:gd name="T65" fmla="*/ 252 h 286"/>
                <a:gd name="T66" fmla="*/ 78 w 256"/>
                <a:gd name="T67" fmla="*/ 226 h 286"/>
                <a:gd name="T68" fmla="*/ 66 w 256"/>
                <a:gd name="T69" fmla="*/ 194 h 286"/>
                <a:gd name="T70" fmla="*/ 64 w 256"/>
                <a:gd name="T71" fmla="*/ 178 h 286"/>
                <a:gd name="T72" fmla="*/ 68 w 256"/>
                <a:gd name="T73" fmla="*/ 150 h 286"/>
                <a:gd name="T74" fmla="*/ 76 w 256"/>
                <a:gd name="T75" fmla="*/ 124 h 286"/>
                <a:gd name="T76" fmla="*/ 94 w 256"/>
                <a:gd name="T77" fmla="*/ 104 h 286"/>
                <a:gd name="T78" fmla="*/ 118 w 256"/>
                <a:gd name="T79" fmla="*/ 9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6" h="286">
                  <a:moveTo>
                    <a:pt x="126" y="0"/>
                  </a:moveTo>
                  <a:lnTo>
                    <a:pt x="226" y="0"/>
                  </a:lnTo>
                  <a:lnTo>
                    <a:pt x="226" y="244"/>
                  </a:lnTo>
                  <a:lnTo>
                    <a:pt x="226" y="244"/>
                  </a:lnTo>
                  <a:lnTo>
                    <a:pt x="228" y="256"/>
                  </a:lnTo>
                  <a:lnTo>
                    <a:pt x="232" y="266"/>
                  </a:lnTo>
                  <a:lnTo>
                    <a:pt x="242" y="272"/>
                  </a:lnTo>
                  <a:lnTo>
                    <a:pt x="256" y="278"/>
                  </a:lnTo>
                  <a:lnTo>
                    <a:pt x="256" y="286"/>
                  </a:lnTo>
                  <a:lnTo>
                    <a:pt x="116" y="286"/>
                  </a:lnTo>
                  <a:lnTo>
                    <a:pt x="116" y="286"/>
                  </a:lnTo>
                  <a:lnTo>
                    <a:pt x="86" y="284"/>
                  </a:lnTo>
                  <a:lnTo>
                    <a:pt x="74" y="282"/>
                  </a:lnTo>
                  <a:lnTo>
                    <a:pt x="62" y="278"/>
                  </a:lnTo>
                  <a:lnTo>
                    <a:pt x="52" y="274"/>
                  </a:lnTo>
                  <a:lnTo>
                    <a:pt x="42" y="268"/>
                  </a:lnTo>
                  <a:lnTo>
                    <a:pt x="34" y="262"/>
                  </a:lnTo>
                  <a:lnTo>
                    <a:pt x="26" y="256"/>
                  </a:lnTo>
                  <a:lnTo>
                    <a:pt x="14" y="240"/>
                  </a:lnTo>
                  <a:lnTo>
                    <a:pt x="6" y="222"/>
                  </a:lnTo>
                  <a:lnTo>
                    <a:pt x="2" y="200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2" y="160"/>
                  </a:lnTo>
                  <a:lnTo>
                    <a:pt x="8" y="142"/>
                  </a:lnTo>
                  <a:lnTo>
                    <a:pt x="16" y="124"/>
                  </a:lnTo>
                  <a:lnTo>
                    <a:pt x="28" y="108"/>
                  </a:lnTo>
                  <a:lnTo>
                    <a:pt x="42" y="94"/>
                  </a:lnTo>
                  <a:lnTo>
                    <a:pt x="58" y="84"/>
                  </a:lnTo>
                  <a:lnTo>
                    <a:pt x="78" y="76"/>
                  </a:lnTo>
                  <a:lnTo>
                    <a:pt x="88" y="74"/>
                  </a:lnTo>
                  <a:lnTo>
                    <a:pt x="100" y="74"/>
                  </a:lnTo>
                  <a:lnTo>
                    <a:pt x="100" y="74"/>
                  </a:lnTo>
                  <a:lnTo>
                    <a:pt x="116" y="74"/>
                  </a:lnTo>
                  <a:lnTo>
                    <a:pt x="132" y="78"/>
                  </a:lnTo>
                  <a:lnTo>
                    <a:pt x="148" y="86"/>
                  </a:lnTo>
                  <a:lnTo>
                    <a:pt x="160" y="96"/>
                  </a:lnTo>
                  <a:lnTo>
                    <a:pt x="162" y="36"/>
                  </a:lnTo>
                  <a:lnTo>
                    <a:pt x="162" y="36"/>
                  </a:lnTo>
                  <a:lnTo>
                    <a:pt x="160" y="20"/>
                  </a:lnTo>
                  <a:lnTo>
                    <a:pt x="158" y="16"/>
                  </a:lnTo>
                  <a:lnTo>
                    <a:pt x="154" y="12"/>
                  </a:lnTo>
                  <a:lnTo>
                    <a:pt x="150" y="10"/>
                  </a:lnTo>
                  <a:lnTo>
                    <a:pt x="144" y="8"/>
                  </a:lnTo>
                  <a:lnTo>
                    <a:pt x="126" y="8"/>
                  </a:lnTo>
                  <a:lnTo>
                    <a:pt x="126" y="0"/>
                  </a:lnTo>
                  <a:lnTo>
                    <a:pt x="126" y="0"/>
                  </a:lnTo>
                  <a:close/>
                  <a:moveTo>
                    <a:pt x="118" y="96"/>
                  </a:moveTo>
                  <a:lnTo>
                    <a:pt x="118" y="96"/>
                  </a:lnTo>
                  <a:lnTo>
                    <a:pt x="136" y="96"/>
                  </a:lnTo>
                  <a:lnTo>
                    <a:pt x="142" y="100"/>
                  </a:lnTo>
                  <a:lnTo>
                    <a:pt x="148" y="104"/>
                  </a:lnTo>
                  <a:lnTo>
                    <a:pt x="154" y="108"/>
                  </a:lnTo>
                  <a:lnTo>
                    <a:pt x="158" y="114"/>
                  </a:lnTo>
                  <a:lnTo>
                    <a:pt x="160" y="124"/>
                  </a:lnTo>
                  <a:lnTo>
                    <a:pt x="162" y="132"/>
                  </a:lnTo>
                  <a:lnTo>
                    <a:pt x="162" y="248"/>
                  </a:lnTo>
                  <a:lnTo>
                    <a:pt x="162" y="248"/>
                  </a:lnTo>
                  <a:lnTo>
                    <a:pt x="160" y="256"/>
                  </a:lnTo>
                  <a:lnTo>
                    <a:pt x="154" y="264"/>
                  </a:lnTo>
                  <a:lnTo>
                    <a:pt x="148" y="268"/>
                  </a:lnTo>
                  <a:lnTo>
                    <a:pt x="136" y="270"/>
                  </a:lnTo>
                  <a:lnTo>
                    <a:pt x="136" y="270"/>
                  </a:lnTo>
                  <a:lnTo>
                    <a:pt x="122" y="268"/>
                  </a:lnTo>
                  <a:lnTo>
                    <a:pt x="108" y="262"/>
                  </a:lnTo>
                  <a:lnTo>
                    <a:pt x="96" y="252"/>
                  </a:lnTo>
                  <a:lnTo>
                    <a:pt x="86" y="240"/>
                  </a:lnTo>
                  <a:lnTo>
                    <a:pt x="78" y="226"/>
                  </a:lnTo>
                  <a:lnTo>
                    <a:pt x="70" y="212"/>
                  </a:lnTo>
                  <a:lnTo>
                    <a:pt x="66" y="194"/>
                  </a:lnTo>
                  <a:lnTo>
                    <a:pt x="64" y="178"/>
                  </a:lnTo>
                  <a:lnTo>
                    <a:pt x="64" y="178"/>
                  </a:lnTo>
                  <a:lnTo>
                    <a:pt x="66" y="164"/>
                  </a:lnTo>
                  <a:lnTo>
                    <a:pt x="68" y="150"/>
                  </a:lnTo>
                  <a:lnTo>
                    <a:pt x="72" y="138"/>
                  </a:lnTo>
                  <a:lnTo>
                    <a:pt x="76" y="124"/>
                  </a:lnTo>
                  <a:lnTo>
                    <a:pt x="84" y="112"/>
                  </a:lnTo>
                  <a:lnTo>
                    <a:pt x="94" y="104"/>
                  </a:lnTo>
                  <a:lnTo>
                    <a:pt x="104" y="98"/>
                  </a:lnTo>
                  <a:lnTo>
                    <a:pt x="118" y="96"/>
                  </a:lnTo>
                  <a:lnTo>
                    <a:pt x="11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/>
            <p:cNvSpPr>
              <a:spLocks noEditPoints="1"/>
            </p:cNvSpPr>
            <p:nvPr/>
          </p:nvSpPr>
          <p:spPr bwMode="auto">
            <a:xfrm>
              <a:off x="1374" y="9235"/>
              <a:ext cx="450" cy="396"/>
            </a:xfrm>
            <a:custGeom>
              <a:avLst/>
              <a:gdLst>
                <a:gd name="T0" fmla="*/ 124 w 246"/>
                <a:gd name="T1" fmla="*/ 0 h 216"/>
                <a:gd name="T2" fmla="*/ 172 w 246"/>
                <a:gd name="T3" fmla="*/ 8 h 216"/>
                <a:gd name="T4" fmla="*/ 210 w 246"/>
                <a:gd name="T5" fmla="*/ 32 h 216"/>
                <a:gd name="T6" fmla="*/ 236 w 246"/>
                <a:gd name="T7" fmla="*/ 66 h 216"/>
                <a:gd name="T8" fmla="*/ 246 w 246"/>
                <a:gd name="T9" fmla="*/ 98 h 216"/>
                <a:gd name="T10" fmla="*/ 246 w 246"/>
                <a:gd name="T11" fmla="*/ 108 h 216"/>
                <a:gd name="T12" fmla="*/ 244 w 246"/>
                <a:gd name="T13" fmla="*/ 130 h 216"/>
                <a:gd name="T14" fmla="*/ 224 w 246"/>
                <a:gd name="T15" fmla="*/ 168 h 216"/>
                <a:gd name="T16" fmla="*/ 192 w 246"/>
                <a:gd name="T17" fmla="*/ 198 h 216"/>
                <a:gd name="T18" fmla="*/ 148 w 246"/>
                <a:gd name="T19" fmla="*/ 214 h 216"/>
                <a:gd name="T20" fmla="*/ 124 w 246"/>
                <a:gd name="T21" fmla="*/ 216 h 216"/>
                <a:gd name="T22" fmla="*/ 76 w 246"/>
                <a:gd name="T23" fmla="*/ 208 h 216"/>
                <a:gd name="T24" fmla="*/ 36 w 246"/>
                <a:gd name="T25" fmla="*/ 184 h 216"/>
                <a:gd name="T26" fmla="*/ 10 w 246"/>
                <a:gd name="T27" fmla="*/ 150 h 216"/>
                <a:gd name="T28" fmla="*/ 2 w 246"/>
                <a:gd name="T29" fmla="*/ 120 h 216"/>
                <a:gd name="T30" fmla="*/ 0 w 246"/>
                <a:gd name="T31" fmla="*/ 108 h 216"/>
                <a:gd name="T32" fmla="*/ 4 w 246"/>
                <a:gd name="T33" fmla="*/ 86 h 216"/>
                <a:gd name="T34" fmla="*/ 22 w 246"/>
                <a:gd name="T35" fmla="*/ 48 h 216"/>
                <a:gd name="T36" fmla="*/ 54 w 246"/>
                <a:gd name="T37" fmla="*/ 18 h 216"/>
                <a:gd name="T38" fmla="*/ 98 w 246"/>
                <a:gd name="T39" fmla="*/ 2 h 216"/>
                <a:gd name="T40" fmla="*/ 124 w 246"/>
                <a:gd name="T41" fmla="*/ 0 h 216"/>
                <a:gd name="T42" fmla="*/ 122 w 246"/>
                <a:gd name="T43" fmla="*/ 18 h 216"/>
                <a:gd name="T44" fmla="*/ 146 w 246"/>
                <a:gd name="T45" fmla="*/ 24 h 216"/>
                <a:gd name="T46" fmla="*/ 166 w 246"/>
                <a:gd name="T47" fmla="*/ 44 h 216"/>
                <a:gd name="T48" fmla="*/ 178 w 246"/>
                <a:gd name="T49" fmla="*/ 72 h 216"/>
                <a:gd name="T50" fmla="*/ 182 w 246"/>
                <a:gd name="T51" fmla="*/ 108 h 216"/>
                <a:gd name="T52" fmla="*/ 182 w 246"/>
                <a:gd name="T53" fmla="*/ 126 h 216"/>
                <a:gd name="T54" fmla="*/ 172 w 246"/>
                <a:gd name="T55" fmla="*/ 158 h 216"/>
                <a:gd name="T56" fmla="*/ 156 w 246"/>
                <a:gd name="T57" fmla="*/ 182 h 216"/>
                <a:gd name="T58" fmla="*/ 134 w 246"/>
                <a:gd name="T59" fmla="*/ 196 h 216"/>
                <a:gd name="T60" fmla="*/ 122 w 246"/>
                <a:gd name="T61" fmla="*/ 198 h 216"/>
                <a:gd name="T62" fmla="*/ 98 w 246"/>
                <a:gd name="T63" fmla="*/ 190 h 216"/>
                <a:gd name="T64" fmla="*/ 80 w 246"/>
                <a:gd name="T65" fmla="*/ 170 h 216"/>
                <a:gd name="T66" fmla="*/ 66 w 246"/>
                <a:gd name="T67" fmla="*/ 142 h 216"/>
                <a:gd name="T68" fmla="*/ 62 w 246"/>
                <a:gd name="T69" fmla="*/ 108 h 216"/>
                <a:gd name="T70" fmla="*/ 62 w 246"/>
                <a:gd name="T71" fmla="*/ 88 h 216"/>
                <a:gd name="T72" fmla="*/ 72 w 246"/>
                <a:gd name="T73" fmla="*/ 56 h 216"/>
                <a:gd name="T74" fmla="*/ 88 w 246"/>
                <a:gd name="T75" fmla="*/ 32 h 216"/>
                <a:gd name="T76" fmla="*/ 110 w 246"/>
                <a:gd name="T77" fmla="*/ 18 h 216"/>
                <a:gd name="T78" fmla="*/ 122 w 246"/>
                <a:gd name="T79" fmla="*/ 1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6" h="216">
                  <a:moveTo>
                    <a:pt x="124" y="0"/>
                  </a:moveTo>
                  <a:lnTo>
                    <a:pt x="124" y="0"/>
                  </a:lnTo>
                  <a:lnTo>
                    <a:pt x="148" y="2"/>
                  </a:lnTo>
                  <a:lnTo>
                    <a:pt x="172" y="8"/>
                  </a:lnTo>
                  <a:lnTo>
                    <a:pt x="192" y="18"/>
                  </a:lnTo>
                  <a:lnTo>
                    <a:pt x="210" y="32"/>
                  </a:lnTo>
                  <a:lnTo>
                    <a:pt x="224" y="48"/>
                  </a:lnTo>
                  <a:lnTo>
                    <a:pt x="236" y="66"/>
                  </a:lnTo>
                  <a:lnTo>
                    <a:pt x="244" y="86"/>
                  </a:lnTo>
                  <a:lnTo>
                    <a:pt x="246" y="98"/>
                  </a:lnTo>
                  <a:lnTo>
                    <a:pt x="246" y="108"/>
                  </a:lnTo>
                  <a:lnTo>
                    <a:pt x="246" y="108"/>
                  </a:lnTo>
                  <a:lnTo>
                    <a:pt x="246" y="120"/>
                  </a:lnTo>
                  <a:lnTo>
                    <a:pt x="244" y="130"/>
                  </a:lnTo>
                  <a:lnTo>
                    <a:pt x="236" y="150"/>
                  </a:lnTo>
                  <a:lnTo>
                    <a:pt x="224" y="168"/>
                  </a:lnTo>
                  <a:lnTo>
                    <a:pt x="210" y="184"/>
                  </a:lnTo>
                  <a:lnTo>
                    <a:pt x="192" y="198"/>
                  </a:lnTo>
                  <a:lnTo>
                    <a:pt x="172" y="208"/>
                  </a:lnTo>
                  <a:lnTo>
                    <a:pt x="148" y="214"/>
                  </a:lnTo>
                  <a:lnTo>
                    <a:pt x="124" y="216"/>
                  </a:lnTo>
                  <a:lnTo>
                    <a:pt x="124" y="216"/>
                  </a:lnTo>
                  <a:lnTo>
                    <a:pt x="98" y="214"/>
                  </a:lnTo>
                  <a:lnTo>
                    <a:pt x="76" y="208"/>
                  </a:lnTo>
                  <a:lnTo>
                    <a:pt x="54" y="198"/>
                  </a:lnTo>
                  <a:lnTo>
                    <a:pt x="36" y="184"/>
                  </a:lnTo>
                  <a:lnTo>
                    <a:pt x="22" y="168"/>
                  </a:lnTo>
                  <a:lnTo>
                    <a:pt x="10" y="150"/>
                  </a:lnTo>
                  <a:lnTo>
                    <a:pt x="4" y="130"/>
                  </a:lnTo>
                  <a:lnTo>
                    <a:pt x="2" y="120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2" y="98"/>
                  </a:lnTo>
                  <a:lnTo>
                    <a:pt x="4" y="86"/>
                  </a:lnTo>
                  <a:lnTo>
                    <a:pt x="10" y="66"/>
                  </a:lnTo>
                  <a:lnTo>
                    <a:pt x="22" y="48"/>
                  </a:lnTo>
                  <a:lnTo>
                    <a:pt x="36" y="32"/>
                  </a:lnTo>
                  <a:lnTo>
                    <a:pt x="54" y="18"/>
                  </a:lnTo>
                  <a:lnTo>
                    <a:pt x="76" y="8"/>
                  </a:lnTo>
                  <a:lnTo>
                    <a:pt x="98" y="2"/>
                  </a:lnTo>
                  <a:lnTo>
                    <a:pt x="124" y="0"/>
                  </a:lnTo>
                  <a:lnTo>
                    <a:pt x="124" y="0"/>
                  </a:lnTo>
                  <a:close/>
                  <a:moveTo>
                    <a:pt x="122" y="18"/>
                  </a:moveTo>
                  <a:lnTo>
                    <a:pt x="122" y="18"/>
                  </a:lnTo>
                  <a:lnTo>
                    <a:pt x="134" y="18"/>
                  </a:lnTo>
                  <a:lnTo>
                    <a:pt x="146" y="24"/>
                  </a:lnTo>
                  <a:lnTo>
                    <a:pt x="156" y="32"/>
                  </a:lnTo>
                  <a:lnTo>
                    <a:pt x="166" y="44"/>
                  </a:lnTo>
                  <a:lnTo>
                    <a:pt x="172" y="56"/>
                  </a:lnTo>
                  <a:lnTo>
                    <a:pt x="178" y="72"/>
                  </a:lnTo>
                  <a:lnTo>
                    <a:pt x="182" y="88"/>
                  </a:lnTo>
                  <a:lnTo>
                    <a:pt x="182" y="108"/>
                  </a:lnTo>
                  <a:lnTo>
                    <a:pt x="182" y="108"/>
                  </a:lnTo>
                  <a:lnTo>
                    <a:pt x="182" y="126"/>
                  </a:lnTo>
                  <a:lnTo>
                    <a:pt x="178" y="142"/>
                  </a:lnTo>
                  <a:lnTo>
                    <a:pt x="172" y="158"/>
                  </a:lnTo>
                  <a:lnTo>
                    <a:pt x="166" y="170"/>
                  </a:lnTo>
                  <a:lnTo>
                    <a:pt x="156" y="182"/>
                  </a:lnTo>
                  <a:lnTo>
                    <a:pt x="146" y="190"/>
                  </a:lnTo>
                  <a:lnTo>
                    <a:pt x="134" y="196"/>
                  </a:lnTo>
                  <a:lnTo>
                    <a:pt x="122" y="198"/>
                  </a:lnTo>
                  <a:lnTo>
                    <a:pt x="122" y="198"/>
                  </a:lnTo>
                  <a:lnTo>
                    <a:pt x="110" y="196"/>
                  </a:lnTo>
                  <a:lnTo>
                    <a:pt x="98" y="190"/>
                  </a:lnTo>
                  <a:lnTo>
                    <a:pt x="88" y="182"/>
                  </a:lnTo>
                  <a:lnTo>
                    <a:pt x="80" y="170"/>
                  </a:lnTo>
                  <a:lnTo>
                    <a:pt x="72" y="158"/>
                  </a:lnTo>
                  <a:lnTo>
                    <a:pt x="66" y="142"/>
                  </a:lnTo>
                  <a:lnTo>
                    <a:pt x="62" y="126"/>
                  </a:lnTo>
                  <a:lnTo>
                    <a:pt x="62" y="108"/>
                  </a:lnTo>
                  <a:lnTo>
                    <a:pt x="62" y="108"/>
                  </a:lnTo>
                  <a:lnTo>
                    <a:pt x="62" y="88"/>
                  </a:lnTo>
                  <a:lnTo>
                    <a:pt x="66" y="72"/>
                  </a:lnTo>
                  <a:lnTo>
                    <a:pt x="72" y="56"/>
                  </a:lnTo>
                  <a:lnTo>
                    <a:pt x="80" y="44"/>
                  </a:lnTo>
                  <a:lnTo>
                    <a:pt x="88" y="32"/>
                  </a:lnTo>
                  <a:lnTo>
                    <a:pt x="98" y="24"/>
                  </a:lnTo>
                  <a:lnTo>
                    <a:pt x="110" y="18"/>
                  </a:lnTo>
                  <a:lnTo>
                    <a:pt x="122" y="18"/>
                  </a:lnTo>
                  <a:lnTo>
                    <a:pt x="12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/>
            <p:cNvSpPr>
              <a:spLocks/>
            </p:cNvSpPr>
            <p:nvPr/>
          </p:nvSpPr>
          <p:spPr bwMode="auto">
            <a:xfrm>
              <a:off x="8604" y="9235"/>
              <a:ext cx="247" cy="389"/>
            </a:xfrm>
            <a:custGeom>
              <a:avLst/>
              <a:gdLst>
                <a:gd name="T0" fmla="*/ 100 w 134"/>
                <a:gd name="T1" fmla="*/ 0 h 212"/>
                <a:gd name="T2" fmla="*/ 100 w 134"/>
                <a:gd name="T3" fmla="*/ 168 h 212"/>
                <a:gd name="T4" fmla="*/ 100 w 134"/>
                <a:gd name="T5" fmla="*/ 168 h 212"/>
                <a:gd name="T6" fmla="*/ 100 w 134"/>
                <a:gd name="T7" fmla="*/ 178 h 212"/>
                <a:gd name="T8" fmla="*/ 100 w 134"/>
                <a:gd name="T9" fmla="*/ 186 h 212"/>
                <a:gd name="T10" fmla="*/ 104 w 134"/>
                <a:gd name="T11" fmla="*/ 192 h 212"/>
                <a:gd name="T12" fmla="*/ 108 w 134"/>
                <a:gd name="T13" fmla="*/ 196 h 212"/>
                <a:gd name="T14" fmla="*/ 112 w 134"/>
                <a:gd name="T15" fmla="*/ 200 h 212"/>
                <a:gd name="T16" fmla="*/ 118 w 134"/>
                <a:gd name="T17" fmla="*/ 202 h 212"/>
                <a:gd name="T18" fmla="*/ 134 w 134"/>
                <a:gd name="T19" fmla="*/ 204 h 212"/>
                <a:gd name="T20" fmla="*/ 134 w 134"/>
                <a:gd name="T21" fmla="*/ 212 h 212"/>
                <a:gd name="T22" fmla="*/ 2 w 134"/>
                <a:gd name="T23" fmla="*/ 212 h 212"/>
                <a:gd name="T24" fmla="*/ 2 w 134"/>
                <a:gd name="T25" fmla="*/ 204 h 212"/>
                <a:gd name="T26" fmla="*/ 2 w 134"/>
                <a:gd name="T27" fmla="*/ 204 h 212"/>
                <a:gd name="T28" fmla="*/ 18 w 134"/>
                <a:gd name="T29" fmla="*/ 202 h 212"/>
                <a:gd name="T30" fmla="*/ 24 w 134"/>
                <a:gd name="T31" fmla="*/ 200 h 212"/>
                <a:gd name="T32" fmla="*/ 28 w 134"/>
                <a:gd name="T33" fmla="*/ 196 h 212"/>
                <a:gd name="T34" fmla="*/ 28 w 134"/>
                <a:gd name="T35" fmla="*/ 196 h 212"/>
                <a:gd name="T36" fmla="*/ 32 w 134"/>
                <a:gd name="T37" fmla="*/ 190 h 212"/>
                <a:gd name="T38" fmla="*/ 34 w 134"/>
                <a:gd name="T39" fmla="*/ 182 h 212"/>
                <a:gd name="T40" fmla="*/ 36 w 134"/>
                <a:gd name="T41" fmla="*/ 164 h 212"/>
                <a:gd name="T42" fmla="*/ 36 w 134"/>
                <a:gd name="T43" fmla="*/ 54 h 212"/>
                <a:gd name="T44" fmla="*/ 36 w 134"/>
                <a:gd name="T45" fmla="*/ 54 h 212"/>
                <a:gd name="T46" fmla="*/ 36 w 134"/>
                <a:gd name="T47" fmla="*/ 34 h 212"/>
                <a:gd name="T48" fmla="*/ 34 w 134"/>
                <a:gd name="T49" fmla="*/ 24 h 212"/>
                <a:gd name="T50" fmla="*/ 32 w 134"/>
                <a:gd name="T51" fmla="*/ 18 h 212"/>
                <a:gd name="T52" fmla="*/ 32 w 134"/>
                <a:gd name="T53" fmla="*/ 18 h 212"/>
                <a:gd name="T54" fmla="*/ 28 w 134"/>
                <a:gd name="T55" fmla="*/ 14 h 212"/>
                <a:gd name="T56" fmla="*/ 22 w 134"/>
                <a:gd name="T57" fmla="*/ 12 h 212"/>
                <a:gd name="T58" fmla="*/ 14 w 134"/>
                <a:gd name="T59" fmla="*/ 10 h 212"/>
                <a:gd name="T60" fmla="*/ 0 w 134"/>
                <a:gd name="T61" fmla="*/ 8 h 212"/>
                <a:gd name="T62" fmla="*/ 0 w 134"/>
                <a:gd name="T63" fmla="*/ 0 h 212"/>
                <a:gd name="T64" fmla="*/ 100 w 134"/>
                <a:gd name="T6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4" h="212">
                  <a:moveTo>
                    <a:pt x="100" y="0"/>
                  </a:moveTo>
                  <a:lnTo>
                    <a:pt x="100" y="168"/>
                  </a:lnTo>
                  <a:lnTo>
                    <a:pt x="100" y="168"/>
                  </a:lnTo>
                  <a:lnTo>
                    <a:pt x="100" y="178"/>
                  </a:lnTo>
                  <a:lnTo>
                    <a:pt x="100" y="186"/>
                  </a:lnTo>
                  <a:lnTo>
                    <a:pt x="104" y="192"/>
                  </a:lnTo>
                  <a:lnTo>
                    <a:pt x="108" y="196"/>
                  </a:lnTo>
                  <a:lnTo>
                    <a:pt x="112" y="200"/>
                  </a:lnTo>
                  <a:lnTo>
                    <a:pt x="118" y="202"/>
                  </a:lnTo>
                  <a:lnTo>
                    <a:pt x="134" y="204"/>
                  </a:lnTo>
                  <a:lnTo>
                    <a:pt x="134" y="212"/>
                  </a:lnTo>
                  <a:lnTo>
                    <a:pt x="2" y="21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18" y="202"/>
                  </a:lnTo>
                  <a:lnTo>
                    <a:pt x="24" y="200"/>
                  </a:lnTo>
                  <a:lnTo>
                    <a:pt x="28" y="196"/>
                  </a:lnTo>
                  <a:lnTo>
                    <a:pt x="28" y="196"/>
                  </a:lnTo>
                  <a:lnTo>
                    <a:pt x="32" y="190"/>
                  </a:lnTo>
                  <a:lnTo>
                    <a:pt x="34" y="182"/>
                  </a:lnTo>
                  <a:lnTo>
                    <a:pt x="36" y="164"/>
                  </a:lnTo>
                  <a:lnTo>
                    <a:pt x="36" y="54"/>
                  </a:lnTo>
                  <a:lnTo>
                    <a:pt x="36" y="54"/>
                  </a:lnTo>
                  <a:lnTo>
                    <a:pt x="36" y="34"/>
                  </a:lnTo>
                  <a:lnTo>
                    <a:pt x="34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28" y="14"/>
                  </a:lnTo>
                  <a:lnTo>
                    <a:pt x="22" y="12"/>
                  </a:lnTo>
                  <a:lnTo>
                    <a:pt x="14" y="10"/>
                  </a:lnTo>
                  <a:lnTo>
                    <a:pt x="0" y="8"/>
                  </a:lnTo>
                  <a:lnTo>
                    <a:pt x="0" y="0"/>
                  </a:lnTo>
                  <a:lnTo>
                    <a:pt x="10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/>
            <p:cNvSpPr>
              <a:spLocks/>
            </p:cNvSpPr>
            <p:nvPr/>
          </p:nvSpPr>
          <p:spPr bwMode="auto">
            <a:xfrm>
              <a:off x="8660" y="9000"/>
              <a:ext cx="135" cy="128"/>
            </a:xfrm>
            <a:custGeom>
              <a:avLst/>
              <a:gdLst>
                <a:gd name="T0" fmla="*/ 0 w 74"/>
                <a:gd name="T1" fmla="*/ 36 h 70"/>
                <a:gd name="T2" fmla="*/ 0 w 74"/>
                <a:gd name="T3" fmla="*/ 36 h 70"/>
                <a:gd name="T4" fmla="*/ 0 w 74"/>
                <a:gd name="T5" fmla="*/ 28 h 70"/>
                <a:gd name="T6" fmla="*/ 2 w 74"/>
                <a:gd name="T7" fmla="*/ 20 h 70"/>
                <a:gd name="T8" fmla="*/ 6 w 74"/>
                <a:gd name="T9" fmla="*/ 14 h 70"/>
                <a:gd name="T10" fmla="*/ 10 w 74"/>
                <a:gd name="T11" fmla="*/ 10 h 70"/>
                <a:gd name="T12" fmla="*/ 16 w 74"/>
                <a:gd name="T13" fmla="*/ 6 h 70"/>
                <a:gd name="T14" fmla="*/ 22 w 74"/>
                <a:gd name="T15" fmla="*/ 2 h 70"/>
                <a:gd name="T16" fmla="*/ 36 w 74"/>
                <a:gd name="T17" fmla="*/ 0 h 70"/>
                <a:gd name="T18" fmla="*/ 50 w 74"/>
                <a:gd name="T19" fmla="*/ 2 h 70"/>
                <a:gd name="T20" fmla="*/ 56 w 74"/>
                <a:gd name="T21" fmla="*/ 6 h 70"/>
                <a:gd name="T22" fmla="*/ 62 w 74"/>
                <a:gd name="T23" fmla="*/ 10 h 70"/>
                <a:gd name="T24" fmla="*/ 68 w 74"/>
                <a:gd name="T25" fmla="*/ 14 h 70"/>
                <a:gd name="T26" fmla="*/ 70 w 74"/>
                <a:gd name="T27" fmla="*/ 20 h 70"/>
                <a:gd name="T28" fmla="*/ 74 w 74"/>
                <a:gd name="T29" fmla="*/ 26 h 70"/>
                <a:gd name="T30" fmla="*/ 74 w 74"/>
                <a:gd name="T31" fmla="*/ 36 h 70"/>
                <a:gd name="T32" fmla="*/ 74 w 74"/>
                <a:gd name="T33" fmla="*/ 36 h 70"/>
                <a:gd name="T34" fmla="*/ 74 w 74"/>
                <a:gd name="T35" fmla="*/ 44 h 70"/>
                <a:gd name="T36" fmla="*/ 70 w 74"/>
                <a:gd name="T37" fmla="*/ 50 h 70"/>
                <a:gd name="T38" fmla="*/ 68 w 74"/>
                <a:gd name="T39" fmla="*/ 56 h 70"/>
                <a:gd name="T40" fmla="*/ 62 w 74"/>
                <a:gd name="T41" fmla="*/ 62 h 70"/>
                <a:gd name="T42" fmla="*/ 56 w 74"/>
                <a:gd name="T43" fmla="*/ 64 h 70"/>
                <a:gd name="T44" fmla="*/ 50 w 74"/>
                <a:gd name="T45" fmla="*/ 68 h 70"/>
                <a:gd name="T46" fmla="*/ 36 w 74"/>
                <a:gd name="T47" fmla="*/ 70 h 70"/>
                <a:gd name="T48" fmla="*/ 22 w 74"/>
                <a:gd name="T49" fmla="*/ 68 h 70"/>
                <a:gd name="T50" fmla="*/ 16 w 74"/>
                <a:gd name="T51" fmla="*/ 64 h 70"/>
                <a:gd name="T52" fmla="*/ 10 w 74"/>
                <a:gd name="T53" fmla="*/ 62 h 70"/>
                <a:gd name="T54" fmla="*/ 6 w 74"/>
                <a:gd name="T55" fmla="*/ 56 h 70"/>
                <a:gd name="T56" fmla="*/ 2 w 74"/>
                <a:gd name="T57" fmla="*/ 50 h 70"/>
                <a:gd name="T58" fmla="*/ 0 w 74"/>
                <a:gd name="T59" fmla="*/ 44 h 70"/>
                <a:gd name="T60" fmla="*/ 0 w 74"/>
                <a:gd name="T61" fmla="*/ 3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" h="70">
                  <a:moveTo>
                    <a:pt x="0" y="36"/>
                  </a:moveTo>
                  <a:lnTo>
                    <a:pt x="0" y="36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36" y="0"/>
                  </a:lnTo>
                  <a:lnTo>
                    <a:pt x="50" y="2"/>
                  </a:lnTo>
                  <a:lnTo>
                    <a:pt x="56" y="6"/>
                  </a:lnTo>
                  <a:lnTo>
                    <a:pt x="62" y="10"/>
                  </a:lnTo>
                  <a:lnTo>
                    <a:pt x="68" y="14"/>
                  </a:lnTo>
                  <a:lnTo>
                    <a:pt x="70" y="20"/>
                  </a:lnTo>
                  <a:lnTo>
                    <a:pt x="74" y="26"/>
                  </a:lnTo>
                  <a:lnTo>
                    <a:pt x="74" y="36"/>
                  </a:lnTo>
                  <a:lnTo>
                    <a:pt x="74" y="36"/>
                  </a:lnTo>
                  <a:lnTo>
                    <a:pt x="74" y="44"/>
                  </a:lnTo>
                  <a:lnTo>
                    <a:pt x="70" y="50"/>
                  </a:lnTo>
                  <a:lnTo>
                    <a:pt x="68" y="56"/>
                  </a:lnTo>
                  <a:lnTo>
                    <a:pt x="62" y="62"/>
                  </a:lnTo>
                  <a:lnTo>
                    <a:pt x="56" y="64"/>
                  </a:lnTo>
                  <a:lnTo>
                    <a:pt x="50" y="68"/>
                  </a:lnTo>
                  <a:lnTo>
                    <a:pt x="36" y="70"/>
                  </a:lnTo>
                  <a:lnTo>
                    <a:pt x="22" y="68"/>
                  </a:lnTo>
                  <a:lnTo>
                    <a:pt x="16" y="64"/>
                  </a:lnTo>
                  <a:lnTo>
                    <a:pt x="10" y="62"/>
                  </a:lnTo>
                  <a:lnTo>
                    <a:pt x="6" y="56"/>
                  </a:lnTo>
                  <a:lnTo>
                    <a:pt x="2" y="50"/>
                  </a:lnTo>
                  <a:lnTo>
                    <a:pt x="0" y="44"/>
                  </a:lnTo>
                  <a:lnTo>
                    <a:pt x="0" y="3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8"/>
            <p:cNvSpPr>
              <a:spLocks/>
            </p:cNvSpPr>
            <p:nvPr/>
          </p:nvSpPr>
          <p:spPr bwMode="auto">
            <a:xfrm>
              <a:off x="7930" y="9223"/>
              <a:ext cx="381" cy="401"/>
            </a:xfrm>
            <a:custGeom>
              <a:avLst/>
              <a:gdLst>
                <a:gd name="T0" fmla="*/ 0 w 208"/>
                <a:gd name="T1" fmla="*/ 6 h 218"/>
                <a:gd name="T2" fmla="*/ 102 w 208"/>
                <a:gd name="T3" fmla="*/ 6 h 218"/>
                <a:gd name="T4" fmla="*/ 102 w 208"/>
                <a:gd name="T5" fmla="*/ 60 h 218"/>
                <a:gd name="T6" fmla="*/ 144 w 208"/>
                <a:gd name="T7" fmla="*/ 10 h 218"/>
                <a:gd name="T8" fmla="*/ 144 w 208"/>
                <a:gd name="T9" fmla="*/ 10 h 218"/>
                <a:gd name="T10" fmla="*/ 150 w 208"/>
                <a:gd name="T11" fmla="*/ 6 h 218"/>
                <a:gd name="T12" fmla="*/ 156 w 208"/>
                <a:gd name="T13" fmla="*/ 2 h 218"/>
                <a:gd name="T14" fmla="*/ 162 w 208"/>
                <a:gd name="T15" fmla="*/ 0 h 218"/>
                <a:gd name="T16" fmla="*/ 170 w 208"/>
                <a:gd name="T17" fmla="*/ 0 h 218"/>
                <a:gd name="T18" fmla="*/ 180 w 208"/>
                <a:gd name="T19" fmla="*/ 2 h 218"/>
                <a:gd name="T20" fmla="*/ 188 w 208"/>
                <a:gd name="T21" fmla="*/ 4 h 218"/>
                <a:gd name="T22" fmla="*/ 198 w 208"/>
                <a:gd name="T23" fmla="*/ 10 h 218"/>
                <a:gd name="T24" fmla="*/ 208 w 208"/>
                <a:gd name="T25" fmla="*/ 16 h 218"/>
                <a:gd name="T26" fmla="*/ 194 w 208"/>
                <a:gd name="T27" fmla="*/ 96 h 218"/>
                <a:gd name="T28" fmla="*/ 194 w 208"/>
                <a:gd name="T29" fmla="*/ 96 h 218"/>
                <a:gd name="T30" fmla="*/ 180 w 208"/>
                <a:gd name="T31" fmla="*/ 82 h 218"/>
                <a:gd name="T32" fmla="*/ 168 w 208"/>
                <a:gd name="T33" fmla="*/ 70 h 218"/>
                <a:gd name="T34" fmla="*/ 152 w 208"/>
                <a:gd name="T35" fmla="*/ 64 h 218"/>
                <a:gd name="T36" fmla="*/ 146 w 208"/>
                <a:gd name="T37" fmla="*/ 62 h 218"/>
                <a:gd name="T38" fmla="*/ 138 w 208"/>
                <a:gd name="T39" fmla="*/ 62 h 218"/>
                <a:gd name="T40" fmla="*/ 138 w 208"/>
                <a:gd name="T41" fmla="*/ 62 h 218"/>
                <a:gd name="T42" fmla="*/ 132 w 208"/>
                <a:gd name="T43" fmla="*/ 62 h 218"/>
                <a:gd name="T44" fmla="*/ 126 w 208"/>
                <a:gd name="T45" fmla="*/ 64 h 218"/>
                <a:gd name="T46" fmla="*/ 120 w 208"/>
                <a:gd name="T47" fmla="*/ 66 h 218"/>
                <a:gd name="T48" fmla="*/ 114 w 208"/>
                <a:gd name="T49" fmla="*/ 70 h 218"/>
                <a:gd name="T50" fmla="*/ 110 w 208"/>
                <a:gd name="T51" fmla="*/ 76 h 218"/>
                <a:gd name="T52" fmla="*/ 106 w 208"/>
                <a:gd name="T53" fmla="*/ 84 h 218"/>
                <a:gd name="T54" fmla="*/ 104 w 208"/>
                <a:gd name="T55" fmla="*/ 92 h 218"/>
                <a:gd name="T56" fmla="*/ 102 w 208"/>
                <a:gd name="T57" fmla="*/ 102 h 218"/>
                <a:gd name="T58" fmla="*/ 102 w 208"/>
                <a:gd name="T59" fmla="*/ 174 h 218"/>
                <a:gd name="T60" fmla="*/ 102 w 208"/>
                <a:gd name="T61" fmla="*/ 174 h 218"/>
                <a:gd name="T62" fmla="*/ 104 w 208"/>
                <a:gd name="T63" fmla="*/ 190 h 218"/>
                <a:gd name="T64" fmla="*/ 106 w 208"/>
                <a:gd name="T65" fmla="*/ 196 h 218"/>
                <a:gd name="T66" fmla="*/ 110 w 208"/>
                <a:gd name="T67" fmla="*/ 200 h 218"/>
                <a:gd name="T68" fmla="*/ 114 w 208"/>
                <a:gd name="T69" fmla="*/ 204 h 218"/>
                <a:gd name="T70" fmla="*/ 120 w 208"/>
                <a:gd name="T71" fmla="*/ 206 h 218"/>
                <a:gd name="T72" fmla="*/ 136 w 208"/>
                <a:gd name="T73" fmla="*/ 210 h 218"/>
                <a:gd name="T74" fmla="*/ 136 w 208"/>
                <a:gd name="T75" fmla="*/ 218 h 218"/>
                <a:gd name="T76" fmla="*/ 2 w 208"/>
                <a:gd name="T77" fmla="*/ 218 h 218"/>
                <a:gd name="T78" fmla="*/ 2 w 208"/>
                <a:gd name="T79" fmla="*/ 208 h 218"/>
                <a:gd name="T80" fmla="*/ 2 w 208"/>
                <a:gd name="T81" fmla="*/ 208 h 218"/>
                <a:gd name="T82" fmla="*/ 18 w 208"/>
                <a:gd name="T83" fmla="*/ 206 h 218"/>
                <a:gd name="T84" fmla="*/ 24 w 208"/>
                <a:gd name="T85" fmla="*/ 204 h 218"/>
                <a:gd name="T86" fmla="*/ 28 w 208"/>
                <a:gd name="T87" fmla="*/ 200 h 218"/>
                <a:gd name="T88" fmla="*/ 32 w 208"/>
                <a:gd name="T89" fmla="*/ 196 h 218"/>
                <a:gd name="T90" fmla="*/ 34 w 208"/>
                <a:gd name="T91" fmla="*/ 190 h 218"/>
                <a:gd name="T92" fmla="*/ 36 w 208"/>
                <a:gd name="T93" fmla="*/ 174 h 218"/>
                <a:gd name="T94" fmla="*/ 36 w 208"/>
                <a:gd name="T95" fmla="*/ 44 h 218"/>
                <a:gd name="T96" fmla="*/ 36 w 208"/>
                <a:gd name="T97" fmla="*/ 44 h 218"/>
                <a:gd name="T98" fmla="*/ 34 w 208"/>
                <a:gd name="T99" fmla="*/ 30 h 218"/>
                <a:gd name="T100" fmla="*/ 30 w 208"/>
                <a:gd name="T101" fmla="*/ 24 h 218"/>
                <a:gd name="T102" fmla="*/ 28 w 208"/>
                <a:gd name="T103" fmla="*/ 20 h 218"/>
                <a:gd name="T104" fmla="*/ 22 w 208"/>
                <a:gd name="T105" fmla="*/ 18 h 218"/>
                <a:gd name="T106" fmla="*/ 16 w 208"/>
                <a:gd name="T107" fmla="*/ 16 h 218"/>
                <a:gd name="T108" fmla="*/ 0 w 208"/>
                <a:gd name="T109" fmla="*/ 14 h 218"/>
                <a:gd name="T110" fmla="*/ 0 w 208"/>
                <a:gd name="T111" fmla="*/ 6 h 218"/>
                <a:gd name="T112" fmla="*/ 0 w 208"/>
                <a:gd name="T113" fmla="*/ 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8" h="218">
                  <a:moveTo>
                    <a:pt x="0" y="6"/>
                  </a:moveTo>
                  <a:lnTo>
                    <a:pt x="102" y="6"/>
                  </a:lnTo>
                  <a:lnTo>
                    <a:pt x="102" y="60"/>
                  </a:lnTo>
                  <a:lnTo>
                    <a:pt x="144" y="10"/>
                  </a:lnTo>
                  <a:lnTo>
                    <a:pt x="144" y="10"/>
                  </a:lnTo>
                  <a:lnTo>
                    <a:pt x="150" y="6"/>
                  </a:lnTo>
                  <a:lnTo>
                    <a:pt x="156" y="2"/>
                  </a:lnTo>
                  <a:lnTo>
                    <a:pt x="162" y="0"/>
                  </a:lnTo>
                  <a:lnTo>
                    <a:pt x="170" y="0"/>
                  </a:lnTo>
                  <a:lnTo>
                    <a:pt x="180" y="2"/>
                  </a:lnTo>
                  <a:lnTo>
                    <a:pt x="188" y="4"/>
                  </a:lnTo>
                  <a:lnTo>
                    <a:pt x="198" y="10"/>
                  </a:lnTo>
                  <a:lnTo>
                    <a:pt x="208" y="16"/>
                  </a:lnTo>
                  <a:lnTo>
                    <a:pt x="194" y="96"/>
                  </a:lnTo>
                  <a:lnTo>
                    <a:pt x="194" y="96"/>
                  </a:lnTo>
                  <a:lnTo>
                    <a:pt x="180" y="82"/>
                  </a:lnTo>
                  <a:lnTo>
                    <a:pt x="168" y="70"/>
                  </a:lnTo>
                  <a:lnTo>
                    <a:pt x="152" y="64"/>
                  </a:lnTo>
                  <a:lnTo>
                    <a:pt x="146" y="62"/>
                  </a:lnTo>
                  <a:lnTo>
                    <a:pt x="138" y="62"/>
                  </a:lnTo>
                  <a:lnTo>
                    <a:pt x="138" y="62"/>
                  </a:lnTo>
                  <a:lnTo>
                    <a:pt x="132" y="62"/>
                  </a:lnTo>
                  <a:lnTo>
                    <a:pt x="126" y="64"/>
                  </a:lnTo>
                  <a:lnTo>
                    <a:pt x="120" y="66"/>
                  </a:lnTo>
                  <a:lnTo>
                    <a:pt x="114" y="70"/>
                  </a:lnTo>
                  <a:lnTo>
                    <a:pt x="110" y="76"/>
                  </a:lnTo>
                  <a:lnTo>
                    <a:pt x="106" y="84"/>
                  </a:lnTo>
                  <a:lnTo>
                    <a:pt x="104" y="92"/>
                  </a:lnTo>
                  <a:lnTo>
                    <a:pt x="102" y="102"/>
                  </a:lnTo>
                  <a:lnTo>
                    <a:pt x="102" y="174"/>
                  </a:lnTo>
                  <a:lnTo>
                    <a:pt x="102" y="174"/>
                  </a:lnTo>
                  <a:lnTo>
                    <a:pt x="104" y="190"/>
                  </a:lnTo>
                  <a:lnTo>
                    <a:pt x="106" y="196"/>
                  </a:lnTo>
                  <a:lnTo>
                    <a:pt x="110" y="200"/>
                  </a:lnTo>
                  <a:lnTo>
                    <a:pt x="114" y="204"/>
                  </a:lnTo>
                  <a:lnTo>
                    <a:pt x="120" y="206"/>
                  </a:lnTo>
                  <a:lnTo>
                    <a:pt x="136" y="210"/>
                  </a:lnTo>
                  <a:lnTo>
                    <a:pt x="136" y="218"/>
                  </a:lnTo>
                  <a:lnTo>
                    <a:pt x="2" y="218"/>
                  </a:lnTo>
                  <a:lnTo>
                    <a:pt x="2" y="208"/>
                  </a:lnTo>
                  <a:lnTo>
                    <a:pt x="2" y="208"/>
                  </a:lnTo>
                  <a:lnTo>
                    <a:pt x="18" y="206"/>
                  </a:lnTo>
                  <a:lnTo>
                    <a:pt x="24" y="204"/>
                  </a:lnTo>
                  <a:lnTo>
                    <a:pt x="28" y="200"/>
                  </a:lnTo>
                  <a:lnTo>
                    <a:pt x="32" y="196"/>
                  </a:lnTo>
                  <a:lnTo>
                    <a:pt x="34" y="190"/>
                  </a:lnTo>
                  <a:lnTo>
                    <a:pt x="36" y="174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34" y="30"/>
                  </a:lnTo>
                  <a:lnTo>
                    <a:pt x="30" y="24"/>
                  </a:lnTo>
                  <a:lnTo>
                    <a:pt x="28" y="20"/>
                  </a:lnTo>
                  <a:lnTo>
                    <a:pt x="22" y="18"/>
                  </a:lnTo>
                  <a:lnTo>
                    <a:pt x="16" y="16"/>
                  </a:lnTo>
                  <a:lnTo>
                    <a:pt x="0" y="1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9"/>
            <p:cNvSpPr>
              <a:spLocks noEditPoints="1"/>
            </p:cNvSpPr>
            <p:nvPr/>
          </p:nvSpPr>
          <p:spPr bwMode="auto">
            <a:xfrm>
              <a:off x="7552" y="9235"/>
              <a:ext cx="414" cy="396"/>
            </a:xfrm>
            <a:custGeom>
              <a:avLst/>
              <a:gdLst>
                <a:gd name="T0" fmla="*/ 0 w 226"/>
                <a:gd name="T1" fmla="*/ 116 h 216"/>
                <a:gd name="T2" fmla="*/ 2 w 226"/>
                <a:gd name="T3" fmla="*/ 88 h 216"/>
                <a:gd name="T4" fmla="*/ 8 w 226"/>
                <a:gd name="T5" fmla="*/ 66 h 216"/>
                <a:gd name="T6" fmla="*/ 20 w 226"/>
                <a:gd name="T7" fmla="*/ 46 h 216"/>
                <a:gd name="T8" fmla="*/ 34 w 226"/>
                <a:gd name="T9" fmla="*/ 30 h 216"/>
                <a:gd name="T10" fmla="*/ 72 w 226"/>
                <a:gd name="T11" fmla="*/ 8 h 216"/>
                <a:gd name="T12" fmla="*/ 122 w 226"/>
                <a:gd name="T13" fmla="*/ 0 h 216"/>
                <a:gd name="T14" fmla="*/ 144 w 226"/>
                <a:gd name="T15" fmla="*/ 0 h 216"/>
                <a:gd name="T16" fmla="*/ 178 w 226"/>
                <a:gd name="T17" fmla="*/ 14 h 216"/>
                <a:gd name="T18" fmla="*/ 202 w 226"/>
                <a:gd name="T19" fmla="*/ 38 h 216"/>
                <a:gd name="T20" fmla="*/ 214 w 226"/>
                <a:gd name="T21" fmla="*/ 72 h 216"/>
                <a:gd name="T22" fmla="*/ 70 w 226"/>
                <a:gd name="T23" fmla="*/ 92 h 216"/>
                <a:gd name="T24" fmla="*/ 70 w 226"/>
                <a:gd name="T25" fmla="*/ 110 h 216"/>
                <a:gd name="T26" fmla="*/ 80 w 226"/>
                <a:gd name="T27" fmla="*/ 142 h 216"/>
                <a:gd name="T28" fmla="*/ 98 w 226"/>
                <a:gd name="T29" fmla="*/ 168 h 216"/>
                <a:gd name="T30" fmla="*/ 120 w 226"/>
                <a:gd name="T31" fmla="*/ 184 h 216"/>
                <a:gd name="T32" fmla="*/ 134 w 226"/>
                <a:gd name="T33" fmla="*/ 186 h 216"/>
                <a:gd name="T34" fmla="*/ 164 w 226"/>
                <a:gd name="T35" fmla="*/ 184 h 216"/>
                <a:gd name="T36" fmla="*/ 186 w 226"/>
                <a:gd name="T37" fmla="*/ 174 h 216"/>
                <a:gd name="T38" fmla="*/ 208 w 226"/>
                <a:gd name="T39" fmla="*/ 154 h 216"/>
                <a:gd name="T40" fmla="*/ 226 w 226"/>
                <a:gd name="T41" fmla="*/ 144 h 216"/>
                <a:gd name="T42" fmla="*/ 222 w 226"/>
                <a:gd name="T43" fmla="*/ 158 h 216"/>
                <a:gd name="T44" fmla="*/ 204 w 226"/>
                <a:gd name="T45" fmla="*/ 184 h 216"/>
                <a:gd name="T46" fmla="*/ 178 w 226"/>
                <a:gd name="T47" fmla="*/ 204 h 216"/>
                <a:gd name="T48" fmla="*/ 140 w 226"/>
                <a:gd name="T49" fmla="*/ 216 h 216"/>
                <a:gd name="T50" fmla="*/ 118 w 226"/>
                <a:gd name="T51" fmla="*/ 216 h 216"/>
                <a:gd name="T52" fmla="*/ 80 w 226"/>
                <a:gd name="T53" fmla="*/ 212 h 216"/>
                <a:gd name="T54" fmla="*/ 42 w 226"/>
                <a:gd name="T55" fmla="*/ 194 h 216"/>
                <a:gd name="T56" fmla="*/ 20 w 226"/>
                <a:gd name="T57" fmla="*/ 170 h 216"/>
                <a:gd name="T58" fmla="*/ 8 w 226"/>
                <a:gd name="T59" fmla="*/ 152 h 216"/>
                <a:gd name="T60" fmla="*/ 2 w 226"/>
                <a:gd name="T61" fmla="*/ 128 h 216"/>
                <a:gd name="T62" fmla="*/ 0 w 226"/>
                <a:gd name="T63" fmla="*/ 116 h 216"/>
                <a:gd name="T64" fmla="*/ 150 w 226"/>
                <a:gd name="T65" fmla="*/ 72 h 216"/>
                <a:gd name="T66" fmla="*/ 148 w 226"/>
                <a:gd name="T67" fmla="*/ 60 h 216"/>
                <a:gd name="T68" fmla="*/ 144 w 226"/>
                <a:gd name="T69" fmla="*/ 42 h 216"/>
                <a:gd name="T70" fmla="*/ 134 w 226"/>
                <a:gd name="T71" fmla="*/ 28 h 216"/>
                <a:gd name="T72" fmla="*/ 120 w 226"/>
                <a:gd name="T73" fmla="*/ 20 h 216"/>
                <a:gd name="T74" fmla="*/ 114 w 226"/>
                <a:gd name="T75" fmla="*/ 18 h 216"/>
                <a:gd name="T76" fmla="*/ 100 w 226"/>
                <a:gd name="T77" fmla="*/ 22 h 216"/>
                <a:gd name="T78" fmla="*/ 86 w 226"/>
                <a:gd name="T79" fmla="*/ 32 h 216"/>
                <a:gd name="T80" fmla="*/ 76 w 226"/>
                <a:gd name="T81" fmla="*/ 50 h 216"/>
                <a:gd name="T82" fmla="*/ 72 w 226"/>
                <a:gd name="T83" fmla="*/ 7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6" h="216">
                  <a:moveTo>
                    <a:pt x="0" y="116"/>
                  </a:moveTo>
                  <a:lnTo>
                    <a:pt x="0" y="116"/>
                  </a:lnTo>
                  <a:lnTo>
                    <a:pt x="0" y="102"/>
                  </a:lnTo>
                  <a:lnTo>
                    <a:pt x="2" y="88"/>
                  </a:lnTo>
                  <a:lnTo>
                    <a:pt x="4" y="76"/>
                  </a:lnTo>
                  <a:lnTo>
                    <a:pt x="8" y="66"/>
                  </a:lnTo>
                  <a:lnTo>
                    <a:pt x="14" y="56"/>
                  </a:lnTo>
                  <a:lnTo>
                    <a:pt x="20" y="46"/>
                  </a:lnTo>
                  <a:lnTo>
                    <a:pt x="26" y="38"/>
                  </a:lnTo>
                  <a:lnTo>
                    <a:pt x="34" y="30"/>
                  </a:lnTo>
                  <a:lnTo>
                    <a:pt x="52" y="16"/>
                  </a:lnTo>
                  <a:lnTo>
                    <a:pt x="72" y="8"/>
                  </a:lnTo>
                  <a:lnTo>
                    <a:pt x="96" y="2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44" y="0"/>
                  </a:lnTo>
                  <a:lnTo>
                    <a:pt x="162" y="6"/>
                  </a:lnTo>
                  <a:lnTo>
                    <a:pt x="178" y="14"/>
                  </a:lnTo>
                  <a:lnTo>
                    <a:pt x="192" y="26"/>
                  </a:lnTo>
                  <a:lnTo>
                    <a:pt x="202" y="38"/>
                  </a:lnTo>
                  <a:lnTo>
                    <a:pt x="210" y="54"/>
                  </a:lnTo>
                  <a:lnTo>
                    <a:pt x="214" y="72"/>
                  </a:lnTo>
                  <a:lnTo>
                    <a:pt x="218" y="92"/>
                  </a:lnTo>
                  <a:lnTo>
                    <a:pt x="70" y="92"/>
                  </a:lnTo>
                  <a:lnTo>
                    <a:pt x="70" y="92"/>
                  </a:lnTo>
                  <a:lnTo>
                    <a:pt x="70" y="110"/>
                  </a:lnTo>
                  <a:lnTo>
                    <a:pt x="74" y="126"/>
                  </a:lnTo>
                  <a:lnTo>
                    <a:pt x="80" y="142"/>
                  </a:lnTo>
                  <a:lnTo>
                    <a:pt x="88" y="156"/>
                  </a:lnTo>
                  <a:lnTo>
                    <a:pt x="98" y="168"/>
                  </a:lnTo>
                  <a:lnTo>
                    <a:pt x="108" y="178"/>
                  </a:lnTo>
                  <a:lnTo>
                    <a:pt x="120" y="184"/>
                  </a:lnTo>
                  <a:lnTo>
                    <a:pt x="134" y="186"/>
                  </a:lnTo>
                  <a:lnTo>
                    <a:pt x="134" y="186"/>
                  </a:lnTo>
                  <a:lnTo>
                    <a:pt x="154" y="186"/>
                  </a:lnTo>
                  <a:lnTo>
                    <a:pt x="164" y="184"/>
                  </a:lnTo>
                  <a:lnTo>
                    <a:pt x="176" y="180"/>
                  </a:lnTo>
                  <a:lnTo>
                    <a:pt x="186" y="174"/>
                  </a:lnTo>
                  <a:lnTo>
                    <a:pt x="196" y="164"/>
                  </a:lnTo>
                  <a:lnTo>
                    <a:pt x="208" y="154"/>
                  </a:lnTo>
                  <a:lnTo>
                    <a:pt x="220" y="138"/>
                  </a:lnTo>
                  <a:lnTo>
                    <a:pt x="226" y="144"/>
                  </a:lnTo>
                  <a:lnTo>
                    <a:pt x="226" y="144"/>
                  </a:lnTo>
                  <a:lnTo>
                    <a:pt x="222" y="158"/>
                  </a:lnTo>
                  <a:lnTo>
                    <a:pt x="214" y="170"/>
                  </a:lnTo>
                  <a:lnTo>
                    <a:pt x="204" y="184"/>
                  </a:lnTo>
                  <a:lnTo>
                    <a:pt x="192" y="194"/>
                  </a:lnTo>
                  <a:lnTo>
                    <a:pt x="178" y="204"/>
                  </a:lnTo>
                  <a:lnTo>
                    <a:pt x="160" y="210"/>
                  </a:lnTo>
                  <a:lnTo>
                    <a:pt x="140" y="216"/>
                  </a:lnTo>
                  <a:lnTo>
                    <a:pt x="118" y="216"/>
                  </a:lnTo>
                  <a:lnTo>
                    <a:pt x="118" y="216"/>
                  </a:lnTo>
                  <a:lnTo>
                    <a:pt x="100" y="216"/>
                  </a:lnTo>
                  <a:lnTo>
                    <a:pt x="80" y="212"/>
                  </a:lnTo>
                  <a:lnTo>
                    <a:pt x="60" y="204"/>
                  </a:lnTo>
                  <a:lnTo>
                    <a:pt x="42" y="194"/>
                  </a:lnTo>
                  <a:lnTo>
                    <a:pt x="26" y="178"/>
                  </a:lnTo>
                  <a:lnTo>
                    <a:pt x="20" y="170"/>
                  </a:lnTo>
                  <a:lnTo>
                    <a:pt x="12" y="162"/>
                  </a:lnTo>
                  <a:lnTo>
                    <a:pt x="8" y="152"/>
                  </a:lnTo>
                  <a:lnTo>
                    <a:pt x="4" y="140"/>
                  </a:lnTo>
                  <a:lnTo>
                    <a:pt x="2" y="128"/>
                  </a:lnTo>
                  <a:lnTo>
                    <a:pt x="0" y="116"/>
                  </a:lnTo>
                  <a:lnTo>
                    <a:pt x="0" y="116"/>
                  </a:lnTo>
                  <a:close/>
                  <a:moveTo>
                    <a:pt x="72" y="72"/>
                  </a:moveTo>
                  <a:lnTo>
                    <a:pt x="150" y="72"/>
                  </a:lnTo>
                  <a:lnTo>
                    <a:pt x="150" y="72"/>
                  </a:lnTo>
                  <a:lnTo>
                    <a:pt x="148" y="60"/>
                  </a:lnTo>
                  <a:lnTo>
                    <a:pt x="146" y="50"/>
                  </a:lnTo>
                  <a:lnTo>
                    <a:pt x="144" y="42"/>
                  </a:lnTo>
                  <a:lnTo>
                    <a:pt x="140" y="34"/>
                  </a:lnTo>
                  <a:lnTo>
                    <a:pt x="134" y="28"/>
                  </a:lnTo>
                  <a:lnTo>
                    <a:pt x="128" y="22"/>
                  </a:lnTo>
                  <a:lnTo>
                    <a:pt x="120" y="20"/>
                  </a:lnTo>
                  <a:lnTo>
                    <a:pt x="114" y="18"/>
                  </a:lnTo>
                  <a:lnTo>
                    <a:pt x="114" y="18"/>
                  </a:lnTo>
                  <a:lnTo>
                    <a:pt x="106" y="18"/>
                  </a:lnTo>
                  <a:lnTo>
                    <a:pt x="100" y="22"/>
                  </a:lnTo>
                  <a:lnTo>
                    <a:pt x="92" y="26"/>
                  </a:lnTo>
                  <a:lnTo>
                    <a:pt x="86" y="32"/>
                  </a:lnTo>
                  <a:lnTo>
                    <a:pt x="82" y="40"/>
                  </a:lnTo>
                  <a:lnTo>
                    <a:pt x="76" y="50"/>
                  </a:lnTo>
                  <a:lnTo>
                    <a:pt x="74" y="60"/>
                  </a:lnTo>
                  <a:lnTo>
                    <a:pt x="72" y="72"/>
                  </a:lnTo>
                  <a:lnTo>
                    <a:pt x="7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0"/>
            <p:cNvSpPr>
              <a:spLocks/>
            </p:cNvSpPr>
            <p:nvPr/>
          </p:nvSpPr>
          <p:spPr bwMode="auto">
            <a:xfrm>
              <a:off x="6465" y="9235"/>
              <a:ext cx="510" cy="389"/>
            </a:xfrm>
            <a:custGeom>
              <a:avLst/>
              <a:gdLst>
                <a:gd name="T0" fmla="*/ 96 w 278"/>
                <a:gd name="T1" fmla="*/ 50 h 212"/>
                <a:gd name="T2" fmla="*/ 98 w 278"/>
                <a:gd name="T3" fmla="*/ 50 h 212"/>
                <a:gd name="T4" fmla="*/ 114 w 278"/>
                <a:gd name="T5" fmla="*/ 28 h 212"/>
                <a:gd name="T6" fmla="*/ 132 w 278"/>
                <a:gd name="T7" fmla="*/ 12 h 212"/>
                <a:gd name="T8" fmla="*/ 152 w 278"/>
                <a:gd name="T9" fmla="*/ 2 h 212"/>
                <a:gd name="T10" fmla="*/ 176 w 278"/>
                <a:gd name="T11" fmla="*/ 0 h 212"/>
                <a:gd name="T12" fmla="*/ 190 w 278"/>
                <a:gd name="T13" fmla="*/ 0 h 212"/>
                <a:gd name="T14" fmla="*/ 214 w 278"/>
                <a:gd name="T15" fmla="*/ 10 h 212"/>
                <a:gd name="T16" fmla="*/ 226 w 278"/>
                <a:gd name="T17" fmla="*/ 20 h 212"/>
                <a:gd name="T18" fmla="*/ 242 w 278"/>
                <a:gd name="T19" fmla="*/ 44 h 212"/>
                <a:gd name="T20" fmla="*/ 246 w 278"/>
                <a:gd name="T21" fmla="*/ 74 h 212"/>
                <a:gd name="T22" fmla="*/ 246 w 278"/>
                <a:gd name="T23" fmla="*/ 164 h 212"/>
                <a:gd name="T24" fmla="*/ 250 w 278"/>
                <a:gd name="T25" fmla="*/ 190 h 212"/>
                <a:gd name="T26" fmla="*/ 254 w 278"/>
                <a:gd name="T27" fmla="*/ 196 h 212"/>
                <a:gd name="T28" fmla="*/ 278 w 278"/>
                <a:gd name="T29" fmla="*/ 202 h 212"/>
                <a:gd name="T30" fmla="*/ 154 w 278"/>
                <a:gd name="T31" fmla="*/ 212 h 212"/>
                <a:gd name="T32" fmla="*/ 154 w 278"/>
                <a:gd name="T33" fmla="*/ 202 h 212"/>
                <a:gd name="T34" fmla="*/ 172 w 278"/>
                <a:gd name="T35" fmla="*/ 198 h 212"/>
                <a:gd name="T36" fmla="*/ 178 w 278"/>
                <a:gd name="T37" fmla="*/ 196 h 212"/>
                <a:gd name="T38" fmla="*/ 184 w 278"/>
                <a:gd name="T39" fmla="*/ 182 h 212"/>
                <a:gd name="T40" fmla="*/ 186 w 278"/>
                <a:gd name="T41" fmla="*/ 82 h 212"/>
                <a:gd name="T42" fmla="*/ 184 w 278"/>
                <a:gd name="T43" fmla="*/ 70 h 212"/>
                <a:gd name="T44" fmla="*/ 180 w 278"/>
                <a:gd name="T45" fmla="*/ 52 h 212"/>
                <a:gd name="T46" fmla="*/ 176 w 278"/>
                <a:gd name="T47" fmla="*/ 46 h 212"/>
                <a:gd name="T48" fmla="*/ 164 w 278"/>
                <a:gd name="T49" fmla="*/ 36 h 212"/>
                <a:gd name="T50" fmla="*/ 148 w 278"/>
                <a:gd name="T51" fmla="*/ 32 h 212"/>
                <a:gd name="T52" fmla="*/ 132 w 278"/>
                <a:gd name="T53" fmla="*/ 34 h 212"/>
                <a:gd name="T54" fmla="*/ 106 w 278"/>
                <a:gd name="T55" fmla="*/ 52 h 212"/>
                <a:gd name="T56" fmla="*/ 96 w 278"/>
                <a:gd name="T57" fmla="*/ 164 h 212"/>
                <a:gd name="T58" fmla="*/ 96 w 278"/>
                <a:gd name="T59" fmla="*/ 174 h 212"/>
                <a:gd name="T60" fmla="*/ 102 w 278"/>
                <a:gd name="T61" fmla="*/ 192 h 212"/>
                <a:gd name="T62" fmla="*/ 106 w 278"/>
                <a:gd name="T63" fmla="*/ 198 h 212"/>
                <a:gd name="T64" fmla="*/ 128 w 278"/>
                <a:gd name="T65" fmla="*/ 204 h 212"/>
                <a:gd name="T66" fmla="*/ 4 w 278"/>
                <a:gd name="T67" fmla="*/ 212 h 212"/>
                <a:gd name="T68" fmla="*/ 4 w 278"/>
                <a:gd name="T69" fmla="*/ 204 h 212"/>
                <a:gd name="T70" fmla="*/ 20 w 278"/>
                <a:gd name="T71" fmla="*/ 200 h 212"/>
                <a:gd name="T72" fmla="*/ 24 w 278"/>
                <a:gd name="T73" fmla="*/ 198 h 212"/>
                <a:gd name="T74" fmla="*/ 32 w 278"/>
                <a:gd name="T75" fmla="*/ 184 h 212"/>
                <a:gd name="T76" fmla="*/ 32 w 278"/>
                <a:gd name="T77" fmla="*/ 54 h 212"/>
                <a:gd name="T78" fmla="*/ 32 w 278"/>
                <a:gd name="T79" fmla="*/ 36 h 212"/>
                <a:gd name="T80" fmla="*/ 30 w 278"/>
                <a:gd name="T81" fmla="*/ 20 h 212"/>
                <a:gd name="T82" fmla="*/ 26 w 278"/>
                <a:gd name="T83" fmla="*/ 16 h 212"/>
                <a:gd name="T84" fmla="*/ 16 w 278"/>
                <a:gd name="T85" fmla="*/ 10 h 212"/>
                <a:gd name="T86" fmla="*/ 0 w 278"/>
                <a:gd name="T87" fmla="*/ 0 h 212"/>
                <a:gd name="T88" fmla="*/ 96 w 278"/>
                <a:gd name="T89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8" h="212">
                  <a:moveTo>
                    <a:pt x="96" y="0"/>
                  </a:moveTo>
                  <a:lnTo>
                    <a:pt x="96" y="50"/>
                  </a:lnTo>
                  <a:lnTo>
                    <a:pt x="98" y="50"/>
                  </a:lnTo>
                  <a:lnTo>
                    <a:pt x="98" y="50"/>
                  </a:lnTo>
                  <a:lnTo>
                    <a:pt x="104" y="38"/>
                  </a:lnTo>
                  <a:lnTo>
                    <a:pt x="114" y="28"/>
                  </a:lnTo>
                  <a:lnTo>
                    <a:pt x="122" y="18"/>
                  </a:lnTo>
                  <a:lnTo>
                    <a:pt x="132" y="12"/>
                  </a:lnTo>
                  <a:lnTo>
                    <a:pt x="142" y="6"/>
                  </a:lnTo>
                  <a:lnTo>
                    <a:pt x="152" y="2"/>
                  </a:lnTo>
                  <a:lnTo>
                    <a:pt x="16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4"/>
                  </a:lnTo>
                  <a:lnTo>
                    <a:pt x="214" y="10"/>
                  </a:lnTo>
                  <a:lnTo>
                    <a:pt x="226" y="20"/>
                  </a:lnTo>
                  <a:lnTo>
                    <a:pt x="226" y="20"/>
                  </a:lnTo>
                  <a:lnTo>
                    <a:pt x="234" y="30"/>
                  </a:lnTo>
                  <a:lnTo>
                    <a:pt x="242" y="44"/>
                  </a:lnTo>
                  <a:lnTo>
                    <a:pt x="246" y="58"/>
                  </a:lnTo>
                  <a:lnTo>
                    <a:pt x="246" y="74"/>
                  </a:lnTo>
                  <a:lnTo>
                    <a:pt x="246" y="164"/>
                  </a:lnTo>
                  <a:lnTo>
                    <a:pt x="246" y="164"/>
                  </a:lnTo>
                  <a:lnTo>
                    <a:pt x="248" y="182"/>
                  </a:lnTo>
                  <a:lnTo>
                    <a:pt x="250" y="190"/>
                  </a:lnTo>
                  <a:lnTo>
                    <a:pt x="254" y="196"/>
                  </a:lnTo>
                  <a:lnTo>
                    <a:pt x="254" y="196"/>
                  </a:lnTo>
                  <a:lnTo>
                    <a:pt x="262" y="200"/>
                  </a:lnTo>
                  <a:lnTo>
                    <a:pt x="278" y="202"/>
                  </a:lnTo>
                  <a:lnTo>
                    <a:pt x="278" y="212"/>
                  </a:lnTo>
                  <a:lnTo>
                    <a:pt x="154" y="212"/>
                  </a:lnTo>
                  <a:lnTo>
                    <a:pt x="154" y="202"/>
                  </a:lnTo>
                  <a:lnTo>
                    <a:pt x="154" y="202"/>
                  </a:lnTo>
                  <a:lnTo>
                    <a:pt x="166" y="200"/>
                  </a:lnTo>
                  <a:lnTo>
                    <a:pt x="172" y="198"/>
                  </a:lnTo>
                  <a:lnTo>
                    <a:pt x="178" y="196"/>
                  </a:lnTo>
                  <a:lnTo>
                    <a:pt x="178" y="196"/>
                  </a:lnTo>
                  <a:lnTo>
                    <a:pt x="182" y="190"/>
                  </a:lnTo>
                  <a:lnTo>
                    <a:pt x="184" y="182"/>
                  </a:lnTo>
                  <a:lnTo>
                    <a:pt x="186" y="166"/>
                  </a:lnTo>
                  <a:lnTo>
                    <a:pt x="186" y="82"/>
                  </a:lnTo>
                  <a:lnTo>
                    <a:pt x="186" y="82"/>
                  </a:lnTo>
                  <a:lnTo>
                    <a:pt x="184" y="70"/>
                  </a:lnTo>
                  <a:lnTo>
                    <a:pt x="182" y="60"/>
                  </a:lnTo>
                  <a:lnTo>
                    <a:pt x="180" y="52"/>
                  </a:lnTo>
                  <a:lnTo>
                    <a:pt x="176" y="46"/>
                  </a:lnTo>
                  <a:lnTo>
                    <a:pt x="176" y="46"/>
                  </a:lnTo>
                  <a:lnTo>
                    <a:pt x="170" y="40"/>
                  </a:lnTo>
                  <a:lnTo>
                    <a:pt x="164" y="36"/>
                  </a:lnTo>
                  <a:lnTo>
                    <a:pt x="156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32" y="34"/>
                  </a:lnTo>
                  <a:lnTo>
                    <a:pt x="118" y="42"/>
                  </a:lnTo>
                  <a:lnTo>
                    <a:pt x="106" y="52"/>
                  </a:lnTo>
                  <a:lnTo>
                    <a:pt x="96" y="68"/>
                  </a:lnTo>
                  <a:lnTo>
                    <a:pt x="96" y="164"/>
                  </a:lnTo>
                  <a:lnTo>
                    <a:pt x="96" y="164"/>
                  </a:lnTo>
                  <a:lnTo>
                    <a:pt x="96" y="174"/>
                  </a:lnTo>
                  <a:lnTo>
                    <a:pt x="98" y="184"/>
                  </a:lnTo>
                  <a:lnTo>
                    <a:pt x="102" y="192"/>
                  </a:lnTo>
                  <a:lnTo>
                    <a:pt x="106" y="198"/>
                  </a:lnTo>
                  <a:lnTo>
                    <a:pt x="106" y="198"/>
                  </a:lnTo>
                  <a:lnTo>
                    <a:pt x="114" y="202"/>
                  </a:lnTo>
                  <a:lnTo>
                    <a:pt x="128" y="204"/>
                  </a:lnTo>
                  <a:lnTo>
                    <a:pt x="128" y="212"/>
                  </a:lnTo>
                  <a:lnTo>
                    <a:pt x="4" y="212"/>
                  </a:lnTo>
                  <a:lnTo>
                    <a:pt x="4" y="204"/>
                  </a:lnTo>
                  <a:lnTo>
                    <a:pt x="4" y="204"/>
                  </a:lnTo>
                  <a:lnTo>
                    <a:pt x="14" y="202"/>
                  </a:lnTo>
                  <a:lnTo>
                    <a:pt x="20" y="200"/>
                  </a:lnTo>
                  <a:lnTo>
                    <a:pt x="24" y="198"/>
                  </a:lnTo>
                  <a:lnTo>
                    <a:pt x="24" y="198"/>
                  </a:lnTo>
                  <a:lnTo>
                    <a:pt x="30" y="190"/>
                  </a:lnTo>
                  <a:lnTo>
                    <a:pt x="32" y="184"/>
                  </a:lnTo>
                  <a:lnTo>
                    <a:pt x="32" y="168"/>
                  </a:lnTo>
                  <a:lnTo>
                    <a:pt x="32" y="54"/>
                  </a:lnTo>
                  <a:lnTo>
                    <a:pt x="32" y="54"/>
                  </a:lnTo>
                  <a:lnTo>
                    <a:pt x="32" y="36"/>
                  </a:lnTo>
                  <a:lnTo>
                    <a:pt x="32" y="26"/>
                  </a:lnTo>
                  <a:lnTo>
                    <a:pt x="30" y="20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2" y="12"/>
                  </a:lnTo>
                  <a:lnTo>
                    <a:pt x="16" y="10"/>
                  </a:lnTo>
                  <a:lnTo>
                    <a:pt x="0" y="8"/>
                  </a:lnTo>
                  <a:lnTo>
                    <a:pt x="0" y="0"/>
                  </a:lnTo>
                  <a:lnTo>
                    <a:pt x="88" y="0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1"/>
            <p:cNvSpPr>
              <a:spLocks/>
            </p:cNvSpPr>
            <p:nvPr/>
          </p:nvSpPr>
          <p:spPr bwMode="auto">
            <a:xfrm>
              <a:off x="6946" y="9235"/>
              <a:ext cx="246" cy="389"/>
            </a:xfrm>
            <a:custGeom>
              <a:avLst/>
              <a:gdLst>
                <a:gd name="T0" fmla="*/ 100 w 134"/>
                <a:gd name="T1" fmla="*/ 0 h 212"/>
                <a:gd name="T2" fmla="*/ 100 w 134"/>
                <a:gd name="T3" fmla="*/ 168 h 212"/>
                <a:gd name="T4" fmla="*/ 100 w 134"/>
                <a:gd name="T5" fmla="*/ 168 h 212"/>
                <a:gd name="T6" fmla="*/ 100 w 134"/>
                <a:gd name="T7" fmla="*/ 178 h 212"/>
                <a:gd name="T8" fmla="*/ 102 w 134"/>
                <a:gd name="T9" fmla="*/ 186 h 212"/>
                <a:gd name="T10" fmla="*/ 104 w 134"/>
                <a:gd name="T11" fmla="*/ 192 h 212"/>
                <a:gd name="T12" fmla="*/ 108 w 134"/>
                <a:gd name="T13" fmla="*/ 196 h 212"/>
                <a:gd name="T14" fmla="*/ 112 w 134"/>
                <a:gd name="T15" fmla="*/ 200 h 212"/>
                <a:gd name="T16" fmla="*/ 118 w 134"/>
                <a:gd name="T17" fmla="*/ 202 h 212"/>
                <a:gd name="T18" fmla="*/ 134 w 134"/>
                <a:gd name="T19" fmla="*/ 204 h 212"/>
                <a:gd name="T20" fmla="*/ 134 w 134"/>
                <a:gd name="T21" fmla="*/ 212 h 212"/>
                <a:gd name="T22" fmla="*/ 2 w 134"/>
                <a:gd name="T23" fmla="*/ 212 h 212"/>
                <a:gd name="T24" fmla="*/ 2 w 134"/>
                <a:gd name="T25" fmla="*/ 204 h 212"/>
                <a:gd name="T26" fmla="*/ 2 w 134"/>
                <a:gd name="T27" fmla="*/ 204 h 212"/>
                <a:gd name="T28" fmla="*/ 18 w 134"/>
                <a:gd name="T29" fmla="*/ 202 h 212"/>
                <a:gd name="T30" fmla="*/ 24 w 134"/>
                <a:gd name="T31" fmla="*/ 198 h 212"/>
                <a:gd name="T32" fmla="*/ 28 w 134"/>
                <a:gd name="T33" fmla="*/ 196 h 212"/>
                <a:gd name="T34" fmla="*/ 28 w 134"/>
                <a:gd name="T35" fmla="*/ 196 h 212"/>
                <a:gd name="T36" fmla="*/ 32 w 134"/>
                <a:gd name="T37" fmla="*/ 190 h 212"/>
                <a:gd name="T38" fmla="*/ 34 w 134"/>
                <a:gd name="T39" fmla="*/ 182 h 212"/>
                <a:gd name="T40" fmla="*/ 36 w 134"/>
                <a:gd name="T41" fmla="*/ 164 h 212"/>
                <a:gd name="T42" fmla="*/ 36 w 134"/>
                <a:gd name="T43" fmla="*/ 54 h 212"/>
                <a:gd name="T44" fmla="*/ 36 w 134"/>
                <a:gd name="T45" fmla="*/ 54 h 212"/>
                <a:gd name="T46" fmla="*/ 36 w 134"/>
                <a:gd name="T47" fmla="*/ 34 h 212"/>
                <a:gd name="T48" fmla="*/ 34 w 134"/>
                <a:gd name="T49" fmla="*/ 24 h 212"/>
                <a:gd name="T50" fmla="*/ 32 w 134"/>
                <a:gd name="T51" fmla="*/ 18 h 212"/>
                <a:gd name="T52" fmla="*/ 32 w 134"/>
                <a:gd name="T53" fmla="*/ 18 h 212"/>
                <a:gd name="T54" fmla="*/ 28 w 134"/>
                <a:gd name="T55" fmla="*/ 14 h 212"/>
                <a:gd name="T56" fmla="*/ 22 w 134"/>
                <a:gd name="T57" fmla="*/ 12 h 212"/>
                <a:gd name="T58" fmla="*/ 14 w 134"/>
                <a:gd name="T59" fmla="*/ 10 h 212"/>
                <a:gd name="T60" fmla="*/ 0 w 134"/>
                <a:gd name="T61" fmla="*/ 8 h 212"/>
                <a:gd name="T62" fmla="*/ 0 w 134"/>
                <a:gd name="T63" fmla="*/ 0 h 212"/>
                <a:gd name="T64" fmla="*/ 100 w 134"/>
                <a:gd name="T6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4" h="212">
                  <a:moveTo>
                    <a:pt x="100" y="0"/>
                  </a:moveTo>
                  <a:lnTo>
                    <a:pt x="100" y="168"/>
                  </a:lnTo>
                  <a:lnTo>
                    <a:pt x="100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04" y="192"/>
                  </a:lnTo>
                  <a:lnTo>
                    <a:pt x="108" y="196"/>
                  </a:lnTo>
                  <a:lnTo>
                    <a:pt x="112" y="200"/>
                  </a:lnTo>
                  <a:lnTo>
                    <a:pt x="118" y="202"/>
                  </a:lnTo>
                  <a:lnTo>
                    <a:pt x="134" y="204"/>
                  </a:lnTo>
                  <a:lnTo>
                    <a:pt x="134" y="212"/>
                  </a:lnTo>
                  <a:lnTo>
                    <a:pt x="2" y="21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18" y="202"/>
                  </a:lnTo>
                  <a:lnTo>
                    <a:pt x="24" y="198"/>
                  </a:lnTo>
                  <a:lnTo>
                    <a:pt x="28" y="196"/>
                  </a:lnTo>
                  <a:lnTo>
                    <a:pt x="28" y="196"/>
                  </a:lnTo>
                  <a:lnTo>
                    <a:pt x="32" y="190"/>
                  </a:lnTo>
                  <a:lnTo>
                    <a:pt x="34" y="182"/>
                  </a:lnTo>
                  <a:lnTo>
                    <a:pt x="36" y="164"/>
                  </a:lnTo>
                  <a:lnTo>
                    <a:pt x="36" y="54"/>
                  </a:lnTo>
                  <a:lnTo>
                    <a:pt x="36" y="54"/>
                  </a:lnTo>
                  <a:lnTo>
                    <a:pt x="36" y="34"/>
                  </a:lnTo>
                  <a:lnTo>
                    <a:pt x="34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28" y="14"/>
                  </a:lnTo>
                  <a:lnTo>
                    <a:pt x="22" y="12"/>
                  </a:lnTo>
                  <a:lnTo>
                    <a:pt x="14" y="10"/>
                  </a:lnTo>
                  <a:lnTo>
                    <a:pt x="0" y="8"/>
                  </a:lnTo>
                  <a:lnTo>
                    <a:pt x="0" y="0"/>
                  </a:lnTo>
                  <a:lnTo>
                    <a:pt x="10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2"/>
            <p:cNvSpPr>
              <a:spLocks/>
            </p:cNvSpPr>
            <p:nvPr/>
          </p:nvSpPr>
          <p:spPr bwMode="auto">
            <a:xfrm>
              <a:off x="7002" y="9000"/>
              <a:ext cx="135" cy="128"/>
            </a:xfrm>
            <a:custGeom>
              <a:avLst/>
              <a:gdLst>
                <a:gd name="T0" fmla="*/ 0 w 74"/>
                <a:gd name="T1" fmla="*/ 36 h 70"/>
                <a:gd name="T2" fmla="*/ 0 w 74"/>
                <a:gd name="T3" fmla="*/ 36 h 70"/>
                <a:gd name="T4" fmla="*/ 0 w 74"/>
                <a:gd name="T5" fmla="*/ 28 h 70"/>
                <a:gd name="T6" fmla="*/ 2 w 74"/>
                <a:gd name="T7" fmla="*/ 20 h 70"/>
                <a:gd name="T8" fmla="*/ 6 w 74"/>
                <a:gd name="T9" fmla="*/ 14 h 70"/>
                <a:gd name="T10" fmla="*/ 12 w 74"/>
                <a:gd name="T11" fmla="*/ 10 h 70"/>
                <a:gd name="T12" fmla="*/ 16 w 74"/>
                <a:gd name="T13" fmla="*/ 6 h 70"/>
                <a:gd name="T14" fmla="*/ 24 w 74"/>
                <a:gd name="T15" fmla="*/ 4 h 70"/>
                <a:gd name="T16" fmla="*/ 38 w 74"/>
                <a:gd name="T17" fmla="*/ 0 h 70"/>
                <a:gd name="T18" fmla="*/ 50 w 74"/>
                <a:gd name="T19" fmla="*/ 2 h 70"/>
                <a:gd name="T20" fmla="*/ 58 w 74"/>
                <a:gd name="T21" fmla="*/ 6 h 70"/>
                <a:gd name="T22" fmla="*/ 62 w 74"/>
                <a:gd name="T23" fmla="*/ 10 h 70"/>
                <a:gd name="T24" fmla="*/ 68 w 74"/>
                <a:gd name="T25" fmla="*/ 14 h 70"/>
                <a:gd name="T26" fmla="*/ 72 w 74"/>
                <a:gd name="T27" fmla="*/ 20 h 70"/>
                <a:gd name="T28" fmla="*/ 74 w 74"/>
                <a:gd name="T29" fmla="*/ 28 h 70"/>
                <a:gd name="T30" fmla="*/ 74 w 74"/>
                <a:gd name="T31" fmla="*/ 36 h 70"/>
                <a:gd name="T32" fmla="*/ 74 w 74"/>
                <a:gd name="T33" fmla="*/ 36 h 70"/>
                <a:gd name="T34" fmla="*/ 74 w 74"/>
                <a:gd name="T35" fmla="*/ 44 h 70"/>
                <a:gd name="T36" fmla="*/ 72 w 74"/>
                <a:gd name="T37" fmla="*/ 50 h 70"/>
                <a:gd name="T38" fmla="*/ 68 w 74"/>
                <a:gd name="T39" fmla="*/ 56 h 70"/>
                <a:gd name="T40" fmla="*/ 62 w 74"/>
                <a:gd name="T41" fmla="*/ 62 h 70"/>
                <a:gd name="T42" fmla="*/ 58 w 74"/>
                <a:gd name="T43" fmla="*/ 66 h 70"/>
                <a:gd name="T44" fmla="*/ 50 w 74"/>
                <a:gd name="T45" fmla="*/ 68 h 70"/>
                <a:gd name="T46" fmla="*/ 38 w 74"/>
                <a:gd name="T47" fmla="*/ 70 h 70"/>
                <a:gd name="T48" fmla="*/ 24 w 74"/>
                <a:gd name="T49" fmla="*/ 68 h 70"/>
                <a:gd name="T50" fmla="*/ 16 w 74"/>
                <a:gd name="T51" fmla="*/ 66 h 70"/>
                <a:gd name="T52" fmla="*/ 12 w 74"/>
                <a:gd name="T53" fmla="*/ 62 h 70"/>
                <a:gd name="T54" fmla="*/ 6 w 74"/>
                <a:gd name="T55" fmla="*/ 56 h 70"/>
                <a:gd name="T56" fmla="*/ 2 w 74"/>
                <a:gd name="T57" fmla="*/ 50 h 70"/>
                <a:gd name="T58" fmla="*/ 0 w 74"/>
                <a:gd name="T59" fmla="*/ 44 h 70"/>
                <a:gd name="T60" fmla="*/ 0 w 74"/>
                <a:gd name="T61" fmla="*/ 3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" h="70">
                  <a:moveTo>
                    <a:pt x="0" y="36"/>
                  </a:moveTo>
                  <a:lnTo>
                    <a:pt x="0" y="36"/>
                  </a:lnTo>
                  <a:lnTo>
                    <a:pt x="0" y="28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12" y="10"/>
                  </a:lnTo>
                  <a:lnTo>
                    <a:pt x="16" y="6"/>
                  </a:lnTo>
                  <a:lnTo>
                    <a:pt x="24" y="4"/>
                  </a:lnTo>
                  <a:lnTo>
                    <a:pt x="38" y="0"/>
                  </a:lnTo>
                  <a:lnTo>
                    <a:pt x="50" y="2"/>
                  </a:lnTo>
                  <a:lnTo>
                    <a:pt x="58" y="6"/>
                  </a:lnTo>
                  <a:lnTo>
                    <a:pt x="62" y="10"/>
                  </a:lnTo>
                  <a:lnTo>
                    <a:pt x="68" y="14"/>
                  </a:lnTo>
                  <a:lnTo>
                    <a:pt x="72" y="20"/>
                  </a:lnTo>
                  <a:lnTo>
                    <a:pt x="74" y="28"/>
                  </a:lnTo>
                  <a:lnTo>
                    <a:pt x="74" y="36"/>
                  </a:lnTo>
                  <a:lnTo>
                    <a:pt x="74" y="36"/>
                  </a:lnTo>
                  <a:lnTo>
                    <a:pt x="74" y="44"/>
                  </a:lnTo>
                  <a:lnTo>
                    <a:pt x="72" y="50"/>
                  </a:lnTo>
                  <a:lnTo>
                    <a:pt x="68" y="56"/>
                  </a:lnTo>
                  <a:lnTo>
                    <a:pt x="62" y="62"/>
                  </a:lnTo>
                  <a:lnTo>
                    <a:pt x="58" y="66"/>
                  </a:lnTo>
                  <a:lnTo>
                    <a:pt x="50" y="68"/>
                  </a:lnTo>
                  <a:lnTo>
                    <a:pt x="38" y="70"/>
                  </a:lnTo>
                  <a:lnTo>
                    <a:pt x="24" y="68"/>
                  </a:lnTo>
                  <a:lnTo>
                    <a:pt x="16" y="66"/>
                  </a:lnTo>
                  <a:lnTo>
                    <a:pt x="12" y="62"/>
                  </a:lnTo>
                  <a:lnTo>
                    <a:pt x="6" y="56"/>
                  </a:lnTo>
                  <a:lnTo>
                    <a:pt x="2" y="50"/>
                  </a:lnTo>
                  <a:lnTo>
                    <a:pt x="0" y="44"/>
                  </a:lnTo>
                  <a:lnTo>
                    <a:pt x="0" y="3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3"/>
            <p:cNvSpPr>
              <a:spLocks/>
            </p:cNvSpPr>
            <p:nvPr/>
          </p:nvSpPr>
          <p:spPr bwMode="auto">
            <a:xfrm>
              <a:off x="7119" y="9235"/>
              <a:ext cx="491" cy="389"/>
            </a:xfrm>
            <a:custGeom>
              <a:avLst/>
              <a:gdLst>
                <a:gd name="T0" fmla="*/ 268 w 268"/>
                <a:gd name="T1" fmla="*/ 0 h 212"/>
                <a:gd name="T2" fmla="*/ 268 w 268"/>
                <a:gd name="T3" fmla="*/ 8 h 212"/>
                <a:gd name="T4" fmla="*/ 268 w 268"/>
                <a:gd name="T5" fmla="*/ 8 h 212"/>
                <a:gd name="T6" fmla="*/ 260 w 268"/>
                <a:gd name="T7" fmla="*/ 10 h 212"/>
                <a:gd name="T8" fmla="*/ 254 w 268"/>
                <a:gd name="T9" fmla="*/ 12 h 212"/>
                <a:gd name="T10" fmla="*/ 248 w 268"/>
                <a:gd name="T11" fmla="*/ 16 h 212"/>
                <a:gd name="T12" fmla="*/ 242 w 268"/>
                <a:gd name="T13" fmla="*/ 20 h 212"/>
                <a:gd name="T14" fmla="*/ 242 w 268"/>
                <a:gd name="T15" fmla="*/ 20 h 212"/>
                <a:gd name="T16" fmla="*/ 230 w 268"/>
                <a:gd name="T17" fmla="*/ 36 h 212"/>
                <a:gd name="T18" fmla="*/ 218 w 268"/>
                <a:gd name="T19" fmla="*/ 56 h 212"/>
                <a:gd name="T20" fmla="*/ 142 w 268"/>
                <a:gd name="T21" fmla="*/ 212 h 212"/>
                <a:gd name="T22" fmla="*/ 130 w 268"/>
                <a:gd name="T23" fmla="*/ 212 h 212"/>
                <a:gd name="T24" fmla="*/ 52 w 268"/>
                <a:gd name="T25" fmla="*/ 52 h 212"/>
                <a:gd name="T26" fmla="*/ 52 w 268"/>
                <a:gd name="T27" fmla="*/ 52 h 212"/>
                <a:gd name="T28" fmla="*/ 40 w 268"/>
                <a:gd name="T29" fmla="*/ 32 h 212"/>
                <a:gd name="T30" fmla="*/ 28 w 268"/>
                <a:gd name="T31" fmla="*/ 18 h 212"/>
                <a:gd name="T32" fmla="*/ 28 w 268"/>
                <a:gd name="T33" fmla="*/ 18 h 212"/>
                <a:gd name="T34" fmla="*/ 22 w 268"/>
                <a:gd name="T35" fmla="*/ 14 h 212"/>
                <a:gd name="T36" fmla="*/ 16 w 268"/>
                <a:gd name="T37" fmla="*/ 12 h 212"/>
                <a:gd name="T38" fmla="*/ 0 w 268"/>
                <a:gd name="T39" fmla="*/ 8 h 212"/>
                <a:gd name="T40" fmla="*/ 0 w 268"/>
                <a:gd name="T41" fmla="*/ 0 h 212"/>
                <a:gd name="T42" fmla="*/ 130 w 268"/>
                <a:gd name="T43" fmla="*/ 0 h 212"/>
                <a:gd name="T44" fmla="*/ 130 w 268"/>
                <a:gd name="T45" fmla="*/ 8 h 212"/>
                <a:gd name="T46" fmla="*/ 130 w 268"/>
                <a:gd name="T47" fmla="*/ 8 h 212"/>
                <a:gd name="T48" fmla="*/ 122 w 268"/>
                <a:gd name="T49" fmla="*/ 12 h 212"/>
                <a:gd name="T50" fmla="*/ 116 w 268"/>
                <a:gd name="T51" fmla="*/ 16 h 212"/>
                <a:gd name="T52" fmla="*/ 112 w 268"/>
                <a:gd name="T53" fmla="*/ 20 h 212"/>
                <a:gd name="T54" fmla="*/ 110 w 268"/>
                <a:gd name="T55" fmla="*/ 28 h 212"/>
                <a:gd name="T56" fmla="*/ 110 w 268"/>
                <a:gd name="T57" fmla="*/ 28 h 212"/>
                <a:gd name="T58" fmla="*/ 112 w 268"/>
                <a:gd name="T59" fmla="*/ 34 h 212"/>
                <a:gd name="T60" fmla="*/ 114 w 268"/>
                <a:gd name="T61" fmla="*/ 42 h 212"/>
                <a:gd name="T62" fmla="*/ 162 w 268"/>
                <a:gd name="T63" fmla="*/ 136 h 212"/>
                <a:gd name="T64" fmla="*/ 200 w 268"/>
                <a:gd name="T65" fmla="*/ 60 h 212"/>
                <a:gd name="T66" fmla="*/ 200 w 268"/>
                <a:gd name="T67" fmla="*/ 60 h 212"/>
                <a:gd name="T68" fmla="*/ 206 w 268"/>
                <a:gd name="T69" fmla="*/ 44 h 212"/>
                <a:gd name="T70" fmla="*/ 208 w 268"/>
                <a:gd name="T71" fmla="*/ 32 h 212"/>
                <a:gd name="T72" fmla="*/ 208 w 268"/>
                <a:gd name="T73" fmla="*/ 32 h 212"/>
                <a:gd name="T74" fmla="*/ 208 w 268"/>
                <a:gd name="T75" fmla="*/ 22 h 212"/>
                <a:gd name="T76" fmla="*/ 202 w 268"/>
                <a:gd name="T77" fmla="*/ 16 h 212"/>
                <a:gd name="T78" fmla="*/ 194 w 268"/>
                <a:gd name="T79" fmla="*/ 10 h 212"/>
                <a:gd name="T80" fmla="*/ 184 w 268"/>
                <a:gd name="T81" fmla="*/ 8 h 212"/>
                <a:gd name="T82" fmla="*/ 184 w 268"/>
                <a:gd name="T83" fmla="*/ 0 h 212"/>
                <a:gd name="T84" fmla="*/ 268 w 268"/>
                <a:gd name="T8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8" h="212">
                  <a:moveTo>
                    <a:pt x="268" y="0"/>
                  </a:moveTo>
                  <a:lnTo>
                    <a:pt x="268" y="8"/>
                  </a:lnTo>
                  <a:lnTo>
                    <a:pt x="268" y="8"/>
                  </a:lnTo>
                  <a:lnTo>
                    <a:pt x="260" y="10"/>
                  </a:lnTo>
                  <a:lnTo>
                    <a:pt x="254" y="12"/>
                  </a:lnTo>
                  <a:lnTo>
                    <a:pt x="248" y="16"/>
                  </a:lnTo>
                  <a:lnTo>
                    <a:pt x="242" y="20"/>
                  </a:lnTo>
                  <a:lnTo>
                    <a:pt x="242" y="20"/>
                  </a:lnTo>
                  <a:lnTo>
                    <a:pt x="230" y="36"/>
                  </a:lnTo>
                  <a:lnTo>
                    <a:pt x="218" y="56"/>
                  </a:lnTo>
                  <a:lnTo>
                    <a:pt x="142" y="212"/>
                  </a:lnTo>
                  <a:lnTo>
                    <a:pt x="130" y="212"/>
                  </a:lnTo>
                  <a:lnTo>
                    <a:pt x="52" y="52"/>
                  </a:lnTo>
                  <a:lnTo>
                    <a:pt x="52" y="52"/>
                  </a:lnTo>
                  <a:lnTo>
                    <a:pt x="40" y="32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2" y="14"/>
                  </a:lnTo>
                  <a:lnTo>
                    <a:pt x="16" y="12"/>
                  </a:lnTo>
                  <a:lnTo>
                    <a:pt x="0" y="8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122" y="12"/>
                  </a:lnTo>
                  <a:lnTo>
                    <a:pt x="116" y="16"/>
                  </a:lnTo>
                  <a:lnTo>
                    <a:pt x="112" y="20"/>
                  </a:lnTo>
                  <a:lnTo>
                    <a:pt x="110" y="28"/>
                  </a:lnTo>
                  <a:lnTo>
                    <a:pt x="110" y="28"/>
                  </a:lnTo>
                  <a:lnTo>
                    <a:pt x="112" y="34"/>
                  </a:lnTo>
                  <a:lnTo>
                    <a:pt x="114" y="42"/>
                  </a:lnTo>
                  <a:lnTo>
                    <a:pt x="162" y="136"/>
                  </a:lnTo>
                  <a:lnTo>
                    <a:pt x="200" y="60"/>
                  </a:lnTo>
                  <a:lnTo>
                    <a:pt x="200" y="60"/>
                  </a:lnTo>
                  <a:lnTo>
                    <a:pt x="206" y="44"/>
                  </a:lnTo>
                  <a:lnTo>
                    <a:pt x="208" y="32"/>
                  </a:lnTo>
                  <a:lnTo>
                    <a:pt x="208" y="32"/>
                  </a:lnTo>
                  <a:lnTo>
                    <a:pt x="208" y="22"/>
                  </a:lnTo>
                  <a:lnTo>
                    <a:pt x="202" y="16"/>
                  </a:lnTo>
                  <a:lnTo>
                    <a:pt x="194" y="10"/>
                  </a:lnTo>
                  <a:lnTo>
                    <a:pt x="184" y="8"/>
                  </a:lnTo>
                  <a:lnTo>
                    <a:pt x="184" y="0"/>
                  </a:lnTo>
                  <a:lnTo>
                    <a:pt x="2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4"/>
            <p:cNvSpPr>
              <a:spLocks/>
            </p:cNvSpPr>
            <p:nvPr/>
          </p:nvSpPr>
          <p:spPr bwMode="auto">
            <a:xfrm>
              <a:off x="8314" y="9235"/>
              <a:ext cx="305" cy="396"/>
            </a:xfrm>
            <a:custGeom>
              <a:avLst/>
              <a:gdLst>
                <a:gd name="T0" fmla="*/ 0 w 166"/>
                <a:gd name="T1" fmla="*/ 138 h 216"/>
                <a:gd name="T2" fmla="*/ 10 w 166"/>
                <a:gd name="T3" fmla="*/ 138 h 216"/>
                <a:gd name="T4" fmla="*/ 26 w 166"/>
                <a:gd name="T5" fmla="*/ 166 h 216"/>
                <a:gd name="T6" fmla="*/ 46 w 166"/>
                <a:gd name="T7" fmla="*/ 186 h 216"/>
                <a:gd name="T8" fmla="*/ 66 w 166"/>
                <a:gd name="T9" fmla="*/ 198 h 216"/>
                <a:gd name="T10" fmla="*/ 88 w 166"/>
                <a:gd name="T11" fmla="*/ 202 h 216"/>
                <a:gd name="T12" fmla="*/ 102 w 166"/>
                <a:gd name="T13" fmla="*/ 200 h 216"/>
                <a:gd name="T14" fmla="*/ 114 w 166"/>
                <a:gd name="T15" fmla="*/ 192 h 216"/>
                <a:gd name="T16" fmla="*/ 122 w 166"/>
                <a:gd name="T17" fmla="*/ 184 h 216"/>
                <a:gd name="T18" fmla="*/ 126 w 166"/>
                <a:gd name="T19" fmla="*/ 172 h 216"/>
                <a:gd name="T20" fmla="*/ 124 w 166"/>
                <a:gd name="T21" fmla="*/ 166 h 216"/>
                <a:gd name="T22" fmla="*/ 120 w 166"/>
                <a:gd name="T23" fmla="*/ 154 h 216"/>
                <a:gd name="T24" fmla="*/ 114 w 166"/>
                <a:gd name="T25" fmla="*/ 150 h 216"/>
                <a:gd name="T26" fmla="*/ 98 w 166"/>
                <a:gd name="T27" fmla="*/ 140 h 216"/>
                <a:gd name="T28" fmla="*/ 70 w 166"/>
                <a:gd name="T29" fmla="*/ 128 h 216"/>
                <a:gd name="T30" fmla="*/ 34 w 166"/>
                <a:gd name="T31" fmla="*/ 112 h 216"/>
                <a:gd name="T32" fmla="*/ 14 w 166"/>
                <a:gd name="T33" fmla="*/ 98 h 216"/>
                <a:gd name="T34" fmla="*/ 8 w 166"/>
                <a:gd name="T35" fmla="*/ 90 h 216"/>
                <a:gd name="T36" fmla="*/ 0 w 166"/>
                <a:gd name="T37" fmla="*/ 72 h 216"/>
                <a:gd name="T38" fmla="*/ 0 w 166"/>
                <a:gd name="T39" fmla="*/ 60 h 216"/>
                <a:gd name="T40" fmla="*/ 4 w 166"/>
                <a:gd name="T41" fmla="*/ 38 h 216"/>
                <a:gd name="T42" fmla="*/ 20 w 166"/>
                <a:gd name="T43" fmla="*/ 18 h 216"/>
                <a:gd name="T44" fmla="*/ 32 w 166"/>
                <a:gd name="T45" fmla="*/ 10 h 216"/>
                <a:gd name="T46" fmla="*/ 58 w 166"/>
                <a:gd name="T47" fmla="*/ 0 h 216"/>
                <a:gd name="T48" fmla="*/ 74 w 166"/>
                <a:gd name="T49" fmla="*/ 0 h 216"/>
                <a:gd name="T50" fmla="*/ 130 w 166"/>
                <a:gd name="T51" fmla="*/ 6 h 216"/>
                <a:gd name="T52" fmla="*/ 154 w 166"/>
                <a:gd name="T53" fmla="*/ 14 h 216"/>
                <a:gd name="T54" fmla="*/ 144 w 166"/>
                <a:gd name="T55" fmla="*/ 62 h 216"/>
                <a:gd name="T56" fmla="*/ 138 w 166"/>
                <a:gd name="T57" fmla="*/ 52 h 216"/>
                <a:gd name="T58" fmla="*/ 126 w 166"/>
                <a:gd name="T59" fmla="*/ 34 h 216"/>
                <a:gd name="T60" fmla="*/ 116 w 166"/>
                <a:gd name="T61" fmla="*/ 26 h 216"/>
                <a:gd name="T62" fmla="*/ 98 w 166"/>
                <a:gd name="T63" fmla="*/ 18 h 216"/>
                <a:gd name="T64" fmla="*/ 78 w 166"/>
                <a:gd name="T65" fmla="*/ 14 h 216"/>
                <a:gd name="T66" fmla="*/ 64 w 166"/>
                <a:gd name="T67" fmla="*/ 16 h 216"/>
                <a:gd name="T68" fmla="*/ 52 w 166"/>
                <a:gd name="T69" fmla="*/ 20 h 216"/>
                <a:gd name="T70" fmla="*/ 44 w 166"/>
                <a:gd name="T71" fmla="*/ 32 h 216"/>
                <a:gd name="T72" fmla="*/ 42 w 166"/>
                <a:gd name="T73" fmla="*/ 36 h 216"/>
                <a:gd name="T74" fmla="*/ 52 w 166"/>
                <a:gd name="T75" fmla="*/ 52 h 216"/>
                <a:gd name="T76" fmla="*/ 64 w 166"/>
                <a:gd name="T77" fmla="*/ 60 h 216"/>
                <a:gd name="T78" fmla="*/ 90 w 166"/>
                <a:gd name="T79" fmla="*/ 70 h 216"/>
                <a:gd name="T80" fmla="*/ 128 w 166"/>
                <a:gd name="T81" fmla="*/ 88 h 216"/>
                <a:gd name="T82" fmla="*/ 152 w 166"/>
                <a:gd name="T83" fmla="*/ 104 h 216"/>
                <a:gd name="T84" fmla="*/ 158 w 166"/>
                <a:gd name="T85" fmla="*/ 114 h 216"/>
                <a:gd name="T86" fmla="*/ 166 w 166"/>
                <a:gd name="T87" fmla="*/ 134 h 216"/>
                <a:gd name="T88" fmla="*/ 166 w 166"/>
                <a:gd name="T89" fmla="*/ 146 h 216"/>
                <a:gd name="T90" fmla="*/ 160 w 166"/>
                <a:gd name="T91" fmla="*/ 174 h 216"/>
                <a:gd name="T92" fmla="*/ 144 w 166"/>
                <a:gd name="T93" fmla="*/ 196 h 216"/>
                <a:gd name="T94" fmla="*/ 130 w 166"/>
                <a:gd name="T95" fmla="*/ 204 h 216"/>
                <a:gd name="T96" fmla="*/ 104 w 166"/>
                <a:gd name="T97" fmla="*/ 216 h 216"/>
                <a:gd name="T98" fmla="*/ 90 w 166"/>
                <a:gd name="T99" fmla="*/ 216 h 216"/>
                <a:gd name="T100" fmla="*/ 34 w 166"/>
                <a:gd name="T101" fmla="*/ 21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6" h="216">
                  <a:moveTo>
                    <a:pt x="0" y="206"/>
                  </a:moveTo>
                  <a:lnTo>
                    <a:pt x="0" y="138"/>
                  </a:lnTo>
                  <a:lnTo>
                    <a:pt x="10" y="138"/>
                  </a:lnTo>
                  <a:lnTo>
                    <a:pt x="10" y="138"/>
                  </a:lnTo>
                  <a:lnTo>
                    <a:pt x="18" y="154"/>
                  </a:lnTo>
                  <a:lnTo>
                    <a:pt x="26" y="166"/>
                  </a:lnTo>
                  <a:lnTo>
                    <a:pt x="36" y="176"/>
                  </a:lnTo>
                  <a:lnTo>
                    <a:pt x="46" y="186"/>
                  </a:lnTo>
                  <a:lnTo>
                    <a:pt x="56" y="192"/>
                  </a:lnTo>
                  <a:lnTo>
                    <a:pt x="66" y="198"/>
                  </a:lnTo>
                  <a:lnTo>
                    <a:pt x="76" y="200"/>
                  </a:lnTo>
                  <a:lnTo>
                    <a:pt x="88" y="202"/>
                  </a:lnTo>
                  <a:lnTo>
                    <a:pt x="88" y="202"/>
                  </a:lnTo>
                  <a:lnTo>
                    <a:pt x="102" y="200"/>
                  </a:lnTo>
                  <a:lnTo>
                    <a:pt x="114" y="192"/>
                  </a:lnTo>
                  <a:lnTo>
                    <a:pt x="114" y="192"/>
                  </a:lnTo>
                  <a:lnTo>
                    <a:pt x="118" y="188"/>
                  </a:lnTo>
                  <a:lnTo>
                    <a:pt x="122" y="184"/>
                  </a:lnTo>
                  <a:lnTo>
                    <a:pt x="124" y="178"/>
                  </a:lnTo>
                  <a:lnTo>
                    <a:pt x="126" y="172"/>
                  </a:lnTo>
                  <a:lnTo>
                    <a:pt x="126" y="172"/>
                  </a:lnTo>
                  <a:lnTo>
                    <a:pt x="124" y="166"/>
                  </a:lnTo>
                  <a:lnTo>
                    <a:pt x="122" y="160"/>
                  </a:lnTo>
                  <a:lnTo>
                    <a:pt x="120" y="154"/>
                  </a:lnTo>
                  <a:lnTo>
                    <a:pt x="114" y="150"/>
                  </a:lnTo>
                  <a:lnTo>
                    <a:pt x="114" y="150"/>
                  </a:lnTo>
                  <a:lnTo>
                    <a:pt x="108" y="144"/>
                  </a:lnTo>
                  <a:lnTo>
                    <a:pt x="98" y="140"/>
                  </a:lnTo>
                  <a:lnTo>
                    <a:pt x="70" y="128"/>
                  </a:lnTo>
                  <a:lnTo>
                    <a:pt x="70" y="128"/>
                  </a:lnTo>
                  <a:lnTo>
                    <a:pt x="50" y="120"/>
                  </a:lnTo>
                  <a:lnTo>
                    <a:pt x="34" y="112"/>
                  </a:lnTo>
                  <a:lnTo>
                    <a:pt x="22" y="106"/>
                  </a:lnTo>
                  <a:lnTo>
                    <a:pt x="14" y="98"/>
                  </a:lnTo>
                  <a:lnTo>
                    <a:pt x="14" y="98"/>
                  </a:lnTo>
                  <a:lnTo>
                    <a:pt x="8" y="90"/>
                  </a:lnTo>
                  <a:lnTo>
                    <a:pt x="4" y="80"/>
                  </a:lnTo>
                  <a:lnTo>
                    <a:pt x="0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4" y="38"/>
                  </a:lnTo>
                  <a:lnTo>
                    <a:pt x="12" y="26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2" y="10"/>
                  </a:lnTo>
                  <a:lnTo>
                    <a:pt x="44" y="4"/>
                  </a:lnTo>
                  <a:lnTo>
                    <a:pt x="58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104" y="2"/>
                  </a:lnTo>
                  <a:lnTo>
                    <a:pt x="130" y="6"/>
                  </a:lnTo>
                  <a:lnTo>
                    <a:pt x="142" y="10"/>
                  </a:lnTo>
                  <a:lnTo>
                    <a:pt x="154" y="14"/>
                  </a:lnTo>
                  <a:lnTo>
                    <a:pt x="154" y="62"/>
                  </a:lnTo>
                  <a:lnTo>
                    <a:pt x="144" y="62"/>
                  </a:lnTo>
                  <a:lnTo>
                    <a:pt x="144" y="62"/>
                  </a:lnTo>
                  <a:lnTo>
                    <a:pt x="138" y="52"/>
                  </a:lnTo>
                  <a:lnTo>
                    <a:pt x="132" y="42"/>
                  </a:lnTo>
                  <a:lnTo>
                    <a:pt x="126" y="34"/>
                  </a:lnTo>
                  <a:lnTo>
                    <a:pt x="116" y="26"/>
                  </a:lnTo>
                  <a:lnTo>
                    <a:pt x="116" y="26"/>
                  </a:lnTo>
                  <a:lnTo>
                    <a:pt x="108" y="22"/>
                  </a:lnTo>
                  <a:lnTo>
                    <a:pt x="98" y="18"/>
                  </a:lnTo>
                  <a:lnTo>
                    <a:pt x="88" y="14"/>
                  </a:lnTo>
                  <a:lnTo>
                    <a:pt x="78" y="14"/>
                  </a:lnTo>
                  <a:lnTo>
                    <a:pt x="78" y="14"/>
                  </a:lnTo>
                  <a:lnTo>
                    <a:pt x="64" y="16"/>
                  </a:lnTo>
                  <a:lnTo>
                    <a:pt x="52" y="20"/>
                  </a:lnTo>
                  <a:lnTo>
                    <a:pt x="52" y="20"/>
                  </a:lnTo>
                  <a:lnTo>
                    <a:pt x="44" y="28"/>
                  </a:lnTo>
                  <a:lnTo>
                    <a:pt x="44" y="32"/>
                  </a:lnTo>
                  <a:lnTo>
                    <a:pt x="42" y="36"/>
                  </a:lnTo>
                  <a:lnTo>
                    <a:pt x="42" y="36"/>
                  </a:lnTo>
                  <a:lnTo>
                    <a:pt x="44" y="46"/>
                  </a:lnTo>
                  <a:lnTo>
                    <a:pt x="52" y="52"/>
                  </a:lnTo>
                  <a:lnTo>
                    <a:pt x="52" y="52"/>
                  </a:lnTo>
                  <a:lnTo>
                    <a:pt x="64" y="60"/>
                  </a:lnTo>
                  <a:lnTo>
                    <a:pt x="90" y="70"/>
                  </a:lnTo>
                  <a:lnTo>
                    <a:pt x="90" y="70"/>
                  </a:lnTo>
                  <a:lnTo>
                    <a:pt x="110" y="80"/>
                  </a:lnTo>
                  <a:lnTo>
                    <a:pt x="128" y="88"/>
                  </a:lnTo>
                  <a:lnTo>
                    <a:pt x="142" y="96"/>
                  </a:lnTo>
                  <a:lnTo>
                    <a:pt x="152" y="104"/>
                  </a:lnTo>
                  <a:lnTo>
                    <a:pt x="152" y="104"/>
                  </a:lnTo>
                  <a:lnTo>
                    <a:pt x="158" y="114"/>
                  </a:lnTo>
                  <a:lnTo>
                    <a:pt x="162" y="124"/>
                  </a:lnTo>
                  <a:lnTo>
                    <a:pt x="166" y="134"/>
                  </a:lnTo>
                  <a:lnTo>
                    <a:pt x="166" y="146"/>
                  </a:lnTo>
                  <a:lnTo>
                    <a:pt x="166" y="146"/>
                  </a:lnTo>
                  <a:lnTo>
                    <a:pt x="166" y="160"/>
                  </a:lnTo>
                  <a:lnTo>
                    <a:pt x="160" y="174"/>
                  </a:lnTo>
                  <a:lnTo>
                    <a:pt x="154" y="184"/>
                  </a:lnTo>
                  <a:lnTo>
                    <a:pt x="144" y="196"/>
                  </a:lnTo>
                  <a:lnTo>
                    <a:pt x="144" y="196"/>
                  </a:lnTo>
                  <a:lnTo>
                    <a:pt x="130" y="204"/>
                  </a:lnTo>
                  <a:lnTo>
                    <a:pt x="118" y="212"/>
                  </a:lnTo>
                  <a:lnTo>
                    <a:pt x="104" y="216"/>
                  </a:lnTo>
                  <a:lnTo>
                    <a:pt x="90" y="216"/>
                  </a:lnTo>
                  <a:lnTo>
                    <a:pt x="90" y="216"/>
                  </a:lnTo>
                  <a:lnTo>
                    <a:pt x="62" y="216"/>
                  </a:lnTo>
                  <a:lnTo>
                    <a:pt x="34" y="212"/>
                  </a:lnTo>
                  <a:lnTo>
                    <a:pt x="0" y="20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5"/>
            <p:cNvSpPr>
              <a:spLocks/>
            </p:cNvSpPr>
            <p:nvPr/>
          </p:nvSpPr>
          <p:spPr bwMode="auto">
            <a:xfrm>
              <a:off x="5912" y="9099"/>
              <a:ext cx="579" cy="540"/>
            </a:xfrm>
            <a:custGeom>
              <a:avLst/>
              <a:gdLst>
                <a:gd name="T0" fmla="*/ 218 w 316"/>
                <a:gd name="T1" fmla="*/ 248 h 294"/>
                <a:gd name="T2" fmla="*/ 194 w 316"/>
                <a:gd name="T3" fmla="*/ 270 h 294"/>
                <a:gd name="T4" fmla="*/ 174 w 316"/>
                <a:gd name="T5" fmla="*/ 284 h 294"/>
                <a:gd name="T6" fmla="*/ 164 w 316"/>
                <a:gd name="T7" fmla="*/ 288 h 294"/>
                <a:gd name="T8" fmla="*/ 142 w 316"/>
                <a:gd name="T9" fmla="*/ 292 h 294"/>
                <a:gd name="T10" fmla="*/ 128 w 316"/>
                <a:gd name="T11" fmla="*/ 294 h 294"/>
                <a:gd name="T12" fmla="*/ 88 w 316"/>
                <a:gd name="T13" fmla="*/ 286 h 294"/>
                <a:gd name="T14" fmla="*/ 58 w 316"/>
                <a:gd name="T15" fmla="*/ 268 h 294"/>
                <a:gd name="T16" fmla="*/ 46 w 316"/>
                <a:gd name="T17" fmla="*/ 254 h 294"/>
                <a:gd name="T18" fmla="*/ 34 w 316"/>
                <a:gd name="T19" fmla="*/ 220 h 294"/>
                <a:gd name="T20" fmla="*/ 32 w 316"/>
                <a:gd name="T21" fmla="*/ 48 h 294"/>
                <a:gd name="T22" fmla="*/ 32 w 316"/>
                <a:gd name="T23" fmla="*/ 30 h 294"/>
                <a:gd name="T24" fmla="*/ 26 w 316"/>
                <a:gd name="T25" fmla="*/ 16 h 294"/>
                <a:gd name="T26" fmla="*/ 22 w 316"/>
                <a:gd name="T27" fmla="*/ 14 h 294"/>
                <a:gd name="T28" fmla="*/ 0 w 316"/>
                <a:gd name="T29" fmla="*/ 8 h 294"/>
                <a:gd name="T30" fmla="*/ 98 w 316"/>
                <a:gd name="T31" fmla="*/ 0 h 294"/>
                <a:gd name="T32" fmla="*/ 98 w 316"/>
                <a:gd name="T33" fmla="*/ 210 h 294"/>
                <a:gd name="T34" fmla="*/ 102 w 316"/>
                <a:gd name="T35" fmla="*/ 234 h 294"/>
                <a:gd name="T36" fmla="*/ 112 w 316"/>
                <a:gd name="T37" fmla="*/ 252 h 294"/>
                <a:gd name="T38" fmla="*/ 120 w 316"/>
                <a:gd name="T39" fmla="*/ 258 h 294"/>
                <a:gd name="T40" fmla="*/ 138 w 316"/>
                <a:gd name="T41" fmla="*/ 266 h 294"/>
                <a:gd name="T42" fmla="*/ 150 w 316"/>
                <a:gd name="T43" fmla="*/ 266 h 294"/>
                <a:gd name="T44" fmla="*/ 168 w 316"/>
                <a:gd name="T45" fmla="*/ 264 h 294"/>
                <a:gd name="T46" fmla="*/ 202 w 316"/>
                <a:gd name="T47" fmla="*/ 244 h 294"/>
                <a:gd name="T48" fmla="*/ 220 w 316"/>
                <a:gd name="T49" fmla="*/ 48 h 294"/>
                <a:gd name="T50" fmla="*/ 220 w 316"/>
                <a:gd name="T51" fmla="*/ 34 h 294"/>
                <a:gd name="T52" fmla="*/ 216 w 316"/>
                <a:gd name="T53" fmla="*/ 20 h 294"/>
                <a:gd name="T54" fmla="*/ 214 w 316"/>
                <a:gd name="T55" fmla="*/ 16 h 294"/>
                <a:gd name="T56" fmla="*/ 202 w 316"/>
                <a:gd name="T57" fmla="*/ 10 h 294"/>
                <a:gd name="T58" fmla="*/ 188 w 316"/>
                <a:gd name="T59" fmla="*/ 0 h 294"/>
                <a:gd name="T60" fmla="*/ 282 w 316"/>
                <a:gd name="T61" fmla="*/ 238 h 294"/>
                <a:gd name="T62" fmla="*/ 282 w 316"/>
                <a:gd name="T63" fmla="*/ 250 h 294"/>
                <a:gd name="T64" fmla="*/ 284 w 316"/>
                <a:gd name="T65" fmla="*/ 266 h 294"/>
                <a:gd name="T66" fmla="*/ 288 w 316"/>
                <a:gd name="T67" fmla="*/ 270 h 294"/>
                <a:gd name="T68" fmla="*/ 298 w 316"/>
                <a:gd name="T69" fmla="*/ 276 h 294"/>
                <a:gd name="T70" fmla="*/ 316 w 316"/>
                <a:gd name="T71" fmla="*/ 286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6" h="294">
                  <a:moveTo>
                    <a:pt x="218" y="286"/>
                  </a:moveTo>
                  <a:lnTo>
                    <a:pt x="218" y="248"/>
                  </a:lnTo>
                  <a:lnTo>
                    <a:pt x="218" y="248"/>
                  </a:lnTo>
                  <a:lnTo>
                    <a:pt x="194" y="270"/>
                  </a:lnTo>
                  <a:lnTo>
                    <a:pt x="184" y="278"/>
                  </a:lnTo>
                  <a:lnTo>
                    <a:pt x="174" y="284"/>
                  </a:lnTo>
                  <a:lnTo>
                    <a:pt x="174" y="284"/>
                  </a:lnTo>
                  <a:lnTo>
                    <a:pt x="164" y="288"/>
                  </a:lnTo>
                  <a:lnTo>
                    <a:pt x="154" y="290"/>
                  </a:lnTo>
                  <a:lnTo>
                    <a:pt x="142" y="292"/>
                  </a:lnTo>
                  <a:lnTo>
                    <a:pt x="128" y="294"/>
                  </a:lnTo>
                  <a:lnTo>
                    <a:pt x="128" y="294"/>
                  </a:lnTo>
                  <a:lnTo>
                    <a:pt x="108" y="292"/>
                  </a:lnTo>
                  <a:lnTo>
                    <a:pt x="88" y="286"/>
                  </a:lnTo>
                  <a:lnTo>
                    <a:pt x="72" y="278"/>
                  </a:lnTo>
                  <a:lnTo>
                    <a:pt x="58" y="268"/>
                  </a:lnTo>
                  <a:lnTo>
                    <a:pt x="58" y="268"/>
                  </a:lnTo>
                  <a:lnTo>
                    <a:pt x="46" y="254"/>
                  </a:lnTo>
                  <a:lnTo>
                    <a:pt x="38" y="238"/>
                  </a:lnTo>
                  <a:lnTo>
                    <a:pt x="34" y="220"/>
                  </a:lnTo>
                  <a:lnTo>
                    <a:pt x="32" y="198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32" y="30"/>
                  </a:lnTo>
                  <a:lnTo>
                    <a:pt x="30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2" y="14"/>
                  </a:lnTo>
                  <a:lnTo>
                    <a:pt x="16" y="10"/>
                  </a:lnTo>
                  <a:lnTo>
                    <a:pt x="0" y="8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210"/>
                  </a:lnTo>
                  <a:lnTo>
                    <a:pt x="98" y="210"/>
                  </a:lnTo>
                  <a:lnTo>
                    <a:pt x="98" y="224"/>
                  </a:lnTo>
                  <a:lnTo>
                    <a:pt x="102" y="234"/>
                  </a:lnTo>
                  <a:lnTo>
                    <a:pt x="106" y="244"/>
                  </a:lnTo>
                  <a:lnTo>
                    <a:pt x="112" y="252"/>
                  </a:lnTo>
                  <a:lnTo>
                    <a:pt x="112" y="252"/>
                  </a:lnTo>
                  <a:lnTo>
                    <a:pt x="120" y="258"/>
                  </a:lnTo>
                  <a:lnTo>
                    <a:pt x="128" y="264"/>
                  </a:lnTo>
                  <a:lnTo>
                    <a:pt x="138" y="266"/>
                  </a:lnTo>
                  <a:lnTo>
                    <a:pt x="150" y="266"/>
                  </a:lnTo>
                  <a:lnTo>
                    <a:pt x="150" y="266"/>
                  </a:lnTo>
                  <a:lnTo>
                    <a:pt x="160" y="266"/>
                  </a:lnTo>
                  <a:lnTo>
                    <a:pt x="168" y="264"/>
                  </a:lnTo>
                  <a:lnTo>
                    <a:pt x="184" y="256"/>
                  </a:lnTo>
                  <a:lnTo>
                    <a:pt x="202" y="244"/>
                  </a:lnTo>
                  <a:lnTo>
                    <a:pt x="220" y="228"/>
                  </a:lnTo>
                  <a:lnTo>
                    <a:pt x="220" y="48"/>
                  </a:lnTo>
                  <a:lnTo>
                    <a:pt x="220" y="48"/>
                  </a:lnTo>
                  <a:lnTo>
                    <a:pt x="220" y="34"/>
                  </a:lnTo>
                  <a:lnTo>
                    <a:pt x="218" y="24"/>
                  </a:lnTo>
                  <a:lnTo>
                    <a:pt x="216" y="20"/>
                  </a:lnTo>
                  <a:lnTo>
                    <a:pt x="214" y="16"/>
                  </a:lnTo>
                  <a:lnTo>
                    <a:pt x="214" y="16"/>
                  </a:lnTo>
                  <a:lnTo>
                    <a:pt x="208" y="12"/>
                  </a:lnTo>
                  <a:lnTo>
                    <a:pt x="202" y="10"/>
                  </a:lnTo>
                  <a:lnTo>
                    <a:pt x="188" y="8"/>
                  </a:lnTo>
                  <a:lnTo>
                    <a:pt x="188" y="0"/>
                  </a:lnTo>
                  <a:lnTo>
                    <a:pt x="282" y="0"/>
                  </a:lnTo>
                  <a:lnTo>
                    <a:pt x="282" y="238"/>
                  </a:lnTo>
                  <a:lnTo>
                    <a:pt x="282" y="238"/>
                  </a:lnTo>
                  <a:lnTo>
                    <a:pt x="282" y="250"/>
                  </a:lnTo>
                  <a:lnTo>
                    <a:pt x="282" y="258"/>
                  </a:lnTo>
                  <a:lnTo>
                    <a:pt x="284" y="266"/>
                  </a:lnTo>
                  <a:lnTo>
                    <a:pt x="288" y="270"/>
                  </a:lnTo>
                  <a:lnTo>
                    <a:pt x="288" y="270"/>
                  </a:lnTo>
                  <a:lnTo>
                    <a:pt x="292" y="272"/>
                  </a:lnTo>
                  <a:lnTo>
                    <a:pt x="298" y="276"/>
                  </a:lnTo>
                  <a:lnTo>
                    <a:pt x="316" y="278"/>
                  </a:lnTo>
                  <a:lnTo>
                    <a:pt x="316" y="286"/>
                  </a:lnTo>
                  <a:lnTo>
                    <a:pt x="218" y="2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6"/>
            <p:cNvSpPr>
              <a:spLocks noEditPoints="1"/>
            </p:cNvSpPr>
            <p:nvPr/>
          </p:nvSpPr>
          <p:spPr bwMode="auto">
            <a:xfrm>
              <a:off x="5412" y="9235"/>
              <a:ext cx="415" cy="396"/>
            </a:xfrm>
            <a:custGeom>
              <a:avLst/>
              <a:gdLst>
                <a:gd name="T0" fmla="*/ 0 w 226"/>
                <a:gd name="T1" fmla="*/ 116 h 216"/>
                <a:gd name="T2" fmla="*/ 2 w 226"/>
                <a:gd name="T3" fmla="*/ 88 h 216"/>
                <a:gd name="T4" fmla="*/ 8 w 226"/>
                <a:gd name="T5" fmla="*/ 66 h 216"/>
                <a:gd name="T6" fmla="*/ 18 w 226"/>
                <a:gd name="T7" fmla="*/ 46 h 216"/>
                <a:gd name="T8" fmla="*/ 34 w 226"/>
                <a:gd name="T9" fmla="*/ 30 h 216"/>
                <a:gd name="T10" fmla="*/ 72 w 226"/>
                <a:gd name="T11" fmla="*/ 8 h 216"/>
                <a:gd name="T12" fmla="*/ 122 w 226"/>
                <a:gd name="T13" fmla="*/ 0 h 216"/>
                <a:gd name="T14" fmla="*/ 144 w 226"/>
                <a:gd name="T15" fmla="*/ 0 h 216"/>
                <a:gd name="T16" fmla="*/ 178 w 226"/>
                <a:gd name="T17" fmla="*/ 14 h 216"/>
                <a:gd name="T18" fmla="*/ 202 w 226"/>
                <a:gd name="T19" fmla="*/ 38 h 216"/>
                <a:gd name="T20" fmla="*/ 214 w 226"/>
                <a:gd name="T21" fmla="*/ 72 h 216"/>
                <a:gd name="T22" fmla="*/ 70 w 226"/>
                <a:gd name="T23" fmla="*/ 92 h 216"/>
                <a:gd name="T24" fmla="*/ 70 w 226"/>
                <a:gd name="T25" fmla="*/ 110 h 216"/>
                <a:gd name="T26" fmla="*/ 80 w 226"/>
                <a:gd name="T27" fmla="*/ 142 h 216"/>
                <a:gd name="T28" fmla="*/ 98 w 226"/>
                <a:gd name="T29" fmla="*/ 168 h 216"/>
                <a:gd name="T30" fmla="*/ 120 w 226"/>
                <a:gd name="T31" fmla="*/ 184 h 216"/>
                <a:gd name="T32" fmla="*/ 134 w 226"/>
                <a:gd name="T33" fmla="*/ 186 h 216"/>
                <a:gd name="T34" fmla="*/ 164 w 226"/>
                <a:gd name="T35" fmla="*/ 184 h 216"/>
                <a:gd name="T36" fmla="*/ 186 w 226"/>
                <a:gd name="T37" fmla="*/ 174 h 216"/>
                <a:gd name="T38" fmla="*/ 208 w 226"/>
                <a:gd name="T39" fmla="*/ 154 h 216"/>
                <a:gd name="T40" fmla="*/ 226 w 226"/>
                <a:gd name="T41" fmla="*/ 144 h 216"/>
                <a:gd name="T42" fmla="*/ 220 w 226"/>
                <a:gd name="T43" fmla="*/ 158 h 216"/>
                <a:gd name="T44" fmla="*/ 204 w 226"/>
                <a:gd name="T45" fmla="*/ 184 h 216"/>
                <a:gd name="T46" fmla="*/ 176 w 226"/>
                <a:gd name="T47" fmla="*/ 204 h 216"/>
                <a:gd name="T48" fmla="*/ 140 w 226"/>
                <a:gd name="T49" fmla="*/ 216 h 216"/>
                <a:gd name="T50" fmla="*/ 118 w 226"/>
                <a:gd name="T51" fmla="*/ 216 h 216"/>
                <a:gd name="T52" fmla="*/ 80 w 226"/>
                <a:gd name="T53" fmla="*/ 212 h 216"/>
                <a:gd name="T54" fmla="*/ 42 w 226"/>
                <a:gd name="T55" fmla="*/ 194 h 216"/>
                <a:gd name="T56" fmla="*/ 18 w 226"/>
                <a:gd name="T57" fmla="*/ 170 h 216"/>
                <a:gd name="T58" fmla="*/ 8 w 226"/>
                <a:gd name="T59" fmla="*/ 152 h 216"/>
                <a:gd name="T60" fmla="*/ 0 w 226"/>
                <a:gd name="T61" fmla="*/ 128 h 216"/>
                <a:gd name="T62" fmla="*/ 0 w 226"/>
                <a:gd name="T63" fmla="*/ 116 h 216"/>
                <a:gd name="T64" fmla="*/ 148 w 226"/>
                <a:gd name="T65" fmla="*/ 72 h 216"/>
                <a:gd name="T66" fmla="*/ 148 w 226"/>
                <a:gd name="T67" fmla="*/ 60 h 216"/>
                <a:gd name="T68" fmla="*/ 144 w 226"/>
                <a:gd name="T69" fmla="*/ 42 h 216"/>
                <a:gd name="T70" fmla="*/ 134 w 226"/>
                <a:gd name="T71" fmla="*/ 28 h 216"/>
                <a:gd name="T72" fmla="*/ 120 w 226"/>
                <a:gd name="T73" fmla="*/ 20 h 216"/>
                <a:gd name="T74" fmla="*/ 114 w 226"/>
                <a:gd name="T75" fmla="*/ 18 h 216"/>
                <a:gd name="T76" fmla="*/ 100 w 226"/>
                <a:gd name="T77" fmla="*/ 22 h 216"/>
                <a:gd name="T78" fmla="*/ 86 w 226"/>
                <a:gd name="T79" fmla="*/ 32 h 216"/>
                <a:gd name="T80" fmla="*/ 76 w 226"/>
                <a:gd name="T81" fmla="*/ 50 h 216"/>
                <a:gd name="T82" fmla="*/ 72 w 226"/>
                <a:gd name="T83" fmla="*/ 7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6" h="216">
                  <a:moveTo>
                    <a:pt x="0" y="116"/>
                  </a:moveTo>
                  <a:lnTo>
                    <a:pt x="0" y="116"/>
                  </a:lnTo>
                  <a:lnTo>
                    <a:pt x="0" y="102"/>
                  </a:lnTo>
                  <a:lnTo>
                    <a:pt x="2" y="88"/>
                  </a:lnTo>
                  <a:lnTo>
                    <a:pt x="4" y="76"/>
                  </a:lnTo>
                  <a:lnTo>
                    <a:pt x="8" y="66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6" y="38"/>
                  </a:lnTo>
                  <a:lnTo>
                    <a:pt x="34" y="30"/>
                  </a:lnTo>
                  <a:lnTo>
                    <a:pt x="52" y="16"/>
                  </a:lnTo>
                  <a:lnTo>
                    <a:pt x="72" y="8"/>
                  </a:lnTo>
                  <a:lnTo>
                    <a:pt x="96" y="2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44" y="0"/>
                  </a:lnTo>
                  <a:lnTo>
                    <a:pt x="162" y="6"/>
                  </a:lnTo>
                  <a:lnTo>
                    <a:pt x="178" y="14"/>
                  </a:lnTo>
                  <a:lnTo>
                    <a:pt x="192" y="26"/>
                  </a:lnTo>
                  <a:lnTo>
                    <a:pt x="202" y="38"/>
                  </a:lnTo>
                  <a:lnTo>
                    <a:pt x="210" y="54"/>
                  </a:lnTo>
                  <a:lnTo>
                    <a:pt x="214" y="72"/>
                  </a:lnTo>
                  <a:lnTo>
                    <a:pt x="218" y="92"/>
                  </a:lnTo>
                  <a:lnTo>
                    <a:pt x="70" y="92"/>
                  </a:lnTo>
                  <a:lnTo>
                    <a:pt x="70" y="92"/>
                  </a:lnTo>
                  <a:lnTo>
                    <a:pt x="70" y="110"/>
                  </a:lnTo>
                  <a:lnTo>
                    <a:pt x="74" y="126"/>
                  </a:lnTo>
                  <a:lnTo>
                    <a:pt x="80" y="142"/>
                  </a:lnTo>
                  <a:lnTo>
                    <a:pt x="88" y="156"/>
                  </a:lnTo>
                  <a:lnTo>
                    <a:pt x="98" y="168"/>
                  </a:lnTo>
                  <a:lnTo>
                    <a:pt x="108" y="178"/>
                  </a:lnTo>
                  <a:lnTo>
                    <a:pt x="120" y="184"/>
                  </a:lnTo>
                  <a:lnTo>
                    <a:pt x="134" y="186"/>
                  </a:lnTo>
                  <a:lnTo>
                    <a:pt x="134" y="186"/>
                  </a:lnTo>
                  <a:lnTo>
                    <a:pt x="154" y="186"/>
                  </a:lnTo>
                  <a:lnTo>
                    <a:pt x="164" y="184"/>
                  </a:lnTo>
                  <a:lnTo>
                    <a:pt x="174" y="180"/>
                  </a:lnTo>
                  <a:lnTo>
                    <a:pt x="186" y="174"/>
                  </a:lnTo>
                  <a:lnTo>
                    <a:pt x="196" y="164"/>
                  </a:lnTo>
                  <a:lnTo>
                    <a:pt x="208" y="154"/>
                  </a:lnTo>
                  <a:lnTo>
                    <a:pt x="220" y="138"/>
                  </a:lnTo>
                  <a:lnTo>
                    <a:pt x="226" y="144"/>
                  </a:lnTo>
                  <a:lnTo>
                    <a:pt x="226" y="144"/>
                  </a:lnTo>
                  <a:lnTo>
                    <a:pt x="220" y="158"/>
                  </a:lnTo>
                  <a:lnTo>
                    <a:pt x="214" y="170"/>
                  </a:lnTo>
                  <a:lnTo>
                    <a:pt x="204" y="184"/>
                  </a:lnTo>
                  <a:lnTo>
                    <a:pt x="192" y="194"/>
                  </a:lnTo>
                  <a:lnTo>
                    <a:pt x="176" y="204"/>
                  </a:lnTo>
                  <a:lnTo>
                    <a:pt x="160" y="210"/>
                  </a:lnTo>
                  <a:lnTo>
                    <a:pt x="140" y="216"/>
                  </a:lnTo>
                  <a:lnTo>
                    <a:pt x="118" y="216"/>
                  </a:lnTo>
                  <a:lnTo>
                    <a:pt x="118" y="216"/>
                  </a:lnTo>
                  <a:lnTo>
                    <a:pt x="100" y="216"/>
                  </a:lnTo>
                  <a:lnTo>
                    <a:pt x="80" y="212"/>
                  </a:lnTo>
                  <a:lnTo>
                    <a:pt x="60" y="204"/>
                  </a:lnTo>
                  <a:lnTo>
                    <a:pt x="42" y="194"/>
                  </a:lnTo>
                  <a:lnTo>
                    <a:pt x="26" y="178"/>
                  </a:lnTo>
                  <a:lnTo>
                    <a:pt x="18" y="170"/>
                  </a:lnTo>
                  <a:lnTo>
                    <a:pt x="12" y="162"/>
                  </a:lnTo>
                  <a:lnTo>
                    <a:pt x="8" y="152"/>
                  </a:lnTo>
                  <a:lnTo>
                    <a:pt x="4" y="140"/>
                  </a:lnTo>
                  <a:lnTo>
                    <a:pt x="0" y="128"/>
                  </a:lnTo>
                  <a:lnTo>
                    <a:pt x="0" y="116"/>
                  </a:lnTo>
                  <a:lnTo>
                    <a:pt x="0" y="116"/>
                  </a:lnTo>
                  <a:close/>
                  <a:moveTo>
                    <a:pt x="72" y="72"/>
                  </a:moveTo>
                  <a:lnTo>
                    <a:pt x="148" y="72"/>
                  </a:lnTo>
                  <a:lnTo>
                    <a:pt x="148" y="72"/>
                  </a:lnTo>
                  <a:lnTo>
                    <a:pt x="148" y="60"/>
                  </a:lnTo>
                  <a:lnTo>
                    <a:pt x="146" y="50"/>
                  </a:lnTo>
                  <a:lnTo>
                    <a:pt x="144" y="42"/>
                  </a:lnTo>
                  <a:lnTo>
                    <a:pt x="138" y="34"/>
                  </a:lnTo>
                  <a:lnTo>
                    <a:pt x="134" y="28"/>
                  </a:lnTo>
                  <a:lnTo>
                    <a:pt x="128" y="22"/>
                  </a:lnTo>
                  <a:lnTo>
                    <a:pt x="120" y="20"/>
                  </a:lnTo>
                  <a:lnTo>
                    <a:pt x="114" y="18"/>
                  </a:lnTo>
                  <a:lnTo>
                    <a:pt x="114" y="18"/>
                  </a:lnTo>
                  <a:lnTo>
                    <a:pt x="106" y="20"/>
                  </a:lnTo>
                  <a:lnTo>
                    <a:pt x="100" y="22"/>
                  </a:lnTo>
                  <a:lnTo>
                    <a:pt x="92" y="26"/>
                  </a:lnTo>
                  <a:lnTo>
                    <a:pt x="86" y="32"/>
                  </a:lnTo>
                  <a:lnTo>
                    <a:pt x="80" y="40"/>
                  </a:lnTo>
                  <a:lnTo>
                    <a:pt x="76" y="50"/>
                  </a:lnTo>
                  <a:lnTo>
                    <a:pt x="74" y="60"/>
                  </a:lnTo>
                  <a:lnTo>
                    <a:pt x="72" y="72"/>
                  </a:lnTo>
                  <a:lnTo>
                    <a:pt x="7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7"/>
            <p:cNvSpPr>
              <a:spLocks/>
            </p:cNvSpPr>
            <p:nvPr/>
          </p:nvSpPr>
          <p:spPr bwMode="auto">
            <a:xfrm>
              <a:off x="5148" y="9051"/>
              <a:ext cx="308" cy="583"/>
            </a:xfrm>
            <a:custGeom>
              <a:avLst/>
              <a:gdLst>
                <a:gd name="T0" fmla="*/ 90 w 168"/>
                <a:gd name="T1" fmla="*/ 0 h 318"/>
                <a:gd name="T2" fmla="*/ 98 w 168"/>
                <a:gd name="T3" fmla="*/ 4 h 318"/>
                <a:gd name="T4" fmla="*/ 98 w 168"/>
                <a:gd name="T5" fmla="*/ 100 h 318"/>
                <a:gd name="T6" fmla="*/ 162 w 168"/>
                <a:gd name="T7" fmla="*/ 100 h 318"/>
                <a:gd name="T8" fmla="*/ 162 w 168"/>
                <a:gd name="T9" fmla="*/ 120 h 318"/>
                <a:gd name="T10" fmla="*/ 98 w 168"/>
                <a:gd name="T11" fmla="*/ 120 h 318"/>
                <a:gd name="T12" fmla="*/ 98 w 168"/>
                <a:gd name="T13" fmla="*/ 240 h 318"/>
                <a:gd name="T14" fmla="*/ 98 w 168"/>
                <a:gd name="T15" fmla="*/ 240 h 318"/>
                <a:gd name="T16" fmla="*/ 100 w 168"/>
                <a:gd name="T17" fmla="*/ 256 h 318"/>
                <a:gd name="T18" fmla="*/ 104 w 168"/>
                <a:gd name="T19" fmla="*/ 266 h 318"/>
                <a:gd name="T20" fmla="*/ 110 w 168"/>
                <a:gd name="T21" fmla="*/ 274 h 318"/>
                <a:gd name="T22" fmla="*/ 120 w 168"/>
                <a:gd name="T23" fmla="*/ 278 h 318"/>
                <a:gd name="T24" fmla="*/ 128 w 168"/>
                <a:gd name="T25" fmla="*/ 280 h 318"/>
                <a:gd name="T26" fmla="*/ 138 w 168"/>
                <a:gd name="T27" fmla="*/ 278 h 318"/>
                <a:gd name="T28" fmla="*/ 150 w 168"/>
                <a:gd name="T29" fmla="*/ 270 h 318"/>
                <a:gd name="T30" fmla="*/ 160 w 168"/>
                <a:gd name="T31" fmla="*/ 262 h 318"/>
                <a:gd name="T32" fmla="*/ 160 w 168"/>
                <a:gd name="T33" fmla="*/ 262 h 318"/>
                <a:gd name="T34" fmla="*/ 160 w 168"/>
                <a:gd name="T35" fmla="*/ 262 h 318"/>
                <a:gd name="T36" fmla="*/ 164 w 168"/>
                <a:gd name="T37" fmla="*/ 264 h 318"/>
                <a:gd name="T38" fmla="*/ 166 w 168"/>
                <a:gd name="T39" fmla="*/ 268 h 318"/>
                <a:gd name="T40" fmla="*/ 168 w 168"/>
                <a:gd name="T41" fmla="*/ 268 h 318"/>
                <a:gd name="T42" fmla="*/ 168 w 168"/>
                <a:gd name="T43" fmla="*/ 268 h 318"/>
                <a:gd name="T44" fmla="*/ 160 w 168"/>
                <a:gd name="T45" fmla="*/ 282 h 318"/>
                <a:gd name="T46" fmla="*/ 150 w 168"/>
                <a:gd name="T47" fmla="*/ 294 h 318"/>
                <a:gd name="T48" fmla="*/ 138 w 168"/>
                <a:gd name="T49" fmla="*/ 304 h 318"/>
                <a:gd name="T50" fmla="*/ 126 w 168"/>
                <a:gd name="T51" fmla="*/ 312 h 318"/>
                <a:gd name="T52" fmla="*/ 112 w 168"/>
                <a:gd name="T53" fmla="*/ 316 h 318"/>
                <a:gd name="T54" fmla="*/ 98 w 168"/>
                <a:gd name="T55" fmla="*/ 318 h 318"/>
                <a:gd name="T56" fmla="*/ 84 w 168"/>
                <a:gd name="T57" fmla="*/ 316 h 318"/>
                <a:gd name="T58" fmla="*/ 68 w 168"/>
                <a:gd name="T59" fmla="*/ 312 h 318"/>
                <a:gd name="T60" fmla="*/ 68 w 168"/>
                <a:gd name="T61" fmla="*/ 312 h 318"/>
                <a:gd name="T62" fmla="*/ 54 w 168"/>
                <a:gd name="T63" fmla="*/ 302 h 318"/>
                <a:gd name="T64" fmla="*/ 46 w 168"/>
                <a:gd name="T65" fmla="*/ 296 h 318"/>
                <a:gd name="T66" fmla="*/ 40 w 168"/>
                <a:gd name="T67" fmla="*/ 290 h 318"/>
                <a:gd name="T68" fmla="*/ 36 w 168"/>
                <a:gd name="T69" fmla="*/ 282 h 318"/>
                <a:gd name="T70" fmla="*/ 32 w 168"/>
                <a:gd name="T71" fmla="*/ 272 h 318"/>
                <a:gd name="T72" fmla="*/ 30 w 168"/>
                <a:gd name="T73" fmla="*/ 260 h 318"/>
                <a:gd name="T74" fmla="*/ 28 w 168"/>
                <a:gd name="T75" fmla="*/ 248 h 318"/>
                <a:gd name="T76" fmla="*/ 28 w 168"/>
                <a:gd name="T77" fmla="*/ 120 h 318"/>
                <a:gd name="T78" fmla="*/ 0 w 168"/>
                <a:gd name="T79" fmla="*/ 120 h 318"/>
                <a:gd name="T80" fmla="*/ 0 w 168"/>
                <a:gd name="T81" fmla="*/ 100 h 318"/>
                <a:gd name="T82" fmla="*/ 0 w 168"/>
                <a:gd name="T83" fmla="*/ 100 h 318"/>
                <a:gd name="T84" fmla="*/ 16 w 168"/>
                <a:gd name="T85" fmla="*/ 94 h 318"/>
                <a:gd name="T86" fmla="*/ 32 w 168"/>
                <a:gd name="T87" fmla="*/ 88 h 318"/>
                <a:gd name="T88" fmla="*/ 46 w 168"/>
                <a:gd name="T89" fmla="*/ 80 h 318"/>
                <a:gd name="T90" fmla="*/ 58 w 168"/>
                <a:gd name="T91" fmla="*/ 68 h 318"/>
                <a:gd name="T92" fmla="*/ 70 w 168"/>
                <a:gd name="T93" fmla="*/ 56 h 318"/>
                <a:gd name="T94" fmla="*/ 78 w 168"/>
                <a:gd name="T95" fmla="*/ 40 h 318"/>
                <a:gd name="T96" fmla="*/ 86 w 168"/>
                <a:gd name="T97" fmla="*/ 22 h 318"/>
                <a:gd name="T98" fmla="*/ 90 w 168"/>
                <a:gd name="T99" fmla="*/ 2 h 318"/>
                <a:gd name="T100" fmla="*/ 90 w 168"/>
                <a:gd name="T101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8" h="318">
                  <a:moveTo>
                    <a:pt x="90" y="0"/>
                  </a:moveTo>
                  <a:lnTo>
                    <a:pt x="98" y="4"/>
                  </a:lnTo>
                  <a:lnTo>
                    <a:pt x="98" y="100"/>
                  </a:lnTo>
                  <a:lnTo>
                    <a:pt x="162" y="100"/>
                  </a:lnTo>
                  <a:lnTo>
                    <a:pt x="162" y="120"/>
                  </a:lnTo>
                  <a:lnTo>
                    <a:pt x="98" y="120"/>
                  </a:lnTo>
                  <a:lnTo>
                    <a:pt x="98" y="240"/>
                  </a:lnTo>
                  <a:lnTo>
                    <a:pt x="98" y="240"/>
                  </a:lnTo>
                  <a:lnTo>
                    <a:pt x="100" y="256"/>
                  </a:lnTo>
                  <a:lnTo>
                    <a:pt x="104" y="266"/>
                  </a:lnTo>
                  <a:lnTo>
                    <a:pt x="110" y="274"/>
                  </a:lnTo>
                  <a:lnTo>
                    <a:pt x="120" y="278"/>
                  </a:lnTo>
                  <a:lnTo>
                    <a:pt x="128" y="280"/>
                  </a:lnTo>
                  <a:lnTo>
                    <a:pt x="138" y="278"/>
                  </a:lnTo>
                  <a:lnTo>
                    <a:pt x="150" y="270"/>
                  </a:lnTo>
                  <a:lnTo>
                    <a:pt x="160" y="262"/>
                  </a:lnTo>
                  <a:lnTo>
                    <a:pt x="160" y="262"/>
                  </a:lnTo>
                  <a:lnTo>
                    <a:pt x="160" y="262"/>
                  </a:lnTo>
                  <a:lnTo>
                    <a:pt x="164" y="264"/>
                  </a:lnTo>
                  <a:lnTo>
                    <a:pt x="166" y="268"/>
                  </a:lnTo>
                  <a:lnTo>
                    <a:pt x="168" y="268"/>
                  </a:lnTo>
                  <a:lnTo>
                    <a:pt x="168" y="268"/>
                  </a:lnTo>
                  <a:lnTo>
                    <a:pt x="160" y="282"/>
                  </a:lnTo>
                  <a:lnTo>
                    <a:pt x="150" y="294"/>
                  </a:lnTo>
                  <a:lnTo>
                    <a:pt x="138" y="304"/>
                  </a:lnTo>
                  <a:lnTo>
                    <a:pt x="126" y="312"/>
                  </a:lnTo>
                  <a:lnTo>
                    <a:pt x="112" y="316"/>
                  </a:lnTo>
                  <a:lnTo>
                    <a:pt x="98" y="318"/>
                  </a:lnTo>
                  <a:lnTo>
                    <a:pt x="84" y="316"/>
                  </a:lnTo>
                  <a:lnTo>
                    <a:pt x="68" y="312"/>
                  </a:lnTo>
                  <a:lnTo>
                    <a:pt x="68" y="312"/>
                  </a:lnTo>
                  <a:lnTo>
                    <a:pt x="54" y="302"/>
                  </a:lnTo>
                  <a:lnTo>
                    <a:pt x="46" y="296"/>
                  </a:lnTo>
                  <a:lnTo>
                    <a:pt x="40" y="290"/>
                  </a:lnTo>
                  <a:lnTo>
                    <a:pt x="36" y="282"/>
                  </a:lnTo>
                  <a:lnTo>
                    <a:pt x="32" y="272"/>
                  </a:lnTo>
                  <a:lnTo>
                    <a:pt x="30" y="260"/>
                  </a:lnTo>
                  <a:lnTo>
                    <a:pt x="28" y="248"/>
                  </a:lnTo>
                  <a:lnTo>
                    <a:pt x="28" y="120"/>
                  </a:lnTo>
                  <a:lnTo>
                    <a:pt x="0" y="12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6" y="94"/>
                  </a:lnTo>
                  <a:lnTo>
                    <a:pt x="32" y="88"/>
                  </a:lnTo>
                  <a:lnTo>
                    <a:pt x="46" y="80"/>
                  </a:lnTo>
                  <a:lnTo>
                    <a:pt x="58" y="68"/>
                  </a:lnTo>
                  <a:lnTo>
                    <a:pt x="70" y="56"/>
                  </a:lnTo>
                  <a:lnTo>
                    <a:pt x="78" y="40"/>
                  </a:lnTo>
                  <a:lnTo>
                    <a:pt x="86" y="22"/>
                  </a:lnTo>
                  <a:lnTo>
                    <a:pt x="90" y="2"/>
                  </a:ln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8"/>
            <p:cNvSpPr>
              <a:spLocks/>
            </p:cNvSpPr>
            <p:nvPr/>
          </p:nvSpPr>
          <p:spPr bwMode="auto">
            <a:xfrm>
              <a:off x="4136" y="9029"/>
              <a:ext cx="690" cy="708"/>
            </a:xfrm>
            <a:custGeom>
              <a:avLst/>
              <a:gdLst>
                <a:gd name="T0" fmla="*/ 228 w 376"/>
                <a:gd name="T1" fmla="*/ 110 h 386"/>
                <a:gd name="T2" fmla="*/ 270 w 376"/>
                <a:gd name="T3" fmla="*/ 86 h 386"/>
                <a:gd name="T4" fmla="*/ 294 w 376"/>
                <a:gd name="T5" fmla="*/ 50 h 386"/>
                <a:gd name="T6" fmla="*/ 312 w 376"/>
                <a:gd name="T7" fmla="*/ 16 h 386"/>
                <a:gd name="T8" fmla="*/ 376 w 376"/>
                <a:gd name="T9" fmla="*/ 132 h 386"/>
                <a:gd name="T10" fmla="*/ 312 w 376"/>
                <a:gd name="T11" fmla="*/ 248 h 386"/>
                <a:gd name="T12" fmla="*/ 318 w 376"/>
                <a:gd name="T13" fmla="*/ 278 h 386"/>
                <a:gd name="T14" fmla="*/ 342 w 376"/>
                <a:gd name="T15" fmla="*/ 290 h 386"/>
                <a:gd name="T16" fmla="*/ 374 w 376"/>
                <a:gd name="T17" fmla="*/ 296 h 386"/>
                <a:gd name="T18" fmla="*/ 360 w 376"/>
                <a:gd name="T19" fmla="*/ 312 h 386"/>
                <a:gd name="T20" fmla="*/ 330 w 376"/>
                <a:gd name="T21" fmla="*/ 326 h 386"/>
                <a:gd name="T22" fmla="*/ 300 w 376"/>
                <a:gd name="T23" fmla="*/ 328 h 386"/>
                <a:gd name="T24" fmla="*/ 266 w 376"/>
                <a:gd name="T25" fmla="*/ 316 h 386"/>
                <a:gd name="T26" fmla="*/ 248 w 376"/>
                <a:gd name="T27" fmla="*/ 284 h 386"/>
                <a:gd name="T28" fmla="*/ 244 w 376"/>
                <a:gd name="T29" fmla="*/ 132 h 386"/>
                <a:gd name="T30" fmla="*/ 218 w 376"/>
                <a:gd name="T31" fmla="*/ 110 h 386"/>
                <a:gd name="T32" fmla="*/ 198 w 376"/>
                <a:gd name="T33" fmla="*/ 52 h 386"/>
                <a:gd name="T34" fmla="*/ 158 w 376"/>
                <a:gd name="T35" fmla="*/ 20 h 386"/>
                <a:gd name="T36" fmla="*/ 142 w 376"/>
                <a:gd name="T37" fmla="*/ 18 h 386"/>
                <a:gd name="T38" fmla="*/ 112 w 376"/>
                <a:gd name="T39" fmla="*/ 26 h 386"/>
                <a:gd name="T40" fmla="*/ 86 w 376"/>
                <a:gd name="T41" fmla="*/ 48 h 386"/>
                <a:gd name="T42" fmla="*/ 80 w 376"/>
                <a:gd name="T43" fmla="*/ 72 h 386"/>
                <a:gd name="T44" fmla="*/ 90 w 376"/>
                <a:gd name="T45" fmla="*/ 102 h 386"/>
                <a:gd name="T46" fmla="*/ 198 w 376"/>
                <a:gd name="T47" fmla="*/ 190 h 386"/>
                <a:gd name="T48" fmla="*/ 224 w 376"/>
                <a:gd name="T49" fmla="*/ 222 h 386"/>
                <a:gd name="T50" fmla="*/ 238 w 376"/>
                <a:gd name="T51" fmla="*/ 274 h 386"/>
                <a:gd name="T52" fmla="*/ 232 w 376"/>
                <a:gd name="T53" fmla="*/ 314 h 386"/>
                <a:gd name="T54" fmla="*/ 202 w 376"/>
                <a:gd name="T55" fmla="*/ 356 h 386"/>
                <a:gd name="T56" fmla="*/ 152 w 376"/>
                <a:gd name="T57" fmla="*/ 380 h 386"/>
                <a:gd name="T58" fmla="*/ 118 w 376"/>
                <a:gd name="T59" fmla="*/ 386 h 386"/>
                <a:gd name="T60" fmla="*/ 66 w 376"/>
                <a:gd name="T61" fmla="*/ 376 h 386"/>
                <a:gd name="T62" fmla="*/ 22 w 376"/>
                <a:gd name="T63" fmla="*/ 346 h 386"/>
                <a:gd name="T64" fmla="*/ 12 w 376"/>
                <a:gd name="T65" fmla="*/ 308 h 386"/>
                <a:gd name="T66" fmla="*/ 30 w 376"/>
                <a:gd name="T67" fmla="*/ 330 h 386"/>
                <a:gd name="T68" fmla="*/ 66 w 376"/>
                <a:gd name="T69" fmla="*/ 352 h 386"/>
                <a:gd name="T70" fmla="*/ 112 w 376"/>
                <a:gd name="T71" fmla="*/ 354 h 386"/>
                <a:gd name="T72" fmla="*/ 128 w 376"/>
                <a:gd name="T73" fmla="*/ 348 h 386"/>
                <a:gd name="T74" fmla="*/ 150 w 376"/>
                <a:gd name="T75" fmla="*/ 322 h 386"/>
                <a:gd name="T76" fmla="*/ 156 w 376"/>
                <a:gd name="T77" fmla="*/ 278 h 386"/>
                <a:gd name="T78" fmla="*/ 146 w 376"/>
                <a:gd name="T79" fmla="*/ 250 h 386"/>
                <a:gd name="T80" fmla="*/ 46 w 376"/>
                <a:gd name="T81" fmla="*/ 166 h 386"/>
                <a:gd name="T82" fmla="*/ 28 w 376"/>
                <a:gd name="T83" fmla="*/ 146 h 386"/>
                <a:gd name="T84" fmla="*/ 12 w 376"/>
                <a:gd name="T85" fmla="*/ 114 h 386"/>
                <a:gd name="T86" fmla="*/ 12 w 376"/>
                <a:gd name="T87" fmla="*/ 82 h 386"/>
                <a:gd name="T88" fmla="*/ 24 w 376"/>
                <a:gd name="T89" fmla="*/ 50 h 386"/>
                <a:gd name="T90" fmla="*/ 48 w 376"/>
                <a:gd name="T91" fmla="*/ 24 h 386"/>
                <a:gd name="T92" fmla="*/ 68 w 376"/>
                <a:gd name="T93" fmla="*/ 12 h 386"/>
                <a:gd name="T94" fmla="*/ 114 w 376"/>
                <a:gd name="T95" fmla="*/ 2 h 386"/>
                <a:gd name="T96" fmla="*/ 180 w 376"/>
                <a:gd name="T97" fmla="*/ 2 h 386"/>
                <a:gd name="T98" fmla="*/ 228 w 376"/>
                <a:gd name="T99" fmla="*/ 1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76" h="386">
                  <a:moveTo>
                    <a:pt x="228" y="16"/>
                  </a:moveTo>
                  <a:lnTo>
                    <a:pt x="228" y="110"/>
                  </a:lnTo>
                  <a:lnTo>
                    <a:pt x="228" y="110"/>
                  </a:lnTo>
                  <a:lnTo>
                    <a:pt x="244" y="104"/>
                  </a:lnTo>
                  <a:lnTo>
                    <a:pt x="258" y="96"/>
                  </a:lnTo>
                  <a:lnTo>
                    <a:pt x="270" y="86"/>
                  </a:lnTo>
                  <a:lnTo>
                    <a:pt x="280" y="76"/>
                  </a:lnTo>
                  <a:lnTo>
                    <a:pt x="288" y="64"/>
                  </a:lnTo>
                  <a:lnTo>
                    <a:pt x="294" y="50"/>
                  </a:lnTo>
                  <a:lnTo>
                    <a:pt x="298" y="34"/>
                  </a:lnTo>
                  <a:lnTo>
                    <a:pt x="302" y="12"/>
                  </a:lnTo>
                  <a:lnTo>
                    <a:pt x="312" y="16"/>
                  </a:lnTo>
                  <a:lnTo>
                    <a:pt x="312" y="112"/>
                  </a:lnTo>
                  <a:lnTo>
                    <a:pt x="376" y="112"/>
                  </a:lnTo>
                  <a:lnTo>
                    <a:pt x="376" y="132"/>
                  </a:lnTo>
                  <a:lnTo>
                    <a:pt x="312" y="132"/>
                  </a:lnTo>
                  <a:lnTo>
                    <a:pt x="312" y="248"/>
                  </a:lnTo>
                  <a:lnTo>
                    <a:pt x="312" y="248"/>
                  </a:lnTo>
                  <a:lnTo>
                    <a:pt x="312" y="260"/>
                  </a:lnTo>
                  <a:lnTo>
                    <a:pt x="314" y="270"/>
                  </a:lnTo>
                  <a:lnTo>
                    <a:pt x="318" y="278"/>
                  </a:lnTo>
                  <a:lnTo>
                    <a:pt x="324" y="286"/>
                  </a:lnTo>
                  <a:lnTo>
                    <a:pt x="332" y="290"/>
                  </a:lnTo>
                  <a:lnTo>
                    <a:pt x="342" y="290"/>
                  </a:lnTo>
                  <a:lnTo>
                    <a:pt x="354" y="288"/>
                  </a:lnTo>
                  <a:lnTo>
                    <a:pt x="368" y="282"/>
                  </a:lnTo>
                  <a:lnTo>
                    <a:pt x="374" y="296"/>
                  </a:lnTo>
                  <a:lnTo>
                    <a:pt x="374" y="296"/>
                  </a:lnTo>
                  <a:lnTo>
                    <a:pt x="368" y="304"/>
                  </a:lnTo>
                  <a:lnTo>
                    <a:pt x="360" y="312"/>
                  </a:lnTo>
                  <a:lnTo>
                    <a:pt x="350" y="318"/>
                  </a:lnTo>
                  <a:lnTo>
                    <a:pt x="340" y="324"/>
                  </a:lnTo>
                  <a:lnTo>
                    <a:pt x="330" y="326"/>
                  </a:lnTo>
                  <a:lnTo>
                    <a:pt x="320" y="328"/>
                  </a:lnTo>
                  <a:lnTo>
                    <a:pt x="300" y="328"/>
                  </a:lnTo>
                  <a:lnTo>
                    <a:pt x="300" y="328"/>
                  </a:lnTo>
                  <a:lnTo>
                    <a:pt x="286" y="326"/>
                  </a:lnTo>
                  <a:lnTo>
                    <a:pt x="276" y="322"/>
                  </a:lnTo>
                  <a:lnTo>
                    <a:pt x="266" y="316"/>
                  </a:lnTo>
                  <a:lnTo>
                    <a:pt x="258" y="306"/>
                  </a:lnTo>
                  <a:lnTo>
                    <a:pt x="252" y="296"/>
                  </a:lnTo>
                  <a:lnTo>
                    <a:pt x="248" y="284"/>
                  </a:lnTo>
                  <a:lnTo>
                    <a:pt x="244" y="270"/>
                  </a:lnTo>
                  <a:lnTo>
                    <a:pt x="244" y="254"/>
                  </a:lnTo>
                  <a:lnTo>
                    <a:pt x="244" y="132"/>
                  </a:lnTo>
                  <a:lnTo>
                    <a:pt x="220" y="132"/>
                  </a:lnTo>
                  <a:lnTo>
                    <a:pt x="220" y="132"/>
                  </a:lnTo>
                  <a:lnTo>
                    <a:pt x="218" y="110"/>
                  </a:lnTo>
                  <a:lnTo>
                    <a:pt x="214" y="88"/>
                  </a:lnTo>
                  <a:lnTo>
                    <a:pt x="206" y="68"/>
                  </a:lnTo>
                  <a:lnTo>
                    <a:pt x="198" y="52"/>
                  </a:lnTo>
                  <a:lnTo>
                    <a:pt x="186" y="38"/>
                  </a:lnTo>
                  <a:lnTo>
                    <a:pt x="172" y="26"/>
                  </a:lnTo>
                  <a:lnTo>
                    <a:pt x="158" y="20"/>
                  </a:lnTo>
                  <a:lnTo>
                    <a:pt x="150" y="18"/>
                  </a:lnTo>
                  <a:lnTo>
                    <a:pt x="142" y="18"/>
                  </a:lnTo>
                  <a:lnTo>
                    <a:pt x="142" y="18"/>
                  </a:lnTo>
                  <a:lnTo>
                    <a:pt x="132" y="18"/>
                  </a:lnTo>
                  <a:lnTo>
                    <a:pt x="122" y="22"/>
                  </a:lnTo>
                  <a:lnTo>
                    <a:pt x="112" y="26"/>
                  </a:lnTo>
                  <a:lnTo>
                    <a:pt x="102" y="32"/>
                  </a:lnTo>
                  <a:lnTo>
                    <a:pt x="94" y="38"/>
                  </a:lnTo>
                  <a:lnTo>
                    <a:pt x="86" y="48"/>
                  </a:lnTo>
                  <a:lnTo>
                    <a:pt x="82" y="60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80" y="84"/>
                  </a:lnTo>
                  <a:lnTo>
                    <a:pt x="82" y="94"/>
                  </a:lnTo>
                  <a:lnTo>
                    <a:pt x="90" y="102"/>
                  </a:lnTo>
                  <a:lnTo>
                    <a:pt x="98" y="112"/>
                  </a:lnTo>
                  <a:lnTo>
                    <a:pt x="198" y="190"/>
                  </a:lnTo>
                  <a:lnTo>
                    <a:pt x="198" y="190"/>
                  </a:lnTo>
                  <a:lnTo>
                    <a:pt x="206" y="198"/>
                  </a:lnTo>
                  <a:lnTo>
                    <a:pt x="216" y="208"/>
                  </a:lnTo>
                  <a:lnTo>
                    <a:pt x="224" y="222"/>
                  </a:lnTo>
                  <a:lnTo>
                    <a:pt x="230" y="238"/>
                  </a:lnTo>
                  <a:lnTo>
                    <a:pt x="236" y="256"/>
                  </a:lnTo>
                  <a:lnTo>
                    <a:pt x="238" y="274"/>
                  </a:lnTo>
                  <a:lnTo>
                    <a:pt x="238" y="294"/>
                  </a:lnTo>
                  <a:lnTo>
                    <a:pt x="232" y="314"/>
                  </a:lnTo>
                  <a:lnTo>
                    <a:pt x="232" y="314"/>
                  </a:lnTo>
                  <a:lnTo>
                    <a:pt x="226" y="330"/>
                  </a:lnTo>
                  <a:lnTo>
                    <a:pt x="216" y="344"/>
                  </a:lnTo>
                  <a:lnTo>
                    <a:pt x="202" y="356"/>
                  </a:lnTo>
                  <a:lnTo>
                    <a:pt x="188" y="366"/>
                  </a:lnTo>
                  <a:lnTo>
                    <a:pt x="170" y="374"/>
                  </a:lnTo>
                  <a:lnTo>
                    <a:pt x="152" y="380"/>
                  </a:lnTo>
                  <a:lnTo>
                    <a:pt x="136" y="384"/>
                  </a:lnTo>
                  <a:lnTo>
                    <a:pt x="118" y="386"/>
                  </a:lnTo>
                  <a:lnTo>
                    <a:pt x="118" y="386"/>
                  </a:lnTo>
                  <a:lnTo>
                    <a:pt x="100" y="386"/>
                  </a:lnTo>
                  <a:lnTo>
                    <a:pt x="84" y="382"/>
                  </a:lnTo>
                  <a:lnTo>
                    <a:pt x="66" y="376"/>
                  </a:lnTo>
                  <a:lnTo>
                    <a:pt x="50" y="368"/>
                  </a:lnTo>
                  <a:lnTo>
                    <a:pt x="36" y="358"/>
                  </a:lnTo>
                  <a:lnTo>
                    <a:pt x="22" y="346"/>
                  </a:lnTo>
                  <a:lnTo>
                    <a:pt x="10" y="332"/>
                  </a:lnTo>
                  <a:lnTo>
                    <a:pt x="0" y="316"/>
                  </a:lnTo>
                  <a:lnTo>
                    <a:pt x="12" y="308"/>
                  </a:lnTo>
                  <a:lnTo>
                    <a:pt x="12" y="308"/>
                  </a:lnTo>
                  <a:lnTo>
                    <a:pt x="20" y="320"/>
                  </a:lnTo>
                  <a:lnTo>
                    <a:pt x="30" y="330"/>
                  </a:lnTo>
                  <a:lnTo>
                    <a:pt x="40" y="338"/>
                  </a:lnTo>
                  <a:lnTo>
                    <a:pt x="52" y="346"/>
                  </a:lnTo>
                  <a:lnTo>
                    <a:pt x="66" y="352"/>
                  </a:lnTo>
                  <a:lnTo>
                    <a:pt x="82" y="356"/>
                  </a:lnTo>
                  <a:lnTo>
                    <a:pt x="96" y="356"/>
                  </a:lnTo>
                  <a:lnTo>
                    <a:pt x="112" y="354"/>
                  </a:lnTo>
                  <a:lnTo>
                    <a:pt x="112" y="354"/>
                  </a:lnTo>
                  <a:lnTo>
                    <a:pt x="120" y="352"/>
                  </a:lnTo>
                  <a:lnTo>
                    <a:pt x="128" y="348"/>
                  </a:lnTo>
                  <a:lnTo>
                    <a:pt x="134" y="342"/>
                  </a:lnTo>
                  <a:lnTo>
                    <a:pt x="140" y="336"/>
                  </a:lnTo>
                  <a:lnTo>
                    <a:pt x="150" y="322"/>
                  </a:lnTo>
                  <a:lnTo>
                    <a:pt x="156" y="306"/>
                  </a:lnTo>
                  <a:lnTo>
                    <a:pt x="158" y="286"/>
                  </a:lnTo>
                  <a:lnTo>
                    <a:pt x="156" y="278"/>
                  </a:lnTo>
                  <a:lnTo>
                    <a:pt x="154" y="268"/>
                  </a:lnTo>
                  <a:lnTo>
                    <a:pt x="150" y="260"/>
                  </a:lnTo>
                  <a:lnTo>
                    <a:pt x="146" y="250"/>
                  </a:lnTo>
                  <a:lnTo>
                    <a:pt x="138" y="242"/>
                  </a:lnTo>
                  <a:lnTo>
                    <a:pt x="130" y="236"/>
                  </a:lnTo>
                  <a:lnTo>
                    <a:pt x="46" y="166"/>
                  </a:lnTo>
                  <a:lnTo>
                    <a:pt x="46" y="166"/>
                  </a:lnTo>
                  <a:lnTo>
                    <a:pt x="36" y="156"/>
                  </a:lnTo>
                  <a:lnTo>
                    <a:pt x="28" y="146"/>
                  </a:lnTo>
                  <a:lnTo>
                    <a:pt x="20" y="136"/>
                  </a:lnTo>
                  <a:lnTo>
                    <a:pt x="16" y="126"/>
                  </a:lnTo>
                  <a:lnTo>
                    <a:pt x="12" y="114"/>
                  </a:lnTo>
                  <a:lnTo>
                    <a:pt x="12" y="104"/>
                  </a:lnTo>
                  <a:lnTo>
                    <a:pt x="10" y="92"/>
                  </a:lnTo>
                  <a:lnTo>
                    <a:pt x="12" y="82"/>
                  </a:lnTo>
                  <a:lnTo>
                    <a:pt x="14" y="70"/>
                  </a:lnTo>
                  <a:lnTo>
                    <a:pt x="18" y="60"/>
                  </a:lnTo>
                  <a:lnTo>
                    <a:pt x="24" y="50"/>
                  </a:lnTo>
                  <a:lnTo>
                    <a:pt x="30" y="42"/>
                  </a:lnTo>
                  <a:lnTo>
                    <a:pt x="38" y="32"/>
                  </a:lnTo>
                  <a:lnTo>
                    <a:pt x="48" y="24"/>
                  </a:lnTo>
                  <a:lnTo>
                    <a:pt x="58" y="18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80" y="8"/>
                  </a:lnTo>
                  <a:lnTo>
                    <a:pt x="96" y="4"/>
                  </a:lnTo>
                  <a:lnTo>
                    <a:pt x="114" y="2"/>
                  </a:lnTo>
                  <a:lnTo>
                    <a:pt x="134" y="0"/>
                  </a:lnTo>
                  <a:lnTo>
                    <a:pt x="156" y="0"/>
                  </a:lnTo>
                  <a:lnTo>
                    <a:pt x="180" y="2"/>
                  </a:lnTo>
                  <a:lnTo>
                    <a:pt x="204" y="8"/>
                  </a:lnTo>
                  <a:lnTo>
                    <a:pt x="228" y="16"/>
                  </a:lnTo>
                  <a:lnTo>
                    <a:pt x="22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9"/>
            <p:cNvSpPr>
              <a:spLocks noEditPoints="1"/>
            </p:cNvSpPr>
            <p:nvPr/>
          </p:nvSpPr>
          <p:spPr bwMode="auto">
            <a:xfrm>
              <a:off x="4800" y="9235"/>
              <a:ext cx="385" cy="399"/>
            </a:xfrm>
            <a:custGeom>
              <a:avLst/>
              <a:gdLst>
                <a:gd name="T0" fmla="*/ 124 w 210"/>
                <a:gd name="T1" fmla="*/ 152 h 218"/>
                <a:gd name="T2" fmla="*/ 122 w 210"/>
                <a:gd name="T3" fmla="*/ 168 h 218"/>
                <a:gd name="T4" fmla="*/ 116 w 210"/>
                <a:gd name="T5" fmla="*/ 178 h 218"/>
                <a:gd name="T6" fmla="*/ 106 w 210"/>
                <a:gd name="T7" fmla="*/ 184 h 218"/>
                <a:gd name="T8" fmla="*/ 92 w 210"/>
                <a:gd name="T9" fmla="*/ 188 h 218"/>
                <a:gd name="T10" fmla="*/ 84 w 210"/>
                <a:gd name="T11" fmla="*/ 186 h 218"/>
                <a:gd name="T12" fmla="*/ 72 w 210"/>
                <a:gd name="T13" fmla="*/ 180 h 218"/>
                <a:gd name="T14" fmla="*/ 64 w 210"/>
                <a:gd name="T15" fmla="*/ 170 h 218"/>
                <a:gd name="T16" fmla="*/ 60 w 210"/>
                <a:gd name="T17" fmla="*/ 150 h 218"/>
                <a:gd name="T18" fmla="*/ 62 w 210"/>
                <a:gd name="T19" fmla="*/ 142 h 218"/>
                <a:gd name="T20" fmla="*/ 70 w 210"/>
                <a:gd name="T21" fmla="*/ 128 h 218"/>
                <a:gd name="T22" fmla="*/ 124 w 210"/>
                <a:gd name="T23" fmla="*/ 102 h 218"/>
                <a:gd name="T24" fmla="*/ 12 w 210"/>
                <a:gd name="T25" fmla="*/ 78 h 218"/>
                <a:gd name="T26" fmla="*/ 16 w 210"/>
                <a:gd name="T27" fmla="*/ 58 h 218"/>
                <a:gd name="T28" fmla="*/ 34 w 210"/>
                <a:gd name="T29" fmla="*/ 28 h 218"/>
                <a:gd name="T30" fmla="*/ 60 w 210"/>
                <a:gd name="T31" fmla="*/ 10 h 218"/>
                <a:gd name="T32" fmla="*/ 90 w 210"/>
                <a:gd name="T33" fmla="*/ 0 h 218"/>
                <a:gd name="T34" fmla="*/ 106 w 210"/>
                <a:gd name="T35" fmla="*/ 0 h 218"/>
                <a:gd name="T36" fmla="*/ 134 w 210"/>
                <a:gd name="T37" fmla="*/ 4 h 218"/>
                <a:gd name="T38" fmla="*/ 160 w 210"/>
                <a:gd name="T39" fmla="*/ 16 h 218"/>
                <a:gd name="T40" fmla="*/ 178 w 210"/>
                <a:gd name="T41" fmla="*/ 36 h 218"/>
                <a:gd name="T42" fmla="*/ 186 w 210"/>
                <a:gd name="T43" fmla="*/ 60 h 218"/>
                <a:gd name="T44" fmla="*/ 186 w 210"/>
                <a:gd name="T45" fmla="*/ 166 h 218"/>
                <a:gd name="T46" fmla="*/ 190 w 210"/>
                <a:gd name="T47" fmla="*/ 180 h 218"/>
                <a:gd name="T48" fmla="*/ 196 w 210"/>
                <a:gd name="T49" fmla="*/ 186 h 218"/>
                <a:gd name="T50" fmla="*/ 210 w 210"/>
                <a:gd name="T51" fmla="*/ 182 h 218"/>
                <a:gd name="T52" fmla="*/ 208 w 210"/>
                <a:gd name="T53" fmla="*/ 190 h 218"/>
                <a:gd name="T54" fmla="*/ 194 w 210"/>
                <a:gd name="T55" fmla="*/ 208 h 218"/>
                <a:gd name="T56" fmla="*/ 168 w 210"/>
                <a:gd name="T57" fmla="*/ 218 h 218"/>
                <a:gd name="T58" fmla="*/ 156 w 210"/>
                <a:gd name="T59" fmla="*/ 216 h 218"/>
                <a:gd name="T60" fmla="*/ 134 w 210"/>
                <a:gd name="T61" fmla="*/ 200 h 218"/>
                <a:gd name="T62" fmla="*/ 126 w 210"/>
                <a:gd name="T63" fmla="*/ 184 h 218"/>
                <a:gd name="T64" fmla="*/ 92 w 210"/>
                <a:gd name="T65" fmla="*/ 208 h 218"/>
                <a:gd name="T66" fmla="*/ 58 w 210"/>
                <a:gd name="T67" fmla="*/ 216 h 218"/>
                <a:gd name="T68" fmla="*/ 44 w 210"/>
                <a:gd name="T69" fmla="*/ 216 h 218"/>
                <a:gd name="T70" fmla="*/ 22 w 210"/>
                <a:gd name="T71" fmla="*/ 208 h 218"/>
                <a:gd name="T72" fmla="*/ 10 w 210"/>
                <a:gd name="T73" fmla="*/ 192 h 218"/>
                <a:gd name="T74" fmla="*/ 2 w 210"/>
                <a:gd name="T75" fmla="*/ 174 h 218"/>
                <a:gd name="T76" fmla="*/ 0 w 210"/>
                <a:gd name="T77" fmla="*/ 164 h 218"/>
                <a:gd name="T78" fmla="*/ 2 w 210"/>
                <a:gd name="T79" fmla="*/ 146 h 218"/>
                <a:gd name="T80" fmla="*/ 10 w 210"/>
                <a:gd name="T81" fmla="*/ 132 h 218"/>
                <a:gd name="T82" fmla="*/ 24 w 210"/>
                <a:gd name="T83" fmla="*/ 118 h 218"/>
                <a:gd name="T84" fmla="*/ 44 w 210"/>
                <a:gd name="T85" fmla="*/ 110 h 218"/>
                <a:gd name="T86" fmla="*/ 112 w 210"/>
                <a:gd name="T87" fmla="*/ 88 h 218"/>
                <a:gd name="T88" fmla="*/ 122 w 210"/>
                <a:gd name="T89" fmla="*/ 82 h 218"/>
                <a:gd name="T90" fmla="*/ 122 w 210"/>
                <a:gd name="T91" fmla="*/ 68 h 218"/>
                <a:gd name="T92" fmla="*/ 116 w 210"/>
                <a:gd name="T93" fmla="*/ 56 h 218"/>
                <a:gd name="T94" fmla="*/ 102 w 210"/>
                <a:gd name="T95" fmla="*/ 46 h 218"/>
                <a:gd name="T96" fmla="*/ 90 w 210"/>
                <a:gd name="T97" fmla="*/ 42 h 218"/>
                <a:gd name="T98" fmla="*/ 64 w 210"/>
                <a:gd name="T99" fmla="*/ 42 h 218"/>
                <a:gd name="T100" fmla="*/ 42 w 210"/>
                <a:gd name="T101" fmla="*/ 50 h 218"/>
                <a:gd name="T102" fmla="*/ 22 w 210"/>
                <a:gd name="T103" fmla="*/ 66 h 218"/>
                <a:gd name="T104" fmla="*/ 12 w 210"/>
                <a:gd name="T105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0" h="218">
                  <a:moveTo>
                    <a:pt x="124" y="102"/>
                  </a:moveTo>
                  <a:lnTo>
                    <a:pt x="124" y="152"/>
                  </a:lnTo>
                  <a:lnTo>
                    <a:pt x="124" y="152"/>
                  </a:lnTo>
                  <a:lnTo>
                    <a:pt x="122" y="168"/>
                  </a:lnTo>
                  <a:lnTo>
                    <a:pt x="118" y="174"/>
                  </a:lnTo>
                  <a:lnTo>
                    <a:pt x="116" y="178"/>
                  </a:lnTo>
                  <a:lnTo>
                    <a:pt x="112" y="182"/>
                  </a:lnTo>
                  <a:lnTo>
                    <a:pt x="106" y="184"/>
                  </a:lnTo>
                  <a:lnTo>
                    <a:pt x="100" y="186"/>
                  </a:lnTo>
                  <a:lnTo>
                    <a:pt x="92" y="188"/>
                  </a:lnTo>
                  <a:lnTo>
                    <a:pt x="92" y="188"/>
                  </a:lnTo>
                  <a:lnTo>
                    <a:pt x="84" y="186"/>
                  </a:lnTo>
                  <a:lnTo>
                    <a:pt x="78" y="184"/>
                  </a:lnTo>
                  <a:lnTo>
                    <a:pt x="72" y="180"/>
                  </a:lnTo>
                  <a:lnTo>
                    <a:pt x="68" y="176"/>
                  </a:lnTo>
                  <a:lnTo>
                    <a:pt x="64" y="170"/>
                  </a:lnTo>
                  <a:lnTo>
                    <a:pt x="62" y="164"/>
                  </a:lnTo>
                  <a:lnTo>
                    <a:pt x="60" y="150"/>
                  </a:lnTo>
                  <a:lnTo>
                    <a:pt x="60" y="150"/>
                  </a:lnTo>
                  <a:lnTo>
                    <a:pt x="62" y="142"/>
                  </a:lnTo>
                  <a:lnTo>
                    <a:pt x="64" y="134"/>
                  </a:lnTo>
                  <a:lnTo>
                    <a:pt x="70" y="128"/>
                  </a:lnTo>
                  <a:lnTo>
                    <a:pt x="76" y="124"/>
                  </a:lnTo>
                  <a:lnTo>
                    <a:pt x="124" y="102"/>
                  </a:lnTo>
                  <a:lnTo>
                    <a:pt x="124" y="102"/>
                  </a:lnTo>
                  <a:close/>
                  <a:moveTo>
                    <a:pt x="12" y="78"/>
                  </a:moveTo>
                  <a:lnTo>
                    <a:pt x="12" y="78"/>
                  </a:lnTo>
                  <a:lnTo>
                    <a:pt x="16" y="58"/>
                  </a:lnTo>
                  <a:lnTo>
                    <a:pt x="24" y="42"/>
                  </a:lnTo>
                  <a:lnTo>
                    <a:pt x="34" y="28"/>
                  </a:lnTo>
                  <a:lnTo>
                    <a:pt x="46" y="18"/>
                  </a:lnTo>
                  <a:lnTo>
                    <a:pt x="60" y="10"/>
                  </a:lnTo>
                  <a:lnTo>
                    <a:pt x="74" y="4"/>
                  </a:lnTo>
                  <a:lnTo>
                    <a:pt x="90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20" y="0"/>
                  </a:lnTo>
                  <a:lnTo>
                    <a:pt x="134" y="4"/>
                  </a:lnTo>
                  <a:lnTo>
                    <a:pt x="146" y="10"/>
                  </a:lnTo>
                  <a:lnTo>
                    <a:pt x="160" y="16"/>
                  </a:lnTo>
                  <a:lnTo>
                    <a:pt x="170" y="26"/>
                  </a:lnTo>
                  <a:lnTo>
                    <a:pt x="178" y="36"/>
                  </a:lnTo>
                  <a:lnTo>
                    <a:pt x="184" y="46"/>
                  </a:lnTo>
                  <a:lnTo>
                    <a:pt x="186" y="60"/>
                  </a:lnTo>
                  <a:lnTo>
                    <a:pt x="186" y="166"/>
                  </a:lnTo>
                  <a:lnTo>
                    <a:pt x="186" y="166"/>
                  </a:lnTo>
                  <a:lnTo>
                    <a:pt x="188" y="176"/>
                  </a:lnTo>
                  <a:lnTo>
                    <a:pt x="190" y="180"/>
                  </a:lnTo>
                  <a:lnTo>
                    <a:pt x="192" y="184"/>
                  </a:lnTo>
                  <a:lnTo>
                    <a:pt x="196" y="186"/>
                  </a:lnTo>
                  <a:lnTo>
                    <a:pt x="200" y="186"/>
                  </a:lnTo>
                  <a:lnTo>
                    <a:pt x="210" y="182"/>
                  </a:lnTo>
                  <a:lnTo>
                    <a:pt x="210" y="182"/>
                  </a:lnTo>
                  <a:lnTo>
                    <a:pt x="208" y="190"/>
                  </a:lnTo>
                  <a:lnTo>
                    <a:pt x="204" y="196"/>
                  </a:lnTo>
                  <a:lnTo>
                    <a:pt x="194" y="208"/>
                  </a:lnTo>
                  <a:lnTo>
                    <a:pt x="180" y="214"/>
                  </a:lnTo>
                  <a:lnTo>
                    <a:pt x="168" y="218"/>
                  </a:lnTo>
                  <a:lnTo>
                    <a:pt x="168" y="218"/>
                  </a:lnTo>
                  <a:lnTo>
                    <a:pt x="156" y="216"/>
                  </a:lnTo>
                  <a:lnTo>
                    <a:pt x="144" y="210"/>
                  </a:lnTo>
                  <a:lnTo>
                    <a:pt x="134" y="200"/>
                  </a:lnTo>
                  <a:lnTo>
                    <a:pt x="126" y="184"/>
                  </a:lnTo>
                  <a:lnTo>
                    <a:pt x="126" y="184"/>
                  </a:lnTo>
                  <a:lnTo>
                    <a:pt x="110" y="198"/>
                  </a:lnTo>
                  <a:lnTo>
                    <a:pt x="92" y="208"/>
                  </a:lnTo>
                  <a:lnTo>
                    <a:pt x="76" y="214"/>
                  </a:lnTo>
                  <a:lnTo>
                    <a:pt x="58" y="216"/>
                  </a:lnTo>
                  <a:lnTo>
                    <a:pt x="58" y="216"/>
                  </a:lnTo>
                  <a:lnTo>
                    <a:pt x="44" y="216"/>
                  </a:lnTo>
                  <a:lnTo>
                    <a:pt x="32" y="212"/>
                  </a:lnTo>
                  <a:lnTo>
                    <a:pt x="22" y="208"/>
                  </a:lnTo>
                  <a:lnTo>
                    <a:pt x="16" y="200"/>
                  </a:lnTo>
                  <a:lnTo>
                    <a:pt x="10" y="192"/>
                  </a:lnTo>
                  <a:lnTo>
                    <a:pt x="4" y="184"/>
                  </a:lnTo>
                  <a:lnTo>
                    <a:pt x="2" y="174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2" y="156"/>
                  </a:lnTo>
                  <a:lnTo>
                    <a:pt x="2" y="146"/>
                  </a:lnTo>
                  <a:lnTo>
                    <a:pt x="6" y="138"/>
                  </a:lnTo>
                  <a:lnTo>
                    <a:pt x="10" y="132"/>
                  </a:lnTo>
                  <a:lnTo>
                    <a:pt x="16" y="124"/>
                  </a:lnTo>
                  <a:lnTo>
                    <a:pt x="24" y="118"/>
                  </a:lnTo>
                  <a:lnTo>
                    <a:pt x="34" y="114"/>
                  </a:lnTo>
                  <a:lnTo>
                    <a:pt x="44" y="110"/>
                  </a:lnTo>
                  <a:lnTo>
                    <a:pt x="112" y="88"/>
                  </a:lnTo>
                  <a:lnTo>
                    <a:pt x="112" y="88"/>
                  </a:lnTo>
                  <a:lnTo>
                    <a:pt x="118" y="86"/>
                  </a:lnTo>
                  <a:lnTo>
                    <a:pt x="122" y="82"/>
                  </a:lnTo>
                  <a:lnTo>
                    <a:pt x="122" y="76"/>
                  </a:lnTo>
                  <a:lnTo>
                    <a:pt x="122" y="68"/>
                  </a:lnTo>
                  <a:lnTo>
                    <a:pt x="120" y="62"/>
                  </a:lnTo>
                  <a:lnTo>
                    <a:pt x="116" y="56"/>
                  </a:lnTo>
                  <a:lnTo>
                    <a:pt x="110" y="50"/>
                  </a:lnTo>
                  <a:lnTo>
                    <a:pt x="102" y="46"/>
                  </a:lnTo>
                  <a:lnTo>
                    <a:pt x="102" y="46"/>
                  </a:lnTo>
                  <a:lnTo>
                    <a:pt x="90" y="42"/>
                  </a:lnTo>
                  <a:lnTo>
                    <a:pt x="78" y="40"/>
                  </a:lnTo>
                  <a:lnTo>
                    <a:pt x="64" y="42"/>
                  </a:lnTo>
                  <a:lnTo>
                    <a:pt x="54" y="44"/>
                  </a:lnTo>
                  <a:lnTo>
                    <a:pt x="42" y="50"/>
                  </a:lnTo>
                  <a:lnTo>
                    <a:pt x="32" y="58"/>
                  </a:lnTo>
                  <a:lnTo>
                    <a:pt x="22" y="66"/>
                  </a:lnTo>
                  <a:lnTo>
                    <a:pt x="12" y="78"/>
                  </a:lnTo>
                  <a:lnTo>
                    <a:pt x="12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0"/>
            <p:cNvSpPr>
              <a:spLocks/>
            </p:cNvSpPr>
            <p:nvPr/>
          </p:nvSpPr>
          <p:spPr bwMode="auto">
            <a:xfrm>
              <a:off x="8799" y="9051"/>
              <a:ext cx="308" cy="583"/>
            </a:xfrm>
            <a:custGeom>
              <a:avLst/>
              <a:gdLst>
                <a:gd name="T0" fmla="*/ 90 w 168"/>
                <a:gd name="T1" fmla="*/ 0 h 318"/>
                <a:gd name="T2" fmla="*/ 98 w 168"/>
                <a:gd name="T3" fmla="*/ 4 h 318"/>
                <a:gd name="T4" fmla="*/ 98 w 168"/>
                <a:gd name="T5" fmla="*/ 100 h 318"/>
                <a:gd name="T6" fmla="*/ 162 w 168"/>
                <a:gd name="T7" fmla="*/ 100 h 318"/>
                <a:gd name="T8" fmla="*/ 162 w 168"/>
                <a:gd name="T9" fmla="*/ 120 h 318"/>
                <a:gd name="T10" fmla="*/ 98 w 168"/>
                <a:gd name="T11" fmla="*/ 120 h 318"/>
                <a:gd name="T12" fmla="*/ 98 w 168"/>
                <a:gd name="T13" fmla="*/ 240 h 318"/>
                <a:gd name="T14" fmla="*/ 98 w 168"/>
                <a:gd name="T15" fmla="*/ 240 h 318"/>
                <a:gd name="T16" fmla="*/ 100 w 168"/>
                <a:gd name="T17" fmla="*/ 256 h 318"/>
                <a:gd name="T18" fmla="*/ 104 w 168"/>
                <a:gd name="T19" fmla="*/ 266 h 318"/>
                <a:gd name="T20" fmla="*/ 110 w 168"/>
                <a:gd name="T21" fmla="*/ 274 h 318"/>
                <a:gd name="T22" fmla="*/ 118 w 168"/>
                <a:gd name="T23" fmla="*/ 278 h 318"/>
                <a:gd name="T24" fmla="*/ 128 w 168"/>
                <a:gd name="T25" fmla="*/ 280 h 318"/>
                <a:gd name="T26" fmla="*/ 138 w 168"/>
                <a:gd name="T27" fmla="*/ 278 h 318"/>
                <a:gd name="T28" fmla="*/ 150 w 168"/>
                <a:gd name="T29" fmla="*/ 272 h 318"/>
                <a:gd name="T30" fmla="*/ 160 w 168"/>
                <a:gd name="T31" fmla="*/ 262 h 318"/>
                <a:gd name="T32" fmla="*/ 160 w 168"/>
                <a:gd name="T33" fmla="*/ 262 h 318"/>
                <a:gd name="T34" fmla="*/ 160 w 168"/>
                <a:gd name="T35" fmla="*/ 262 h 318"/>
                <a:gd name="T36" fmla="*/ 164 w 168"/>
                <a:gd name="T37" fmla="*/ 264 h 318"/>
                <a:gd name="T38" fmla="*/ 166 w 168"/>
                <a:gd name="T39" fmla="*/ 268 h 318"/>
                <a:gd name="T40" fmla="*/ 168 w 168"/>
                <a:gd name="T41" fmla="*/ 268 h 318"/>
                <a:gd name="T42" fmla="*/ 168 w 168"/>
                <a:gd name="T43" fmla="*/ 268 h 318"/>
                <a:gd name="T44" fmla="*/ 158 w 168"/>
                <a:gd name="T45" fmla="*/ 284 h 318"/>
                <a:gd name="T46" fmla="*/ 150 w 168"/>
                <a:gd name="T47" fmla="*/ 294 h 318"/>
                <a:gd name="T48" fmla="*/ 138 w 168"/>
                <a:gd name="T49" fmla="*/ 304 h 318"/>
                <a:gd name="T50" fmla="*/ 126 w 168"/>
                <a:gd name="T51" fmla="*/ 312 h 318"/>
                <a:gd name="T52" fmla="*/ 112 w 168"/>
                <a:gd name="T53" fmla="*/ 316 h 318"/>
                <a:gd name="T54" fmla="*/ 98 w 168"/>
                <a:gd name="T55" fmla="*/ 318 h 318"/>
                <a:gd name="T56" fmla="*/ 84 w 168"/>
                <a:gd name="T57" fmla="*/ 316 h 318"/>
                <a:gd name="T58" fmla="*/ 68 w 168"/>
                <a:gd name="T59" fmla="*/ 312 h 318"/>
                <a:gd name="T60" fmla="*/ 68 w 168"/>
                <a:gd name="T61" fmla="*/ 312 h 318"/>
                <a:gd name="T62" fmla="*/ 54 w 168"/>
                <a:gd name="T63" fmla="*/ 302 h 318"/>
                <a:gd name="T64" fmla="*/ 46 w 168"/>
                <a:gd name="T65" fmla="*/ 296 h 318"/>
                <a:gd name="T66" fmla="*/ 40 w 168"/>
                <a:gd name="T67" fmla="*/ 290 h 318"/>
                <a:gd name="T68" fmla="*/ 36 w 168"/>
                <a:gd name="T69" fmla="*/ 282 h 318"/>
                <a:gd name="T70" fmla="*/ 32 w 168"/>
                <a:gd name="T71" fmla="*/ 272 h 318"/>
                <a:gd name="T72" fmla="*/ 28 w 168"/>
                <a:gd name="T73" fmla="*/ 260 h 318"/>
                <a:gd name="T74" fmla="*/ 28 w 168"/>
                <a:gd name="T75" fmla="*/ 248 h 318"/>
                <a:gd name="T76" fmla="*/ 28 w 168"/>
                <a:gd name="T77" fmla="*/ 120 h 318"/>
                <a:gd name="T78" fmla="*/ 0 w 168"/>
                <a:gd name="T79" fmla="*/ 120 h 318"/>
                <a:gd name="T80" fmla="*/ 0 w 168"/>
                <a:gd name="T81" fmla="*/ 100 h 318"/>
                <a:gd name="T82" fmla="*/ 0 w 168"/>
                <a:gd name="T83" fmla="*/ 100 h 318"/>
                <a:gd name="T84" fmla="*/ 16 w 168"/>
                <a:gd name="T85" fmla="*/ 96 h 318"/>
                <a:gd name="T86" fmla="*/ 32 w 168"/>
                <a:gd name="T87" fmla="*/ 90 h 318"/>
                <a:gd name="T88" fmla="*/ 46 w 168"/>
                <a:gd name="T89" fmla="*/ 82 h 318"/>
                <a:gd name="T90" fmla="*/ 58 w 168"/>
                <a:gd name="T91" fmla="*/ 70 h 318"/>
                <a:gd name="T92" fmla="*/ 70 w 168"/>
                <a:gd name="T93" fmla="*/ 56 h 318"/>
                <a:gd name="T94" fmla="*/ 78 w 168"/>
                <a:gd name="T95" fmla="*/ 40 h 318"/>
                <a:gd name="T96" fmla="*/ 86 w 168"/>
                <a:gd name="T97" fmla="*/ 22 h 318"/>
                <a:gd name="T98" fmla="*/ 90 w 168"/>
                <a:gd name="T99" fmla="*/ 0 h 318"/>
                <a:gd name="T100" fmla="*/ 90 w 168"/>
                <a:gd name="T101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8" h="318">
                  <a:moveTo>
                    <a:pt x="90" y="0"/>
                  </a:moveTo>
                  <a:lnTo>
                    <a:pt x="98" y="4"/>
                  </a:lnTo>
                  <a:lnTo>
                    <a:pt x="98" y="100"/>
                  </a:lnTo>
                  <a:lnTo>
                    <a:pt x="162" y="100"/>
                  </a:lnTo>
                  <a:lnTo>
                    <a:pt x="162" y="120"/>
                  </a:lnTo>
                  <a:lnTo>
                    <a:pt x="98" y="120"/>
                  </a:lnTo>
                  <a:lnTo>
                    <a:pt x="98" y="240"/>
                  </a:lnTo>
                  <a:lnTo>
                    <a:pt x="98" y="240"/>
                  </a:lnTo>
                  <a:lnTo>
                    <a:pt x="100" y="256"/>
                  </a:lnTo>
                  <a:lnTo>
                    <a:pt x="104" y="266"/>
                  </a:lnTo>
                  <a:lnTo>
                    <a:pt x="110" y="274"/>
                  </a:lnTo>
                  <a:lnTo>
                    <a:pt x="118" y="278"/>
                  </a:lnTo>
                  <a:lnTo>
                    <a:pt x="128" y="280"/>
                  </a:lnTo>
                  <a:lnTo>
                    <a:pt x="138" y="278"/>
                  </a:lnTo>
                  <a:lnTo>
                    <a:pt x="150" y="272"/>
                  </a:lnTo>
                  <a:lnTo>
                    <a:pt x="160" y="262"/>
                  </a:lnTo>
                  <a:lnTo>
                    <a:pt x="160" y="262"/>
                  </a:lnTo>
                  <a:lnTo>
                    <a:pt x="160" y="262"/>
                  </a:lnTo>
                  <a:lnTo>
                    <a:pt x="164" y="264"/>
                  </a:lnTo>
                  <a:lnTo>
                    <a:pt x="166" y="268"/>
                  </a:lnTo>
                  <a:lnTo>
                    <a:pt x="168" y="268"/>
                  </a:lnTo>
                  <a:lnTo>
                    <a:pt x="168" y="268"/>
                  </a:lnTo>
                  <a:lnTo>
                    <a:pt x="158" y="284"/>
                  </a:lnTo>
                  <a:lnTo>
                    <a:pt x="150" y="294"/>
                  </a:lnTo>
                  <a:lnTo>
                    <a:pt x="138" y="304"/>
                  </a:lnTo>
                  <a:lnTo>
                    <a:pt x="126" y="312"/>
                  </a:lnTo>
                  <a:lnTo>
                    <a:pt x="112" y="316"/>
                  </a:lnTo>
                  <a:lnTo>
                    <a:pt x="98" y="318"/>
                  </a:lnTo>
                  <a:lnTo>
                    <a:pt x="84" y="316"/>
                  </a:lnTo>
                  <a:lnTo>
                    <a:pt x="68" y="312"/>
                  </a:lnTo>
                  <a:lnTo>
                    <a:pt x="68" y="312"/>
                  </a:lnTo>
                  <a:lnTo>
                    <a:pt x="54" y="302"/>
                  </a:lnTo>
                  <a:lnTo>
                    <a:pt x="46" y="296"/>
                  </a:lnTo>
                  <a:lnTo>
                    <a:pt x="40" y="290"/>
                  </a:lnTo>
                  <a:lnTo>
                    <a:pt x="36" y="282"/>
                  </a:lnTo>
                  <a:lnTo>
                    <a:pt x="32" y="272"/>
                  </a:lnTo>
                  <a:lnTo>
                    <a:pt x="28" y="260"/>
                  </a:lnTo>
                  <a:lnTo>
                    <a:pt x="28" y="248"/>
                  </a:lnTo>
                  <a:lnTo>
                    <a:pt x="28" y="120"/>
                  </a:lnTo>
                  <a:lnTo>
                    <a:pt x="0" y="12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6" y="96"/>
                  </a:lnTo>
                  <a:lnTo>
                    <a:pt x="32" y="90"/>
                  </a:lnTo>
                  <a:lnTo>
                    <a:pt x="46" y="82"/>
                  </a:lnTo>
                  <a:lnTo>
                    <a:pt x="58" y="70"/>
                  </a:lnTo>
                  <a:lnTo>
                    <a:pt x="70" y="56"/>
                  </a:lnTo>
                  <a:lnTo>
                    <a:pt x="78" y="40"/>
                  </a:lnTo>
                  <a:lnTo>
                    <a:pt x="86" y="22"/>
                  </a:lnTo>
                  <a:lnTo>
                    <a:pt x="90" y="0"/>
                  </a:ln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1"/>
            <p:cNvSpPr>
              <a:spLocks/>
            </p:cNvSpPr>
            <p:nvPr/>
          </p:nvSpPr>
          <p:spPr bwMode="auto">
            <a:xfrm>
              <a:off x="9012" y="9235"/>
              <a:ext cx="528" cy="664"/>
            </a:xfrm>
            <a:custGeom>
              <a:avLst/>
              <a:gdLst>
                <a:gd name="T0" fmla="*/ 192 w 288"/>
                <a:gd name="T1" fmla="*/ 10 h 362"/>
                <a:gd name="T2" fmla="*/ 204 w 288"/>
                <a:gd name="T3" fmla="*/ 14 h 362"/>
                <a:gd name="T4" fmla="*/ 218 w 288"/>
                <a:gd name="T5" fmla="*/ 26 h 362"/>
                <a:gd name="T6" fmla="*/ 220 w 288"/>
                <a:gd name="T7" fmla="*/ 36 h 362"/>
                <a:gd name="T8" fmla="*/ 218 w 288"/>
                <a:gd name="T9" fmla="*/ 54 h 362"/>
                <a:gd name="T10" fmla="*/ 176 w 288"/>
                <a:gd name="T11" fmla="*/ 150 h 362"/>
                <a:gd name="T12" fmla="*/ 128 w 288"/>
                <a:gd name="T13" fmla="*/ 54 h 362"/>
                <a:gd name="T14" fmla="*/ 118 w 288"/>
                <a:gd name="T15" fmla="*/ 26 h 362"/>
                <a:gd name="T16" fmla="*/ 120 w 288"/>
                <a:gd name="T17" fmla="*/ 20 h 362"/>
                <a:gd name="T18" fmla="*/ 130 w 288"/>
                <a:gd name="T19" fmla="*/ 12 h 362"/>
                <a:gd name="T20" fmla="*/ 140 w 288"/>
                <a:gd name="T21" fmla="*/ 0 h 362"/>
                <a:gd name="T22" fmla="*/ 0 w 288"/>
                <a:gd name="T23" fmla="*/ 10 h 362"/>
                <a:gd name="T24" fmla="*/ 18 w 288"/>
                <a:gd name="T25" fmla="*/ 16 h 362"/>
                <a:gd name="T26" fmla="*/ 32 w 288"/>
                <a:gd name="T27" fmla="*/ 24 h 362"/>
                <a:gd name="T28" fmla="*/ 44 w 288"/>
                <a:gd name="T29" fmla="*/ 36 h 362"/>
                <a:gd name="T30" fmla="*/ 140 w 288"/>
                <a:gd name="T31" fmla="*/ 228 h 362"/>
                <a:gd name="T32" fmla="*/ 124 w 288"/>
                <a:gd name="T33" fmla="*/ 258 h 362"/>
                <a:gd name="T34" fmla="*/ 110 w 288"/>
                <a:gd name="T35" fmla="*/ 278 h 362"/>
                <a:gd name="T36" fmla="*/ 98 w 288"/>
                <a:gd name="T37" fmla="*/ 288 h 362"/>
                <a:gd name="T38" fmla="*/ 72 w 288"/>
                <a:gd name="T39" fmla="*/ 300 h 362"/>
                <a:gd name="T40" fmla="*/ 58 w 288"/>
                <a:gd name="T41" fmla="*/ 300 h 362"/>
                <a:gd name="T42" fmla="*/ 26 w 288"/>
                <a:gd name="T43" fmla="*/ 296 h 362"/>
                <a:gd name="T44" fmla="*/ 12 w 288"/>
                <a:gd name="T45" fmla="*/ 362 h 362"/>
                <a:gd name="T46" fmla="*/ 32 w 288"/>
                <a:gd name="T47" fmla="*/ 362 h 362"/>
                <a:gd name="T48" fmla="*/ 64 w 288"/>
                <a:gd name="T49" fmla="*/ 358 h 362"/>
                <a:gd name="T50" fmla="*/ 90 w 288"/>
                <a:gd name="T51" fmla="*/ 346 h 362"/>
                <a:gd name="T52" fmla="*/ 100 w 288"/>
                <a:gd name="T53" fmla="*/ 336 h 362"/>
                <a:gd name="T54" fmla="*/ 120 w 288"/>
                <a:gd name="T55" fmla="*/ 308 h 362"/>
                <a:gd name="T56" fmla="*/ 232 w 288"/>
                <a:gd name="T57" fmla="*/ 66 h 362"/>
                <a:gd name="T58" fmla="*/ 246 w 288"/>
                <a:gd name="T59" fmla="*/ 40 h 362"/>
                <a:gd name="T60" fmla="*/ 256 w 288"/>
                <a:gd name="T61" fmla="*/ 24 h 362"/>
                <a:gd name="T62" fmla="*/ 270 w 288"/>
                <a:gd name="T63" fmla="*/ 16 h 362"/>
                <a:gd name="T64" fmla="*/ 288 w 288"/>
                <a:gd name="T65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8" h="362">
                  <a:moveTo>
                    <a:pt x="192" y="0"/>
                  </a:moveTo>
                  <a:lnTo>
                    <a:pt x="192" y="10"/>
                  </a:lnTo>
                  <a:lnTo>
                    <a:pt x="192" y="10"/>
                  </a:lnTo>
                  <a:lnTo>
                    <a:pt x="204" y="14"/>
                  </a:lnTo>
                  <a:lnTo>
                    <a:pt x="214" y="18"/>
                  </a:lnTo>
                  <a:lnTo>
                    <a:pt x="218" y="26"/>
                  </a:lnTo>
                  <a:lnTo>
                    <a:pt x="220" y="36"/>
                  </a:lnTo>
                  <a:lnTo>
                    <a:pt x="220" y="36"/>
                  </a:lnTo>
                  <a:lnTo>
                    <a:pt x="220" y="46"/>
                  </a:lnTo>
                  <a:lnTo>
                    <a:pt x="218" y="54"/>
                  </a:lnTo>
                  <a:lnTo>
                    <a:pt x="208" y="78"/>
                  </a:lnTo>
                  <a:lnTo>
                    <a:pt x="176" y="150"/>
                  </a:lnTo>
                  <a:lnTo>
                    <a:pt x="128" y="54"/>
                  </a:lnTo>
                  <a:lnTo>
                    <a:pt x="128" y="54"/>
                  </a:lnTo>
                  <a:lnTo>
                    <a:pt x="122" y="36"/>
                  </a:lnTo>
                  <a:lnTo>
                    <a:pt x="118" y="26"/>
                  </a:lnTo>
                  <a:lnTo>
                    <a:pt x="118" y="26"/>
                  </a:lnTo>
                  <a:lnTo>
                    <a:pt x="120" y="20"/>
                  </a:lnTo>
                  <a:lnTo>
                    <a:pt x="124" y="14"/>
                  </a:lnTo>
                  <a:lnTo>
                    <a:pt x="130" y="12"/>
                  </a:lnTo>
                  <a:lnTo>
                    <a:pt x="140" y="10"/>
                  </a:lnTo>
                  <a:lnTo>
                    <a:pt x="14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8" y="16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38" y="28"/>
                  </a:lnTo>
                  <a:lnTo>
                    <a:pt x="44" y="36"/>
                  </a:lnTo>
                  <a:lnTo>
                    <a:pt x="56" y="58"/>
                  </a:lnTo>
                  <a:lnTo>
                    <a:pt x="140" y="228"/>
                  </a:lnTo>
                  <a:lnTo>
                    <a:pt x="140" y="228"/>
                  </a:lnTo>
                  <a:lnTo>
                    <a:pt x="124" y="258"/>
                  </a:lnTo>
                  <a:lnTo>
                    <a:pt x="116" y="270"/>
                  </a:lnTo>
                  <a:lnTo>
                    <a:pt x="110" y="278"/>
                  </a:lnTo>
                  <a:lnTo>
                    <a:pt x="110" y="278"/>
                  </a:lnTo>
                  <a:lnTo>
                    <a:pt x="98" y="288"/>
                  </a:lnTo>
                  <a:lnTo>
                    <a:pt x="86" y="296"/>
                  </a:lnTo>
                  <a:lnTo>
                    <a:pt x="72" y="300"/>
                  </a:lnTo>
                  <a:lnTo>
                    <a:pt x="58" y="300"/>
                  </a:lnTo>
                  <a:lnTo>
                    <a:pt x="58" y="300"/>
                  </a:lnTo>
                  <a:lnTo>
                    <a:pt x="42" y="300"/>
                  </a:lnTo>
                  <a:lnTo>
                    <a:pt x="26" y="296"/>
                  </a:lnTo>
                  <a:lnTo>
                    <a:pt x="12" y="362"/>
                  </a:lnTo>
                  <a:lnTo>
                    <a:pt x="12" y="362"/>
                  </a:lnTo>
                  <a:lnTo>
                    <a:pt x="32" y="362"/>
                  </a:lnTo>
                  <a:lnTo>
                    <a:pt x="32" y="362"/>
                  </a:lnTo>
                  <a:lnTo>
                    <a:pt x="48" y="362"/>
                  </a:lnTo>
                  <a:lnTo>
                    <a:pt x="64" y="358"/>
                  </a:lnTo>
                  <a:lnTo>
                    <a:pt x="78" y="354"/>
                  </a:lnTo>
                  <a:lnTo>
                    <a:pt x="90" y="346"/>
                  </a:lnTo>
                  <a:lnTo>
                    <a:pt x="90" y="346"/>
                  </a:lnTo>
                  <a:lnTo>
                    <a:pt x="100" y="336"/>
                  </a:lnTo>
                  <a:lnTo>
                    <a:pt x="110" y="324"/>
                  </a:lnTo>
                  <a:lnTo>
                    <a:pt x="120" y="308"/>
                  </a:lnTo>
                  <a:lnTo>
                    <a:pt x="130" y="290"/>
                  </a:lnTo>
                  <a:lnTo>
                    <a:pt x="232" y="66"/>
                  </a:lnTo>
                  <a:lnTo>
                    <a:pt x="232" y="66"/>
                  </a:lnTo>
                  <a:lnTo>
                    <a:pt x="246" y="40"/>
                  </a:lnTo>
                  <a:lnTo>
                    <a:pt x="256" y="24"/>
                  </a:lnTo>
                  <a:lnTo>
                    <a:pt x="256" y="24"/>
                  </a:lnTo>
                  <a:lnTo>
                    <a:pt x="262" y="20"/>
                  </a:lnTo>
                  <a:lnTo>
                    <a:pt x="270" y="16"/>
                  </a:lnTo>
                  <a:lnTo>
                    <a:pt x="288" y="10"/>
                  </a:lnTo>
                  <a:lnTo>
                    <a:pt x="288" y="0"/>
                  </a:lnTo>
                  <a:lnTo>
                    <a:pt x="1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173718" y="4877484"/>
            <a:ext cx="1843660" cy="1843660"/>
            <a:chOff x="1620" y="7380"/>
            <a:chExt cx="8100" cy="8100"/>
          </a:xfrm>
          <a:solidFill>
            <a:srgbClr val="0D4000"/>
          </a:solidFill>
          <a:effectLst/>
        </p:grpSpPr>
        <p:sp>
          <p:nvSpPr>
            <p:cNvPr id="3" name="Freeform 3"/>
            <p:cNvSpPr>
              <a:spLocks/>
            </p:cNvSpPr>
            <p:nvPr/>
          </p:nvSpPr>
          <p:spPr bwMode="auto">
            <a:xfrm>
              <a:off x="6526" y="11324"/>
              <a:ext cx="469" cy="571"/>
            </a:xfrm>
            <a:custGeom>
              <a:avLst/>
              <a:gdLst>
                <a:gd name="T0" fmla="*/ 4 w 188"/>
                <a:gd name="T1" fmla="*/ 228 h 228"/>
                <a:gd name="T2" fmla="*/ 4 w 188"/>
                <a:gd name="T3" fmla="*/ 228 h 228"/>
                <a:gd name="T4" fmla="*/ 10 w 188"/>
                <a:gd name="T5" fmla="*/ 228 h 228"/>
                <a:gd name="T6" fmla="*/ 14 w 188"/>
                <a:gd name="T7" fmla="*/ 228 h 228"/>
                <a:gd name="T8" fmla="*/ 18 w 188"/>
                <a:gd name="T9" fmla="*/ 226 h 228"/>
                <a:gd name="T10" fmla="*/ 22 w 188"/>
                <a:gd name="T11" fmla="*/ 222 h 228"/>
                <a:gd name="T12" fmla="*/ 36 w 188"/>
                <a:gd name="T13" fmla="*/ 204 h 228"/>
                <a:gd name="T14" fmla="*/ 54 w 188"/>
                <a:gd name="T15" fmla="*/ 176 h 228"/>
                <a:gd name="T16" fmla="*/ 54 w 188"/>
                <a:gd name="T17" fmla="*/ 176 h 228"/>
                <a:gd name="T18" fmla="*/ 64 w 188"/>
                <a:gd name="T19" fmla="*/ 164 h 228"/>
                <a:gd name="T20" fmla="*/ 76 w 188"/>
                <a:gd name="T21" fmla="*/ 154 h 228"/>
                <a:gd name="T22" fmla="*/ 90 w 188"/>
                <a:gd name="T23" fmla="*/ 148 h 228"/>
                <a:gd name="T24" fmla="*/ 104 w 188"/>
                <a:gd name="T25" fmla="*/ 144 h 228"/>
                <a:gd name="T26" fmla="*/ 132 w 188"/>
                <a:gd name="T27" fmla="*/ 138 h 228"/>
                <a:gd name="T28" fmla="*/ 146 w 188"/>
                <a:gd name="T29" fmla="*/ 134 h 228"/>
                <a:gd name="T30" fmla="*/ 156 w 188"/>
                <a:gd name="T31" fmla="*/ 130 h 228"/>
                <a:gd name="T32" fmla="*/ 156 w 188"/>
                <a:gd name="T33" fmla="*/ 130 h 228"/>
                <a:gd name="T34" fmla="*/ 170 w 188"/>
                <a:gd name="T35" fmla="*/ 118 h 228"/>
                <a:gd name="T36" fmla="*/ 180 w 188"/>
                <a:gd name="T37" fmla="*/ 104 h 228"/>
                <a:gd name="T38" fmla="*/ 186 w 188"/>
                <a:gd name="T39" fmla="*/ 88 h 228"/>
                <a:gd name="T40" fmla="*/ 188 w 188"/>
                <a:gd name="T41" fmla="*/ 72 h 228"/>
                <a:gd name="T42" fmla="*/ 186 w 188"/>
                <a:gd name="T43" fmla="*/ 56 h 228"/>
                <a:gd name="T44" fmla="*/ 180 w 188"/>
                <a:gd name="T45" fmla="*/ 40 h 228"/>
                <a:gd name="T46" fmla="*/ 172 w 188"/>
                <a:gd name="T47" fmla="*/ 24 h 228"/>
                <a:gd name="T48" fmla="*/ 158 w 188"/>
                <a:gd name="T49" fmla="*/ 10 h 228"/>
                <a:gd name="T50" fmla="*/ 158 w 188"/>
                <a:gd name="T51" fmla="*/ 10 h 228"/>
                <a:gd name="T52" fmla="*/ 148 w 188"/>
                <a:gd name="T53" fmla="*/ 4 h 228"/>
                <a:gd name="T54" fmla="*/ 136 w 188"/>
                <a:gd name="T55" fmla="*/ 0 h 228"/>
                <a:gd name="T56" fmla="*/ 122 w 188"/>
                <a:gd name="T57" fmla="*/ 2 h 228"/>
                <a:gd name="T58" fmla="*/ 108 w 188"/>
                <a:gd name="T59" fmla="*/ 8 h 228"/>
                <a:gd name="T60" fmla="*/ 94 w 188"/>
                <a:gd name="T61" fmla="*/ 16 h 228"/>
                <a:gd name="T62" fmla="*/ 80 w 188"/>
                <a:gd name="T63" fmla="*/ 28 h 228"/>
                <a:gd name="T64" fmla="*/ 66 w 188"/>
                <a:gd name="T65" fmla="*/ 42 h 228"/>
                <a:gd name="T66" fmla="*/ 52 w 188"/>
                <a:gd name="T67" fmla="*/ 58 h 228"/>
                <a:gd name="T68" fmla="*/ 38 w 188"/>
                <a:gd name="T69" fmla="*/ 76 h 228"/>
                <a:gd name="T70" fmla="*/ 26 w 188"/>
                <a:gd name="T71" fmla="*/ 96 h 228"/>
                <a:gd name="T72" fmla="*/ 16 w 188"/>
                <a:gd name="T73" fmla="*/ 116 h 228"/>
                <a:gd name="T74" fmla="*/ 10 w 188"/>
                <a:gd name="T75" fmla="*/ 138 h 228"/>
                <a:gd name="T76" fmla="*/ 4 w 188"/>
                <a:gd name="T77" fmla="*/ 160 h 228"/>
                <a:gd name="T78" fmla="*/ 0 w 188"/>
                <a:gd name="T79" fmla="*/ 184 h 228"/>
                <a:gd name="T80" fmla="*/ 0 w 188"/>
                <a:gd name="T81" fmla="*/ 206 h 228"/>
                <a:gd name="T82" fmla="*/ 4 w 188"/>
                <a:gd name="T83" fmla="*/ 228 h 228"/>
                <a:gd name="T84" fmla="*/ 4 w 188"/>
                <a:gd name="T8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8" h="228">
                  <a:moveTo>
                    <a:pt x="4" y="228"/>
                  </a:moveTo>
                  <a:lnTo>
                    <a:pt x="4" y="228"/>
                  </a:lnTo>
                  <a:lnTo>
                    <a:pt x="10" y="228"/>
                  </a:lnTo>
                  <a:lnTo>
                    <a:pt x="14" y="228"/>
                  </a:lnTo>
                  <a:lnTo>
                    <a:pt x="18" y="226"/>
                  </a:lnTo>
                  <a:lnTo>
                    <a:pt x="22" y="222"/>
                  </a:lnTo>
                  <a:lnTo>
                    <a:pt x="36" y="204"/>
                  </a:lnTo>
                  <a:lnTo>
                    <a:pt x="54" y="176"/>
                  </a:lnTo>
                  <a:lnTo>
                    <a:pt x="54" y="176"/>
                  </a:lnTo>
                  <a:lnTo>
                    <a:pt x="64" y="164"/>
                  </a:lnTo>
                  <a:lnTo>
                    <a:pt x="76" y="154"/>
                  </a:lnTo>
                  <a:lnTo>
                    <a:pt x="90" y="148"/>
                  </a:lnTo>
                  <a:lnTo>
                    <a:pt x="104" y="144"/>
                  </a:lnTo>
                  <a:lnTo>
                    <a:pt x="132" y="138"/>
                  </a:lnTo>
                  <a:lnTo>
                    <a:pt x="146" y="134"/>
                  </a:lnTo>
                  <a:lnTo>
                    <a:pt x="156" y="130"/>
                  </a:lnTo>
                  <a:lnTo>
                    <a:pt x="156" y="130"/>
                  </a:lnTo>
                  <a:lnTo>
                    <a:pt x="170" y="118"/>
                  </a:lnTo>
                  <a:lnTo>
                    <a:pt x="180" y="104"/>
                  </a:lnTo>
                  <a:lnTo>
                    <a:pt x="186" y="88"/>
                  </a:lnTo>
                  <a:lnTo>
                    <a:pt x="188" y="72"/>
                  </a:lnTo>
                  <a:lnTo>
                    <a:pt x="186" y="56"/>
                  </a:lnTo>
                  <a:lnTo>
                    <a:pt x="180" y="40"/>
                  </a:lnTo>
                  <a:lnTo>
                    <a:pt x="172" y="24"/>
                  </a:lnTo>
                  <a:lnTo>
                    <a:pt x="158" y="10"/>
                  </a:lnTo>
                  <a:lnTo>
                    <a:pt x="158" y="10"/>
                  </a:lnTo>
                  <a:lnTo>
                    <a:pt x="148" y="4"/>
                  </a:lnTo>
                  <a:lnTo>
                    <a:pt x="136" y="0"/>
                  </a:lnTo>
                  <a:lnTo>
                    <a:pt x="122" y="2"/>
                  </a:lnTo>
                  <a:lnTo>
                    <a:pt x="108" y="8"/>
                  </a:lnTo>
                  <a:lnTo>
                    <a:pt x="94" y="16"/>
                  </a:lnTo>
                  <a:lnTo>
                    <a:pt x="80" y="28"/>
                  </a:lnTo>
                  <a:lnTo>
                    <a:pt x="66" y="42"/>
                  </a:lnTo>
                  <a:lnTo>
                    <a:pt x="52" y="58"/>
                  </a:lnTo>
                  <a:lnTo>
                    <a:pt x="38" y="76"/>
                  </a:lnTo>
                  <a:lnTo>
                    <a:pt x="26" y="96"/>
                  </a:lnTo>
                  <a:lnTo>
                    <a:pt x="16" y="116"/>
                  </a:lnTo>
                  <a:lnTo>
                    <a:pt x="10" y="138"/>
                  </a:lnTo>
                  <a:lnTo>
                    <a:pt x="4" y="160"/>
                  </a:lnTo>
                  <a:lnTo>
                    <a:pt x="0" y="184"/>
                  </a:lnTo>
                  <a:lnTo>
                    <a:pt x="0" y="206"/>
                  </a:lnTo>
                  <a:lnTo>
                    <a:pt x="4" y="228"/>
                  </a:lnTo>
                  <a:lnTo>
                    <a:pt x="4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4"/>
            <p:cNvSpPr>
              <a:spLocks noEditPoints="1"/>
            </p:cNvSpPr>
            <p:nvPr/>
          </p:nvSpPr>
          <p:spPr bwMode="auto">
            <a:xfrm>
              <a:off x="2320" y="7824"/>
              <a:ext cx="6730" cy="7201"/>
            </a:xfrm>
            <a:custGeom>
              <a:avLst/>
              <a:gdLst>
                <a:gd name="T0" fmla="*/ 2558 w 2692"/>
                <a:gd name="T1" fmla="*/ 1936 h 2880"/>
                <a:gd name="T2" fmla="*/ 2492 w 2692"/>
                <a:gd name="T3" fmla="*/ 1764 h 2880"/>
                <a:gd name="T4" fmla="*/ 2362 w 2692"/>
                <a:gd name="T5" fmla="*/ 1086 h 2880"/>
                <a:gd name="T6" fmla="*/ 2598 w 2692"/>
                <a:gd name="T7" fmla="*/ 910 h 2880"/>
                <a:gd name="T8" fmla="*/ 1752 w 2692"/>
                <a:gd name="T9" fmla="*/ 1052 h 2880"/>
                <a:gd name="T10" fmla="*/ 1418 w 2692"/>
                <a:gd name="T11" fmla="*/ 922 h 2880"/>
                <a:gd name="T12" fmla="*/ 2002 w 2692"/>
                <a:gd name="T13" fmla="*/ 448 h 2880"/>
                <a:gd name="T14" fmla="*/ 2252 w 2692"/>
                <a:gd name="T15" fmla="*/ 326 h 2880"/>
                <a:gd name="T16" fmla="*/ 1390 w 2692"/>
                <a:gd name="T17" fmla="*/ 0 h 2880"/>
                <a:gd name="T18" fmla="*/ 542 w 2692"/>
                <a:gd name="T19" fmla="*/ 250 h 2880"/>
                <a:gd name="T20" fmla="*/ 574 w 2692"/>
                <a:gd name="T21" fmla="*/ 438 h 2880"/>
                <a:gd name="T22" fmla="*/ 1272 w 2692"/>
                <a:gd name="T23" fmla="*/ 856 h 2880"/>
                <a:gd name="T24" fmla="*/ 1014 w 2692"/>
                <a:gd name="T25" fmla="*/ 1128 h 2880"/>
                <a:gd name="T26" fmla="*/ 258 w 2692"/>
                <a:gd name="T27" fmla="*/ 832 h 2880"/>
                <a:gd name="T28" fmla="*/ 346 w 2692"/>
                <a:gd name="T29" fmla="*/ 1014 h 2880"/>
                <a:gd name="T30" fmla="*/ 330 w 2692"/>
                <a:gd name="T31" fmla="*/ 1818 h 2880"/>
                <a:gd name="T32" fmla="*/ 94 w 2692"/>
                <a:gd name="T33" fmla="*/ 1898 h 2880"/>
                <a:gd name="T34" fmla="*/ 416 w 2692"/>
                <a:gd name="T35" fmla="*/ 2372 h 2880"/>
                <a:gd name="T36" fmla="*/ 98 w 2692"/>
                <a:gd name="T37" fmla="*/ 2128 h 2880"/>
                <a:gd name="T38" fmla="*/ 548 w 2692"/>
                <a:gd name="T39" fmla="*/ 2486 h 2880"/>
                <a:gd name="T40" fmla="*/ 466 w 2692"/>
                <a:gd name="T41" fmla="*/ 2086 h 2880"/>
                <a:gd name="T42" fmla="*/ 206 w 2692"/>
                <a:gd name="T43" fmla="*/ 1806 h 2880"/>
                <a:gd name="T44" fmla="*/ 710 w 2692"/>
                <a:gd name="T45" fmla="*/ 2408 h 2880"/>
                <a:gd name="T46" fmla="*/ 732 w 2692"/>
                <a:gd name="T47" fmla="*/ 2738 h 2880"/>
                <a:gd name="T48" fmla="*/ 2030 w 2692"/>
                <a:gd name="T49" fmla="*/ 2702 h 2880"/>
                <a:gd name="T50" fmla="*/ 1982 w 2692"/>
                <a:gd name="T51" fmla="*/ 2382 h 2880"/>
                <a:gd name="T52" fmla="*/ 2518 w 2692"/>
                <a:gd name="T53" fmla="*/ 1792 h 2880"/>
                <a:gd name="T54" fmla="*/ 2196 w 2692"/>
                <a:gd name="T55" fmla="*/ 2122 h 2880"/>
                <a:gd name="T56" fmla="*/ 2162 w 2692"/>
                <a:gd name="T57" fmla="*/ 2494 h 2880"/>
                <a:gd name="T58" fmla="*/ 2624 w 2692"/>
                <a:gd name="T59" fmla="*/ 2072 h 2880"/>
                <a:gd name="T60" fmla="*/ 724 w 2692"/>
                <a:gd name="T61" fmla="*/ 1278 h 2880"/>
                <a:gd name="T62" fmla="*/ 480 w 2692"/>
                <a:gd name="T63" fmla="*/ 1298 h 2880"/>
                <a:gd name="T64" fmla="*/ 516 w 2692"/>
                <a:gd name="T65" fmla="*/ 1442 h 2880"/>
                <a:gd name="T66" fmla="*/ 594 w 2692"/>
                <a:gd name="T67" fmla="*/ 1558 h 2880"/>
                <a:gd name="T68" fmla="*/ 644 w 2692"/>
                <a:gd name="T69" fmla="*/ 2020 h 2880"/>
                <a:gd name="T70" fmla="*/ 410 w 2692"/>
                <a:gd name="T71" fmla="*/ 1484 h 2880"/>
                <a:gd name="T72" fmla="*/ 432 w 2692"/>
                <a:gd name="T73" fmla="*/ 1244 h 2880"/>
                <a:gd name="T74" fmla="*/ 632 w 2692"/>
                <a:gd name="T75" fmla="*/ 1150 h 2880"/>
                <a:gd name="T76" fmla="*/ 814 w 2692"/>
                <a:gd name="T77" fmla="*/ 1856 h 2880"/>
                <a:gd name="T78" fmla="*/ 896 w 2692"/>
                <a:gd name="T79" fmla="*/ 1322 h 2880"/>
                <a:gd name="T80" fmla="*/ 1164 w 2692"/>
                <a:gd name="T81" fmla="*/ 1598 h 2880"/>
                <a:gd name="T82" fmla="*/ 930 w 2692"/>
                <a:gd name="T83" fmla="*/ 2088 h 2880"/>
                <a:gd name="T84" fmla="*/ 1168 w 2692"/>
                <a:gd name="T85" fmla="*/ 2320 h 2880"/>
                <a:gd name="T86" fmla="*/ 1488 w 2692"/>
                <a:gd name="T87" fmla="*/ 2386 h 2880"/>
                <a:gd name="T88" fmla="*/ 1364 w 2692"/>
                <a:gd name="T89" fmla="*/ 2256 h 2880"/>
                <a:gd name="T90" fmla="*/ 1524 w 2692"/>
                <a:gd name="T91" fmla="*/ 2082 h 2880"/>
                <a:gd name="T92" fmla="*/ 1324 w 2692"/>
                <a:gd name="T93" fmla="*/ 2086 h 2880"/>
                <a:gd name="T94" fmla="*/ 1196 w 2692"/>
                <a:gd name="T95" fmla="*/ 2142 h 2880"/>
                <a:gd name="T96" fmla="*/ 1184 w 2692"/>
                <a:gd name="T97" fmla="*/ 2290 h 2880"/>
                <a:gd name="T98" fmla="*/ 1184 w 2692"/>
                <a:gd name="T99" fmla="*/ 1854 h 2880"/>
                <a:gd name="T100" fmla="*/ 1440 w 2692"/>
                <a:gd name="T101" fmla="*/ 1778 h 2880"/>
                <a:gd name="T102" fmla="*/ 1872 w 2692"/>
                <a:gd name="T103" fmla="*/ 1856 h 2880"/>
                <a:gd name="T104" fmla="*/ 1594 w 2692"/>
                <a:gd name="T105" fmla="*/ 1814 h 2880"/>
                <a:gd name="T106" fmla="*/ 1700 w 2692"/>
                <a:gd name="T107" fmla="*/ 1372 h 2880"/>
                <a:gd name="T108" fmla="*/ 1936 w 2692"/>
                <a:gd name="T109" fmla="*/ 1530 h 2880"/>
                <a:gd name="T110" fmla="*/ 2122 w 2692"/>
                <a:gd name="T111" fmla="*/ 1658 h 2880"/>
                <a:gd name="T112" fmla="*/ 2040 w 2692"/>
                <a:gd name="T113" fmla="*/ 1846 h 2880"/>
                <a:gd name="T114" fmla="*/ 2034 w 2692"/>
                <a:gd name="T115" fmla="*/ 1518 h 2880"/>
                <a:gd name="T116" fmla="*/ 2332 w 2692"/>
                <a:gd name="T117" fmla="*/ 1354 h 2880"/>
                <a:gd name="T118" fmla="*/ 2080 w 2692"/>
                <a:gd name="T119" fmla="*/ 1364 h 2880"/>
                <a:gd name="T120" fmla="*/ 1982 w 2692"/>
                <a:gd name="T121" fmla="*/ 1126 h 2880"/>
                <a:gd name="T122" fmla="*/ 2108 w 2692"/>
                <a:gd name="T123" fmla="*/ 1248 h 2880"/>
                <a:gd name="T124" fmla="*/ 2396 w 2692"/>
                <a:gd name="T125" fmla="*/ 1384 h 2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92" h="2880">
                  <a:moveTo>
                    <a:pt x="2288" y="2372"/>
                  </a:moveTo>
                  <a:lnTo>
                    <a:pt x="2288" y="2372"/>
                  </a:lnTo>
                  <a:lnTo>
                    <a:pt x="2278" y="2372"/>
                  </a:lnTo>
                  <a:lnTo>
                    <a:pt x="2270" y="2368"/>
                  </a:lnTo>
                  <a:lnTo>
                    <a:pt x="2264" y="2366"/>
                  </a:lnTo>
                  <a:lnTo>
                    <a:pt x="2260" y="2360"/>
                  </a:lnTo>
                  <a:lnTo>
                    <a:pt x="2258" y="2354"/>
                  </a:lnTo>
                  <a:lnTo>
                    <a:pt x="2256" y="2344"/>
                  </a:lnTo>
                  <a:lnTo>
                    <a:pt x="2258" y="2336"/>
                  </a:lnTo>
                  <a:lnTo>
                    <a:pt x="2260" y="2324"/>
                  </a:lnTo>
                  <a:lnTo>
                    <a:pt x="2268" y="2300"/>
                  </a:lnTo>
                  <a:lnTo>
                    <a:pt x="2282" y="2270"/>
                  </a:lnTo>
                  <a:lnTo>
                    <a:pt x="2300" y="2240"/>
                  </a:lnTo>
                  <a:lnTo>
                    <a:pt x="2322" y="2206"/>
                  </a:lnTo>
                  <a:lnTo>
                    <a:pt x="2346" y="2170"/>
                  </a:lnTo>
                  <a:lnTo>
                    <a:pt x="2374" y="2134"/>
                  </a:lnTo>
                  <a:lnTo>
                    <a:pt x="2402" y="2096"/>
                  </a:lnTo>
                  <a:lnTo>
                    <a:pt x="2434" y="2060"/>
                  </a:lnTo>
                  <a:lnTo>
                    <a:pt x="2464" y="2026"/>
                  </a:lnTo>
                  <a:lnTo>
                    <a:pt x="2496" y="1992"/>
                  </a:lnTo>
                  <a:lnTo>
                    <a:pt x="2528" y="1964"/>
                  </a:lnTo>
                  <a:lnTo>
                    <a:pt x="2558" y="1936"/>
                  </a:lnTo>
                  <a:lnTo>
                    <a:pt x="2558" y="1936"/>
                  </a:lnTo>
                  <a:lnTo>
                    <a:pt x="2586" y="1912"/>
                  </a:lnTo>
                  <a:lnTo>
                    <a:pt x="2600" y="1898"/>
                  </a:lnTo>
                  <a:lnTo>
                    <a:pt x="2612" y="1884"/>
                  </a:lnTo>
                  <a:lnTo>
                    <a:pt x="2624" y="1868"/>
                  </a:lnTo>
                  <a:lnTo>
                    <a:pt x="2634" y="1850"/>
                  </a:lnTo>
                  <a:lnTo>
                    <a:pt x="2642" y="1832"/>
                  </a:lnTo>
                  <a:lnTo>
                    <a:pt x="2646" y="1810"/>
                  </a:lnTo>
                  <a:lnTo>
                    <a:pt x="2646" y="1810"/>
                  </a:lnTo>
                  <a:lnTo>
                    <a:pt x="2648" y="1796"/>
                  </a:lnTo>
                  <a:lnTo>
                    <a:pt x="2646" y="1782"/>
                  </a:lnTo>
                  <a:lnTo>
                    <a:pt x="2642" y="1770"/>
                  </a:lnTo>
                  <a:lnTo>
                    <a:pt x="2636" y="1760"/>
                  </a:lnTo>
                  <a:lnTo>
                    <a:pt x="2628" y="1752"/>
                  </a:lnTo>
                  <a:lnTo>
                    <a:pt x="2618" y="1746"/>
                  </a:lnTo>
                  <a:lnTo>
                    <a:pt x="2606" y="1742"/>
                  </a:lnTo>
                  <a:lnTo>
                    <a:pt x="2592" y="1740"/>
                  </a:lnTo>
                  <a:lnTo>
                    <a:pt x="2592" y="1740"/>
                  </a:lnTo>
                  <a:lnTo>
                    <a:pt x="2578" y="1740"/>
                  </a:lnTo>
                  <a:lnTo>
                    <a:pt x="2564" y="1742"/>
                  </a:lnTo>
                  <a:lnTo>
                    <a:pt x="2530" y="1750"/>
                  </a:lnTo>
                  <a:lnTo>
                    <a:pt x="2492" y="1764"/>
                  </a:lnTo>
                  <a:lnTo>
                    <a:pt x="2454" y="1778"/>
                  </a:lnTo>
                  <a:lnTo>
                    <a:pt x="2390" y="1806"/>
                  </a:lnTo>
                  <a:lnTo>
                    <a:pt x="2362" y="1818"/>
                  </a:lnTo>
                  <a:lnTo>
                    <a:pt x="2362" y="1818"/>
                  </a:lnTo>
                  <a:lnTo>
                    <a:pt x="2388" y="1772"/>
                  </a:lnTo>
                  <a:lnTo>
                    <a:pt x="2408" y="1726"/>
                  </a:lnTo>
                  <a:lnTo>
                    <a:pt x="2424" y="1682"/>
                  </a:lnTo>
                  <a:lnTo>
                    <a:pt x="2438" y="1638"/>
                  </a:lnTo>
                  <a:lnTo>
                    <a:pt x="2448" y="1596"/>
                  </a:lnTo>
                  <a:lnTo>
                    <a:pt x="2454" y="1556"/>
                  </a:lnTo>
                  <a:lnTo>
                    <a:pt x="2460" y="1518"/>
                  </a:lnTo>
                  <a:lnTo>
                    <a:pt x="2462" y="1480"/>
                  </a:lnTo>
                  <a:lnTo>
                    <a:pt x="2460" y="1444"/>
                  </a:lnTo>
                  <a:lnTo>
                    <a:pt x="2458" y="1410"/>
                  </a:lnTo>
                  <a:lnTo>
                    <a:pt x="2454" y="1376"/>
                  </a:lnTo>
                  <a:lnTo>
                    <a:pt x="2448" y="1344"/>
                  </a:lnTo>
                  <a:lnTo>
                    <a:pt x="2442" y="1312"/>
                  </a:lnTo>
                  <a:lnTo>
                    <a:pt x="2434" y="1284"/>
                  </a:lnTo>
                  <a:lnTo>
                    <a:pt x="2416" y="1228"/>
                  </a:lnTo>
                  <a:lnTo>
                    <a:pt x="2398" y="1176"/>
                  </a:lnTo>
                  <a:lnTo>
                    <a:pt x="2378" y="1130"/>
                  </a:lnTo>
                  <a:lnTo>
                    <a:pt x="2362" y="1086"/>
                  </a:lnTo>
                  <a:lnTo>
                    <a:pt x="2352" y="1048"/>
                  </a:lnTo>
                  <a:lnTo>
                    <a:pt x="2348" y="1032"/>
                  </a:lnTo>
                  <a:lnTo>
                    <a:pt x="2348" y="1014"/>
                  </a:lnTo>
                  <a:lnTo>
                    <a:pt x="2348" y="998"/>
                  </a:lnTo>
                  <a:lnTo>
                    <a:pt x="2352" y="984"/>
                  </a:lnTo>
                  <a:lnTo>
                    <a:pt x="2358" y="970"/>
                  </a:lnTo>
                  <a:lnTo>
                    <a:pt x="2366" y="958"/>
                  </a:lnTo>
                  <a:lnTo>
                    <a:pt x="2378" y="946"/>
                  </a:lnTo>
                  <a:lnTo>
                    <a:pt x="2392" y="934"/>
                  </a:lnTo>
                  <a:lnTo>
                    <a:pt x="2392" y="934"/>
                  </a:lnTo>
                  <a:lnTo>
                    <a:pt x="2404" y="928"/>
                  </a:lnTo>
                  <a:lnTo>
                    <a:pt x="2418" y="924"/>
                  </a:lnTo>
                  <a:lnTo>
                    <a:pt x="2434" y="920"/>
                  </a:lnTo>
                  <a:lnTo>
                    <a:pt x="2450" y="920"/>
                  </a:lnTo>
                  <a:lnTo>
                    <a:pt x="2484" y="920"/>
                  </a:lnTo>
                  <a:lnTo>
                    <a:pt x="2522" y="922"/>
                  </a:lnTo>
                  <a:lnTo>
                    <a:pt x="2560" y="928"/>
                  </a:lnTo>
                  <a:lnTo>
                    <a:pt x="2596" y="934"/>
                  </a:lnTo>
                  <a:lnTo>
                    <a:pt x="2630" y="940"/>
                  </a:lnTo>
                  <a:lnTo>
                    <a:pt x="2660" y="946"/>
                  </a:lnTo>
                  <a:lnTo>
                    <a:pt x="2660" y="946"/>
                  </a:lnTo>
                  <a:lnTo>
                    <a:pt x="2598" y="910"/>
                  </a:lnTo>
                  <a:lnTo>
                    <a:pt x="2542" y="880"/>
                  </a:lnTo>
                  <a:lnTo>
                    <a:pt x="2486" y="854"/>
                  </a:lnTo>
                  <a:lnTo>
                    <a:pt x="2436" y="832"/>
                  </a:lnTo>
                  <a:lnTo>
                    <a:pt x="2386" y="814"/>
                  </a:lnTo>
                  <a:lnTo>
                    <a:pt x="2340" y="800"/>
                  </a:lnTo>
                  <a:lnTo>
                    <a:pt x="2296" y="790"/>
                  </a:lnTo>
                  <a:lnTo>
                    <a:pt x="2256" y="782"/>
                  </a:lnTo>
                  <a:lnTo>
                    <a:pt x="2216" y="778"/>
                  </a:lnTo>
                  <a:lnTo>
                    <a:pt x="2180" y="776"/>
                  </a:lnTo>
                  <a:lnTo>
                    <a:pt x="2144" y="778"/>
                  </a:lnTo>
                  <a:lnTo>
                    <a:pt x="2112" y="782"/>
                  </a:lnTo>
                  <a:lnTo>
                    <a:pt x="2080" y="788"/>
                  </a:lnTo>
                  <a:lnTo>
                    <a:pt x="2050" y="796"/>
                  </a:lnTo>
                  <a:lnTo>
                    <a:pt x="2022" y="808"/>
                  </a:lnTo>
                  <a:lnTo>
                    <a:pt x="1996" y="820"/>
                  </a:lnTo>
                  <a:lnTo>
                    <a:pt x="1972" y="834"/>
                  </a:lnTo>
                  <a:lnTo>
                    <a:pt x="1948" y="850"/>
                  </a:lnTo>
                  <a:lnTo>
                    <a:pt x="1924" y="868"/>
                  </a:lnTo>
                  <a:lnTo>
                    <a:pt x="1904" y="886"/>
                  </a:lnTo>
                  <a:lnTo>
                    <a:pt x="1862" y="926"/>
                  </a:lnTo>
                  <a:lnTo>
                    <a:pt x="1824" y="966"/>
                  </a:lnTo>
                  <a:lnTo>
                    <a:pt x="1752" y="1052"/>
                  </a:lnTo>
                  <a:lnTo>
                    <a:pt x="1716" y="1092"/>
                  </a:lnTo>
                  <a:lnTo>
                    <a:pt x="1680" y="1128"/>
                  </a:lnTo>
                  <a:lnTo>
                    <a:pt x="1680" y="1128"/>
                  </a:lnTo>
                  <a:lnTo>
                    <a:pt x="1674" y="1132"/>
                  </a:lnTo>
                  <a:lnTo>
                    <a:pt x="1664" y="1136"/>
                  </a:lnTo>
                  <a:lnTo>
                    <a:pt x="1652" y="1138"/>
                  </a:lnTo>
                  <a:lnTo>
                    <a:pt x="1640" y="1140"/>
                  </a:lnTo>
                  <a:lnTo>
                    <a:pt x="1610" y="1140"/>
                  </a:lnTo>
                  <a:lnTo>
                    <a:pt x="1578" y="1134"/>
                  </a:lnTo>
                  <a:lnTo>
                    <a:pt x="1548" y="1128"/>
                  </a:lnTo>
                  <a:lnTo>
                    <a:pt x="1518" y="1118"/>
                  </a:lnTo>
                  <a:lnTo>
                    <a:pt x="1496" y="1106"/>
                  </a:lnTo>
                  <a:lnTo>
                    <a:pt x="1488" y="1100"/>
                  </a:lnTo>
                  <a:lnTo>
                    <a:pt x="1480" y="1094"/>
                  </a:lnTo>
                  <a:lnTo>
                    <a:pt x="1480" y="1094"/>
                  </a:lnTo>
                  <a:lnTo>
                    <a:pt x="1466" y="1072"/>
                  </a:lnTo>
                  <a:lnTo>
                    <a:pt x="1450" y="1044"/>
                  </a:lnTo>
                  <a:lnTo>
                    <a:pt x="1436" y="1006"/>
                  </a:lnTo>
                  <a:lnTo>
                    <a:pt x="1430" y="986"/>
                  </a:lnTo>
                  <a:lnTo>
                    <a:pt x="1424" y="966"/>
                  </a:lnTo>
                  <a:lnTo>
                    <a:pt x="1420" y="944"/>
                  </a:lnTo>
                  <a:lnTo>
                    <a:pt x="1418" y="922"/>
                  </a:lnTo>
                  <a:lnTo>
                    <a:pt x="1418" y="900"/>
                  </a:lnTo>
                  <a:lnTo>
                    <a:pt x="1420" y="878"/>
                  </a:lnTo>
                  <a:lnTo>
                    <a:pt x="1424" y="856"/>
                  </a:lnTo>
                  <a:lnTo>
                    <a:pt x="1430" y="834"/>
                  </a:lnTo>
                  <a:lnTo>
                    <a:pt x="1440" y="814"/>
                  </a:lnTo>
                  <a:lnTo>
                    <a:pt x="1454" y="794"/>
                  </a:lnTo>
                  <a:lnTo>
                    <a:pt x="1454" y="794"/>
                  </a:lnTo>
                  <a:lnTo>
                    <a:pt x="1480" y="762"/>
                  </a:lnTo>
                  <a:lnTo>
                    <a:pt x="1514" y="726"/>
                  </a:lnTo>
                  <a:lnTo>
                    <a:pt x="1556" y="686"/>
                  </a:lnTo>
                  <a:lnTo>
                    <a:pt x="1604" y="646"/>
                  </a:lnTo>
                  <a:lnTo>
                    <a:pt x="1658" y="604"/>
                  </a:lnTo>
                  <a:lnTo>
                    <a:pt x="1688" y="582"/>
                  </a:lnTo>
                  <a:lnTo>
                    <a:pt x="1718" y="562"/>
                  </a:lnTo>
                  <a:lnTo>
                    <a:pt x="1750" y="544"/>
                  </a:lnTo>
                  <a:lnTo>
                    <a:pt x="1784" y="526"/>
                  </a:lnTo>
                  <a:lnTo>
                    <a:pt x="1818" y="508"/>
                  </a:lnTo>
                  <a:lnTo>
                    <a:pt x="1852" y="492"/>
                  </a:lnTo>
                  <a:lnTo>
                    <a:pt x="1888" y="478"/>
                  </a:lnTo>
                  <a:lnTo>
                    <a:pt x="1926" y="466"/>
                  </a:lnTo>
                  <a:lnTo>
                    <a:pt x="1964" y="456"/>
                  </a:lnTo>
                  <a:lnTo>
                    <a:pt x="2002" y="448"/>
                  </a:lnTo>
                  <a:lnTo>
                    <a:pt x="2040" y="442"/>
                  </a:lnTo>
                  <a:lnTo>
                    <a:pt x="2080" y="438"/>
                  </a:lnTo>
                  <a:lnTo>
                    <a:pt x="2120" y="438"/>
                  </a:lnTo>
                  <a:lnTo>
                    <a:pt x="2162" y="440"/>
                  </a:lnTo>
                  <a:lnTo>
                    <a:pt x="2202" y="446"/>
                  </a:lnTo>
                  <a:lnTo>
                    <a:pt x="2244" y="456"/>
                  </a:lnTo>
                  <a:lnTo>
                    <a:pt x="2284" y="468"/>
                  </a:lnTo>
                  <a:lnTo>
                    <a:pt x="2326" y="486"/>
                  </a:lnTo>
                  <a:lnTo>
                    <a:pt x="2368" y="506"/>
                  </a:lnTo>
                  <a:lnTo>
                    <a:pt x="2408" y="532"/>
                  </a:lnTo>
                  <a:lnTo>
                    <a:pt x="2450" y="560"/>
                  </a:lnTo>
                  <a:lnTo>
                    <a:pt x="2490" y="594"/>
                  </a:lnTo>
                  <a:lnTo>
                    <a:pt x="2490" y="594"/>
                  </a:lnTo>
                  <a:lnTo>
                    <a:pt x="2470" y="562"/>
                  </a:lnTo>
                  <a:lnTo>
                    <a:pt x="2448" y="530"/>
                  </a:lnTo>
                  <a:lnTo>
                    <a:pt x="2424" y="498"/>
                  </a:lnTo>
                  <a:lnTo>
                    <a:pt x="2398" y="468"/>
                  </a:lnTo>
                  <a:lnTo>
                    <a:pt x="2372" y="438"/>
                  </a:lnTo>
                  <a:lnTo>
                    <a:pt x="2344" y="410"/>
                  </a:lnTo>
                  <a:lnTo>
                    <a:pt x="2314" y="380"/>
                  </a:lnTo>
                  <a:lnTo>
                    <a:pt x="2284" y="352"/>
                  </a:lnTo>
                  <a:lnTo>
                    <a:pt x="2252" y="326"/>
                  </a:lnTo>
                  <a:lnTo>
                    <a:pt x="2220" y="300"/>
                  </a:lnTo>
                  <a:lnTo>
                    <a:pt x="2186" y="274"/>
                  </a:lnTo>
                  <a:lnTo>
                    <a:pt x="2150" y="250"/>
                  </a:lnTo>
                  <a:lnTo>
                    <a:pt x="2114" y="226"/>
                  </a:lnTo>
                  <a:lnTo>
                    <a:pt x="2078" y="204"/>
                  </a:lnTo>
                  <a:lnTo>
                    <a:pt x="2042" y="182"/>
                  </a:lnTo>
                  <a:lnTo>
                    <a:pt x="2004" y="162"/>
                  </a:lnTo>
                  <a:lnTo>
                    <a:pt x="1964" y="142"/>
                  </a:lnTo>
                  <a:lnTo>
                    <a:pt x="1926" y="124"/>
                  </a:lnTo>
                  <a:lnTo>
                    <a:pt x="1886" y="106"/>
                  </a:lnTo>
                  <a:lnTo>
                    <a:pt x="1846" y="90"/>
                  </a:lnTo>
                  <a:lnTo>
                    <a:pt x="1804" y="76"/>
                  </a:lnTo>
                  <a:lnTo>
                    <a:pt x="1764" y="62"/>
                  </a:lnTo>
                  <a:lnTo>
                    <a:pt x="1722" y="50"/>
                  </a:lnTo>
                  <a:lnTo>
                    <a:pt x="1682" y="38"/>
                  </a:lnTo>
                  <a:lnTo>
                    <a:pt x="1640" y="28"/>
                  </a:lnTo>
                  <a:lnTo>
                    <a:pt x="1598" y="20"/>
                  </a:lnTo>
                  <a:lnTo>
                    <a:pt x="1556" y="14"/>
                  </a:lnTo>
                  <a:lnTo>
                    <a:pt x="1514" y="8"/>
                  </a:lnTo>
                  <a:lnTo>
                    <a:pt x="1472" y="4"/>
                  </a:lnTo>
                  <a:lnTo>
                    <a:pt x="1430" y="0"/>
                  </a:lnTo>
                  <a:lnTo>
                    <a:pt x="1390" y="0"/>
                  </a:lnTo>
                  <a:lnTo>
                    <a:pt x="1348" y="0"/>
                  </a:lnTo>
                  <a:lnTo>
                    <a:pt x="1348" y="0"/>
                  </a:lnTo>
                  <a:lnTo>
                    <a:pt x="1308" y="0"/>
                  </a:lnTo>
                  <a:lnTo>
                    <a:pt x="1266" y="0"/>
                  </a:lnTo>
                  <a:lnTo>
                    <a:pt x="1224" y="4"/>
                  </a:lnTo>
                  <a:lnTo>
                    <a:pt x="1182" y="8"/>
                  </a:lnTo>
                  <a:lnTo>
                    <a:pt x="1140" y="14"/>
                  </a:lnTo>
                  <a:lnTo>
                    <a:pt x="1098" y="20"/>
                  </a:lnTo>
                  <a:lnTo>
                    <a:pt x="1056" y="28"/>
                  </a:lnTo>
                  <a:lnTo>
                    <a:pt x="1014" y="38"/>
                  </a:lnTo>
                  <a:lnTo>
                    <a:pt x="972" y="50"/>
                  </a:lnTo>
                  <a:lnTo>
                    <a:pt x="932" y="62"/>
                  </a:lnTo>
                  <a:lnTo>
                    <a:pt x="890" y="76"/>
                  </a:lnTo>
                  <a:lnTo>
                    <a:pt x="850" y="90"/>
                  </a:lnTo>
                  <a:lnTo>
                    <a:pt x="808" y="106"/>
                  </a:lnTo>
                  <a:lnTo>
                    <a:pt x="768" y="124"/>
                  </a:lnTo>
                  <a:lnTo>
                    <a:pt x="730" y="142"/>
                  </a:lnTo>
                  <a:lnTo>
                    <a:pt x="690" y="162"/>
                  </a:lnTo>
                  <a:lnTo>
                    <a:pt x="652" y="182"/>
                  </a:lnTo>
                  <a:lnTo>
                    <a:pt x="616" y="204"/>
                  </a:lnTo>
                  <a:lnTo>
                    <a:pt x="578" y="226"/>
                  </a:lnTo>
                  <a:lnTo>
                    <a:pt x="542" y="250"/>
                  </a:lnTo>
                  <a:lnTo>
                    <a:pt x="508" y="274"/>
                  </a:lnTo>
                  <a:lnTo>
                    <a:pt x="474" y="300"/>
                  </a:lnTo>
                  <a:lnTo>
                    <a:pt x="442" y="326"/>
                  </a:lnTo>
                  <a:lnTo>
                    <a:pt x="410" y="352"/>
                  </a:lnTo>
                  <a:lnTo>
                    <a:pt x="378" y="380"/>
                  </a:lnTo>
                  <a:lnTo>
                    <a:pt x="350" y="410"/>
                  </a:lnTo>
                  <a:lnTo>
                    <a:pt x="322" y="438"/>
                  </a:lnTo>
                  <a:lnTo>
                    <a:pt x="294" y="468"/>
                  </a:lnTo>
                  <a:lnTo>
                    <a:pt x="268" y="498"/>
                  </a:lnTo>
                  <a:lnTo>
                    <a:pt x="246" y="530"/>
                  </a:lnTo>
                  <a:lnTo>
                    <a:pt x="222" y="562"/>
                  </a:lnTo>
                  <a:lnTo>
                    <a:pt x="202" y="594"/>
                  </a:lnTo>
                  <a:lnTo>
                    <a:pt x="202" y="594"/>
                  </a:lnTo>
                  <a:lnTo>
                    <a:pt x="242" y="560"/>
                  </a:lnTo>
                  <a:lnTo>
                    <a:pt x="284" y="532"/>
                  </a:lnTo>
                  <a:lnTo>
                    <a:pt x="326" y="506"/>
                  </a:lnTo>
                  <a:lnTo>
                    <a:pt x="368" y="486"/>
                  </a:lnTo>
                  <a:lnTo>
                    <a:pt x="410" y="468"/>
                  </a:lnTo>
                  <a:lnTo>
                    <a:pt x="450" y="456"/>
                  </a:lnTo>
                  <a:lnTo>
                    <a:pt x="492" y="446"/>
                  </a:lnTo>
                  <a:lnTo>
                    <a:pt x="532" y="440"/>
                  </a:lnTo>
                  <a:lnTo>
                    <a:pt x="574" y="438"/>
                  </a:lnTo>
                  <a:lnTo>
                    <a:pt x="614" y="438"/>
                  </a:lnTo>
                  <a:lnTo>
                    <a:pt x="654" y="442"/>
                  </a:lnTo>
                  <a:lnTo>
                    <a:pt x="692" y="448"/>
                  </a:lnTo>
                  <a:lnTo>
                    <a:pt x="732" y="456"/>
                  </a:lnTo>
                  <a:lnTo>
                    <a:pt x="768" y="466"/>
                  </a:lnTo>
                  <a:lnTo>
                    <a:pt x="806" y="478"/>
                  </a:lnTo>
                  <a:lnTo>
                    <a:pt x="842" y="492"/>
                  </a:lnTo>
                  <a:lnTo>
                    <a:pt x="878" y="508"/>
                  </a:lnTo>
                  <a:lnTo>
                    <a:pt x="912" y="526"/>
                  </a:lnTo>
                  <a:lnTo>
                    <a:pt x="944" y="544"/>
                  </a:lnTo>
                  <a:lnTo>
                    <a:pt x="976" y="562"/>
                  </a:lnTo>
                  <a:lnTo>
                    <a:pt x="1008" y="582"/>
                  </a:lnTo>
                  <a:lnTo>
                    <a:pt x="1036" y="604"/>
                  </a:lnTo>
                  <a:lnTo>
                    <a:pt x="1090" y="646"/>
                  </a:lnTo>
                  <a:lnTo>
                    <a:pt x="1140" y="686"/>
                  </a:lnTo>
                  <a:lnTo>
                    <a:pt x="1180" y="726"/>
                  </a:lnTo>
                  <a:lnTo>
                    <a:pt x="1216" y="762"/>
                  </a:lnTo>
                  <a:lnTo>
                    <a:pt x="1242" y="794"/>
                  </a:lnTo>
                  <a:lnTo>
                    <a:pt x="1242" y="794"/>
                  </a:lnTo>
                  <a:lnTo>
                    <a:pt x="1254" y="814"/>
                  </a:lnTo>
                  <a:lnTo>
                    <a:pt x="1264" y="834"/>
                  </a:lnTo>
                  <a:lnTo>
                    <a:pt x="1272" y="856"/>
                  </a:lnTo>
                  <a:lnTo>
                    <a:pt x="1276" y="878"/>
                  </a:lnTo>
                  <a:lnTo>
                    <a:pt x="1278" y="900"/>
                  </a:lnTo>
                  <a:lnTo>
                    <a:pt x="1278" y="922"/>
                  </a:lnTo>
                  <a:lnTo>
                    <a:pt x="1274" y="944"/>
                  </a:lnTo>
                  <a:lnTo>
                    <a:pt x="1270" y="966"/>
                  </a:lnTo>
                  <a:lnTo>
                    <a:pt x="1266" y="986"/>
                  </a:lnTo>
                  <a:lnTo>
                    <a:pt x="1260" y="1006"/>
                  </a:lnTo>
                  <a:lnTo>
                    <a:pt x="1244" y="1044"/>
                  </a:lnTo>
                  <a:lnTo>
                    <a:pt x="1228" y="1072"/>
                  </a:lnTo>
                  <a:lnTo>
                    <a:pt x="1214" y="1094"/>
                  </a:lnTo>
                  <a:lnTo>
                    <a:pt x="1214" y="1094"/>
                  </a:lnTo>
                  <a:lnTo>
                    <a:pt x="1208" y="1100"/>
                  </a:lnTo>
                  <a:lnTo>
                    <a:pt x="1198" y="1106"/>
                  </a:lnTo>
                  <a:lnTo>
                    <a:pt x="1176" y="1118"/>
                  </a:lnTo>
                  <a:lnTo>
                    <a:pt x="1148" y="1128"/>
                  </a:lnTo>
                  <a:lnTo>
                    <a:pt x="1116" y="1134"/>
                  </a:lnTo>
                  <a:lnTo>
                    <a:pt x="1084" y="1140"/>
                  </a:lnTo>
                  <a:lnTo>
                    <a:pt x="1056" y="1140"/>
                  </a:lnTo>
                  <a:lnTo>
                    <a:pt x="1042" y="1138"/>
                  </a:lnTo>
                  <a:lnTo>
                    <a:pt x="1030" y="1136"/>
                  </a:lnTo>
                  <a:lnTo>
                    <a:pt x="1022" y="1132"/>
                  </a:lnTo>
                  <a:lnTo>
                    <a:pt x="1014" y="1128"/>
                  </a:lnTo>
                  <a:lnTo>
                    <a:pt x="1014" y="1128"/>
                  </a:lnTo>
                  <a:lnTo>
                    <a:pt x="978" y="1092"/>
                  </a:lnTo>
                  <a:lnTo>
                    <a:pt x="942" y="1052"/>
                  </a:lnTo>
                  <a:lnTo>
                    <a:pt x="870" y="966"/>
                  </a:lnTo>
                  <a:lnTo>
                    <a:pt x="832" y="926"/>
                  </a:lnTo>
                  <a:lnTo>
                    <a:pt x="792" y="886"/>
                  </a:lnTo>
                  <a:lnTo>
                    <a:pt x="770" y="868"/>
                  </a:lnTo>
                  <a:lnTo>
                    <a:pt x="748" y="850"/>
                  </a:lnTo>
                  <a:lnTo>
                    <a:pt x="724" y="834"/>
                  </a:lnTo>
                  <a:lnTo>
                    <a:pt x="698" y="820"/>
                  </a:lnTo>
                  <a:lnTo>
                    <a:pt x="672" y="808"/>
                  </a:lnTo>
                  <a:lnTo>
                    <a:pt x="644" y="796"/>
                  </a:lnTo>
                  <a:lnTo>
                    <a:pt x="614" y="788"/>
                  </a:lnTo>
                  <a:lnTo>
                    <a:pt x="584" y="782"/>
                  </a:lnTo>
                  <a:lnTo>
                    <a:pt x="550" y="778"/>
                  </a:lnTo>
                  <a:lnTo>
                    <a:pt x="516" y="776"/>
                  </a:lnTo>
                  <a:lnTo>
                    <a:pt x="478" y="778"/>
                  </a:lnTo>
                  <a:lnTo>
                    <a:pt x="438" y="782"/>
                  </a:lnTo>
                  <a:lnTo>
                    <a:pt x="398" y="790"/>
                  </a:lnTo>
                  <a:lnTo>
                    <a:pt x="354" y="800"/>
                  </a:lnTo>
                  <a:lnTo>
                    <a:pt x="308" y="814"/>
                  </a:lnTo>
                  <a:lnTo>
                    <a:pt x="258" y="832"/>
                  </a:lnTo>
                  <a:lnTo>
                    <a:pt x="206" y="854"/>
                  </a:lnTo>
                  <a:lnTo>
                    <a:pt x="152" y="880"/>
                  </a:lnTo>
                  <a:lnTo>
                    <a:pt x="94" y="910"/>
                  </a:lnTo>
                  <a:lnTo>
                    <a:pt x="34" y="946"/>
                  </a:lnTo>
                  <a:lnTo>
                    <a:pt x="34" y="946"/>
                  </a:lnTo>
                  <a:lnTo>
                    <a:pt x="64" y="940"/>
                  </a:lnTo>
                  <a:lnTo>
                    <a:pt x="96" y="934"/>
                  </a:lnTo>
                  <a:lnTo>
                    <a:pt x="134" y="928"/>
                  </a:lnTo>
                  <a:lnTo>
                    <a:pt x="170" y="922"/>
                  </a:lnTo>
                  <a:lnTo>
                    <a:pt x="208" y="920"/>
                  </a:lnTo>
                  <a:lnTo>
                    <a:pt x="244" y="920"/>
                  </a:lnTo>
                  <a:lnTo>
                    <a:pt x="260" y="920"/>
                  </a:lnTo>
                  <a:lnTo>
                    <a:pt x="274" y="924"/>
                  </a:lnTo>
                  <a:lnTo>
                    <a:pt x="288" y="928"/>
                  </a:lnTo>
                  <a:lnTo>
                    <a:pt x="300" y="934"/>
                  </a:lnTo>
                  <a:lnTo>
                    <a:pt x="300" y="934"/>
                  </a:lnTo>
                  <a:lnTo>
                    <a:pt x="316" y="946"/>
                  </a:lnTo>
                  <a:lnTo>
                    <a:pt x="328" y="958"/>
                  </a:lnTo>
                  <a:lnTo>
                    <a:pt x="336" y="970"/>
                  </a:lnTo>
                  <a:lnTo>
                    <a:pt x="342" y="984"/>
                  </a:lnTo>
                  <a:lnTo>
                    <a:pt x="344" y="998"/>
                  </a:lnTo>
                  <a:lnTo>
                    <a:pt x="346" y="1014"/>
                  </a:lnTo>
                  <a:lnTo>
                    <a:pt x="344" y="1032"/>
                  </a:lnTo>
                  <a:lnTo>
                    <a:pt x="340" y="1048"/>
                  </a:lnTo>
                  <a:lnTo>
                    <a:pt x="330" y="1086"/>
                  </a:lnTo>
                  <a:lnTo>
                    <a:pt x="314" y="1130"/>
                  </a:lnTo>
                  <a:lnTo>
                    <a:pt x="296" y="1176"/>
                  </a:lnTo>
                  <a:lnTo>
                    <a:pt x="276" y="1228"/>
                  </a:lnTo>
                  <a:lnTo>
                    <a:pt x="258" y="1284"/>
                  </a:lnTo>
                  <a:lnTo>
                    <a:pt x="250" y="1312"/>
                  </a:lnTo>
                  <a:lnTo>
                    <a:pt x="244" y="1344"/>
                  </a:lnTo>
                  <a:lnTo>
                    <a:pt x="238" y="1376"/>
                  </a:lnTo>
                  <a:lnTo>
                    <a:pt x="234" y="1410"/>
                  </a:lnTo>
                  <a:lnTo>
                    <a:pt x="232" y="1444"/>
                  </a:lnTo>
                  <a:lnTo>
                    <a:pt x="232" y="1480"/>
                  </a:lnTo>
                  <a:lnTo>
                    <a:pt x="234" y="1518"/>
                  </a:lnTo>
                  <a:lnTo>
                    <a:pt x="238" y="1556"/>
                  </a:lnTo>
                  <a:lnTo>
                    <a:pt x="244" y="1596"/>
                  </a:lnTo>
                  <a:lnTo>
                    <a:pt x="256" y="1638"/>
                  </a:lnTo>
                  <a:lnTo>
                    <a:pt x="268" y="1682"/>
                  </a:lnTo>
                  <a:lnTo>
                    <a:pt x="286" y="1726"/>
                  </a:lnTo>
                  <a:lnTo>
                    <a:pt x="306" y="1772"/>
                  </a:lnTo>
                  <a:lnTo>
                    <a:pt x="330" y="1818"/>
                  </a:lnTo>
                  <a:lnTo>
                    <a:pt x="330" y="1818"/>
                  </a:lnTo>
                  <a:lnTo>
                    <a:pt x="302" y="1806"/>
                  </a:lnTo>
                  <a:lnTo>
                    <a:pt x="238" y="1778"/>
                  </a:lnTo>
                  <a:lnTo>
                    <a:pt x="200" y="1764"/>
                  </a:lnTo>
                  <a:lnTo>
                    <a:pt x="162" y="1750"/>
                  </a:lnTo>
                  <a:lnTo>
                    <a:pt x="128" y="1742"/>
                  </a:lnTo>
                  <a:lnTo>
                    <a:pt x="114" y="1740"/>
                  </a:lnTo>
                  <a:lnTo>
                    <a:pt x="100" y="1740"/>
                  </a:lnTo>
                  <a:lnTo>
                    <a:pt x="100" y="1740"/>
                  </a:lnTo>
                  <a:lnTo>
                    <a:pt x="86" y="1742"/>
                  </a:lnTo>
                  <a:lnTo>
                    <a:pt x="74" y="1746"/>
                  </a:lnTo>
                  <a:lnTo>
                    <a:pt x="64" y="1752"/>
                  </a:lnTo>
                  <a:lnTo>
                    <a:pt x="56" y="1760"/>
                  </a:lnTo>
                  <a:lnTo>
                    <a:pt x="50" y="1770"/>
                  </a:lnTo>
                  <a:lnTo>
                    <a:pt x="46" y="1782"/>
                  </a:lnTo>
                  <a:lnTo>
                    <a:pt x="46" y="1796"/>
                  </a:lnTo>
                  <a:lnTo>
                    <a:pt x="46" y="1810"/>
                  </a:lnTo>
                  <a:lnTo>
                    <a:pt x="46" y="1810"/>
                  </a:lnTo>
                  <a:lnTo>
                    <a:pt x="50" y="1832"/>
                  </a:lnTo>
                  <a:lnTo>
                    <a:pt x="58" y="1850"/>
                  </a:lnTo>
                  <a:lnTo>
                    <a:pt x="68" y="1868"/>
                  </a:lnTo>
                  <a:lnTo>
                    <a:pt x="80" y="1884"/>
                  </a:lnTo>
                  <a:lnTo>
                    <a:pt x="94" y="1898"/>
                  </a:lnTo>
                  <a:lnTo>
                    <a:pt x="106" y="1912"/>
                  </a:lnTo>
                  <a:lnTo>
                    <a:pt x="134" y="1936"/>
                  </a:lnTo>
                  <a:lnTo>
                    <a:pt x="134" y="1936"/>
                  </a:lnTo>
                  <a:lnTo>
                    <a:pt x="164" y="1964"/>
                  </a:lnTo>
                  <a:lnTo>
                    <a:pt x="196" y="1992"/>
                  </a:lnTo>
                  <a:lnTo>
                    <a:pt x="228" y="2026"/>
                  </a:lnTo>
                  <a:lnTo>
                    <a:pt x="260" y="2060"/>
                  </a:lnTo>
                  <a:lnTo>
                    <a:pt x="290" y="2096"/>
                  </a:lnTo>
                  <a:lnTo>
                    <a:pt x="320" y="2134"/>
                  </a:lnTo>
                  <a:lnTo>
                    <a:pt x="346" y="2170"/>
                  </a:lnTo>
                  <a:lnTo>
                    <a:pt x="372" y="2206"/>
                  </a:lnTo>
                  <a:lnTo>
                    <a:pt x="394" y="2240"/>
                  </a:lnTo>
                  <a:lnTo>
                    <a:pt x="412" y="2270"/>
                  </a:lnTo>
                  <a:lnTo>
                    <a:pt x="424" y="2300"/>
                  </a:lnTo>
                  <a:lnTo>
                    <a:pt x="434" y="2324"/>
                  </a:lnTo>
                  <a:lnTo>
                    <a:pt x="436" y="2336"/>
                  </a:lnTo>
                  <a:lnTo>
                    <a:pt x="436" y="2344"/>
                  </a:lnTo>
                  <a:lnTo>
                    <a:pt x="436" y="2354"/>
                  </a:lnTo>
                  <a:lnTo>
                    <a:pt x="432" y="2360"/>
                  </a:lnTo>
                  <a:lnTo>
                    <a:pt x="428" y="2366"/>
                  </a:lnTo>
                  <a:lnTo>
                    <a:pt x="422" y="2368"/>
                  </a:lnTo>
                  <a:lnTo>
                    <a:pt x="416" y="2372"/>
                  </a:lnTo>
                  <a:lnTo>
                    <a:pt x="406" y="2372"/>
                  </a:lnTo>
                  <a:lnTo>
                    <a:pt x="406" y="2372"/>
                  </a:lnTo>
                  <a:lnTo>
                    <a:pt x="394" y="2370"/>
                  </a:lnTo>
                  <a:lnTo>
                    <a:pt x="382" y="2366"/>
                  </a:lnTo>
                  <a:lnTo>
                    <a:pt x="370" y="2360"/>
                  </a:lnTo>
                  <a:lnTo>
                    <a:pt x="358" y="2354"/>
                  </a:lnTo>
                  <a:lnTo>
                    <a:pt x="330" y="2334"/>
                  </a:lnTo>
                  <a:lnTo>
                    <a:pt x="300" y="2308"/>
                  </a:lnTo>
                  <a:lnTo>
                    <a:pt x="270" y="2278"/>
                  </a:lnTo>
                  <a:lnTo>
                    <a:pt x="238" y="2244"/>
                  </a:lnTo>
                  <a:lnTo>
                    <a:pt x="206" y="2206"/>
                  </a:lnTo>
                  <a:lnTo>
                    <a:pt x="176" y="2168"/>
                  </a:lnTo>
                  <a:lnTo>
                    <a:pt x="116" y="2088"/>
                  </a:lnTo>
                  <a:lnTo>
                    <a:pt x="64" y="2012"/>
                  </a:lnTo>
                  <a:lnTo>
                    <a:pt x="24" y="1946"/>
                  </a:lnTo>
                  <a:lnTo>
                    <a:pt x="10" y="1922"/>
                  </a:lnTo>
                  <a:lnTo>
                    <a:pt x="0" y="1900"/>
                  </a:lnTo>
                  <a:lnTo>
                    <a:pt x="0" y="1900"/>
                  </a:lnTo>
                  <a:lnTo>
                    <a:pt x="20" y="1958"/>
                  </a:lnTo>
                  <a:lnTo>
                    <a:pt x="42" y="2016"/>
                  </a:lnTo>
                  <a:lnTo>
                    <a:pt x="70" y="2072"/>
                  </a:lnTo>
                  <a:lnTo>
                    <a:pt x="98" y="2128"/>
                  </a:lnTo>
                  <a:lnTo>
                    <a:pt x="130" y="2182"/>
                  </a:lnTo>
                  <a:lnTo>
                    <a:pt x="162" y="2234"/>
                  </a:lnTo>
                  <a:lnTo>
                    <a:pt x="196" y="2284"/>
                  </a:lnTo>
                  <a:lnTo>
                    <a:pt x="232" y="2334"/>
                  </a:lnTo>
                  <a:lnTo>
                    <a:pt x="232" y="2334"/>
                  </a:lnTo>
                  <a:lnTo>
                    <a:pt x="250" y="2358"/>
                  </a:lnTo>
                  <a:lnTo>
                    <a:pt x="270" y="2382"/>
                  </a:lnTo>
                  <a:lnTo>
                    <a:pt x="290" y="2404"/>
                  </a:lnTo>
                  <a:lnTo>
                    <a:pt x="312" y="2424"/>
                  </a:lnTo>
                  <a:lnTo>
                    <a:pt x="334" y="2442"/>
                  </a:lnTo>
                  <a:lnTo>
                    <a:pt x="358" y="2458"/>
                  </a:lnTo>
                  <a:lnTo>
                    <a:pt x="384" y="2472"/>
                  </a:lnTo>
                  <a:lnTo>
                    <a:pt x="410" y="2482"/>
                  </a:lnTo>
                  <a:lnTo>
                    <a:pt x="410" y="2482"/>
                  </a:lnTo>
                  <a:lnTo>
                    <a:pt x="426" y="2490"/>
                  </a:lnTo>
                  <a:lnTo>
                    <a:pt x="444" y="2494"/>
                  </a:lnTo>
                  <a:lnTo>
                    <a:pt x="462" y="2498"/>
                  </a:lnTo>
                  <a:lnTo>
                    <a:pt x="478" y="2500"/>
                  </a:lnTo>
                  <a:lnTo>
                    <a:pt x="496" y="2500"/>
                  </a:lnTo>
                  <a:lnTo>
                    <a:pt x="514" y="2498"/>
                  </a:lnTo>
                  <a:lnTo>
                    <a:pt x="530" y="2494"/>
                  </a:lnTo>
                  <a:lnTo>
                    <a:pt x="548" y="2486"/>
                  </a:lnTo>
                  <a:lnTo>
                    <a:pt x="548" y="2486"/>
                  </a:lnTo>
                  <a:lnTo>
                    <a:pt x="562" y="2480"/>
                  </a:lnTo>
                  <a:lnTo>
                    <a:pt x="574" y="2470"/>
                  </a:lnTo>
                  <a:lnTo>
                    <a:pt x="584" y="2460"/>
                  </a:lnTo>
                  <a:lnTo>
                    <a:pt x="594" y="2450"/>
                  </a:lnTo>
                  <a:lnTo>
                    <a:pt x="602" y="2436"/>
                  </a:lnTo>
                  <a:lnTo>
                    <a:pt x="608" y="2424"/>
                  </a:lnTo>
                  <a:lnTo>
                    <a:pt x="612" y="2410"/>
                  </a:lnTo>
                  <a:lnTo>
                    <a:pt x="616" y="2394"/>
                  </a:lnTo>
                  <a:lnTo>
                    <a:pt x="616" y="2394"/>
                  </a:lnTo>
                  <a:lnTo>
                    <a:pt x="616" y="2372"/>
                  </a:lnTo>
                  <a:lnTo>
                    <a:pt x="614" y="2348"/>
                  </a:lnTo>
                  <a:lnTo>
                    <a:pt x="610" y="2324"/>
                  </a:lnTo>
                  <a:lnTo>
                    <a:pt x="602" y="2300"/>
                  </a:lnTo>
                  <a:lnTo>
                    <a:pt x="594" y="2276"/>
                  </a:lnTo>
                  <a:lnTo>
                    <a:pt x="582" y="2254"/>
                  </a:lnTo>
                  <a:lnTo>
                    <a:pt x="560" y="2214"/>
                  </a:lnTo>
                  <a:lnTo>
                    <a:pt x="560" y="2214"/>
                  </a:lnTo>
                  <a:lnTo>
                    <a:pt x="544" y="2186"/>
                  </a:lnTo>
                  <a:lnTo>
                    <a:pt x="522" y="2156"/>
                  </a:lnTo>
                  <a:lnTo>
                    <a:pt x="496" y="2122"/>
                  </a:lnTo>
                  <a:lnTo>
                    <a:pt x="466" y="2086"/>
                  </a:lnTo>
                  <a:lnTo>
                    <a:pt x="434" y="2050"/>
                  </a:lnTo>
                  <a:lnTo>
                    <a:pt x="400" y="2014"/>
                  </a:lnTo>
                  <a:lnTo>
                    <a:pt x="362" y="1980"/>
                  </a:lnTo>
                  <a:lnTo>
                    <a:pt x="324" y="1950"/>
                  </a:lnTo>
                  <a:lnTo>
                    <a:pt x="324" y="1950"/>
                  </a:lnTo>
                  <a:lnTo>
                    <a:pt x="270" y="1912"/>
                  </a:lnTo>
                  <a:lnTo>
                    <a:pt x="222" y="1880"/>
                  </a:lnTo>
                  <a:lnTo>
                    <a:pt x="146" y="1832"/>
                  </a:lnTo>
                  <a:lnTo>
                    <a:pt x="120" y="1816"/>
                  </a:lnTo>
                  <a:lnTo>
                    <a:pt x="112" y="1808"/>
                  </a:lnTo>
                  <a:lnTo>
                    <a:pt x="104" y="1802"/>
                  </a:lnTo>
                  <a:lnTo>
                    <a:pt x="102" y="1796"/>
                  </a:lnTo>
                  <a:lnTo>
                    <a:pt x="100" y="1792"/>
                  </a:lnTo>
                  <a:lnTo>
                    <a:pt x="104" y="1786"/>
                  </a:lnTo>
                  <a:lnTo>
                    <a:pt x="110" y="1782"/>
                  </a:lnTo>
                  <a:lnTo>
                    <a:pt x="110" y="1782"/>
                  </a:lnTo>
                  <a:lnTo>
                    <a:pt x="116" y="1778"/>
                  </a:lnTo>
                  <a:lnTo>
                    <a:pt x="124" y="1778"/>
                  </a:lnTo>
                  <a:lnTo>
                    <a:pt x="134" y="1780"/>
                  </a:lnTo>
                  <a:lnTo>
                    <a:pt x="146" y="1782"/>
                  </a:lnTo>
                  <a:lnTo>
                    <a:pt x="176" y="1792"/>
                  </a:lnTo>
                  <a:lnTo>
                    <a:pt x="206" y="1806"/>
                  </a:lnTo>
                  <a:lnTo>
                    <a:pt x="266" y="1836"/>
                  </a:lnTo>
                  <a:lnTo>
                    <a:pt x="306" y="1856"/>
                  </a:lnTo>
                  <a:lnTo>
                    <a:pt x="306" y="1856"/>
                  </a:lnTo>
                  <a:lnTo>
                    <a:pt x="336" y="1874"/>
                  </a:lnTo>
                  <a:lnTo>
                    <a:pt x="368" y="1894"/>
                  </a:lnTo>
                  <a:lnTo>
                    <a:pt x="400" y="1918"/>
                  </a:lnTo>
                  <a:lnTo>
                    <a:pt x="432" y="1944"/>
                  </a:lnTo>
                  <a:lnTo>
                    <a:pt x="464" y="1974"/>
                  </a:lnTo>
                  <a:lnTo>
                    <a:pt x="496" y="2004"/>
                  </a:lnTo>
                  <a:lnTo>
                    <a:pt x="528" y="2038"/>
                  </a:lnTo>
                  <a:lnTo>
                    <a:pt x="558" y="2072"/>
                  </a:lnTo>
                  <a:lnTo>
                    <a:pt x="586" y="2106"/>
                  </a:lnTo>
                  <a:lnTo>
                    <a:pt x="612" y="2142"/>
                  </a:lnTo>
                  <a:lnTo>
                    <a:pt x="636" y="2180"/>
                  </a:lnTo>
                  <a:lnTo>
                    <a:pt x="658" y="2216"/>
                  </a:lnTo>
                  <a:lnTo>
                    <a:pt x="676" y="2252"/>
                  </a:lnTo>
                  <a:lnTo>
                    <a:pt x="692" y="2288"/>
                  </a:lnTo>
                  <a:lnTo>
                    <a:pt x="702" y="2322"/>
                  </a:lnTo>
                  <a:lnTo>
                    <a:pt x="710" y="2356"/>
                  </a:lnTo>
                  <a:lnTo>
                    <a:pt x="710" y="2356"/>
                  </a:lnTo>
                  <a:lnTo>
                    <a:pt x="712" y="2382"/>
                  </a:lnTo>
                  <a:lnTo>
                    <a:pt x="710" y="2408"/>
                  </a:lnTo>
                  <a:lnTo>
                    <a:pt x="704" y="2430"/>
                  </a:lnTo>
                  <a:lnTo>
                    <a:pt x="696" y="2454"/>
                  </a:lnTo>
                  <a:lnTo>
                    <a:pt x="684" y="2474"/>
                  </a:lnTo>
                  <a:lnTo>
                    <a:pt x="670" y="2492"/>
                  </a:lnTo>
                  <a:lnTo>
                    <a:pt x="654" y="2510"/>
                  </a:lnTo>
                  <a:lnTo>
                    <a:pt x="634" y="2526"/>
                  </a:lnTo>
                  <a:lnTo>
                    <a:pt x="616" y="2538"/>
                  </a:lnTo>
                  <a:lnTo>
                    <a:pt x="594" y="2550"/>
                  </a:lnTo>
                  <a:lnTo>
                    <a:pt x="572" y="2558"/>
                  </a:lnTo>
                  <a:lnTo>
                    <a:pt x="550" y="2564"/>
                  </a:lnTo>
                  <a:lnTo>
                    <a:pt x="528" y="2568"/>
                  </a:lnTo>
                  <a:lnTo>
                    <a:pt x="504" y="2568"/>
                  </a:lnTo>
                  <a:lnTo>
                    <a:pt x="484" y="2566"/>
                  </a:lnTo>
                  <a:lnTo>
                    <a:pt x="462" y="2560"/>
                  </a:lnTo>
                  <a:lnTo>
                    <a:pt x="462" y="2560"/>
                  </a:lnTo>
                  <a:lnTo>
                    <a:pt x="496" y="2588"/>
                  </a:lnTo>
                  <a:lnTo>
                    <a:pt x="530" y="2614"/>
                  </a:lnTo>
                  <a:lnTo>
                    <a:pt x="562" y="2638"/>
                  </a:lnTo>
                  <a:lnTo>
                    <a:pt x="596" y="2662"/>
                  </a:lnTo>
                  <a:lnTo>
                    <a:pt x="630" y="2682"/>
                  </a:lnTo>
                  <a:lnTo>
                    <a:pt x="664" y="2702"/>
                  </a:lnTo>
                  <a:lnTo>
                    <a:pt x="732" y="2738"/>
                  </a:lnTo>
                  <a:lnTo>
                    <a:pt x="798" y="2768"/>
                  </a:lnTo>
                  <a:lnTo>
                    <a:pt x="862" y="2794"/>
                  </a:lnTo>
                  <a:lnTo>
                    <a:pt x="926" y="2816"/>
                  </a:lnTo>
                  <a:lnTo>
                    <a:pt x="988" y="2832"/>
                  </a:lnTo>
                  <a:lnTo>
                    <a:pt x="1046" y="2846"/>
                  </a:lnTo>
                  <a:lnTo>
                    <a:pt x="1102" y="2858"/>
                  </a:lnTo>
                  <a:lnTo>
                    <a:pt x="1154" y="2866"/>
                  </a:lnTo>
                  <a:lnTo>
                    <a:pt x="1202" y="2870"/>
                  </a:lnTo>
                  <a:lnTo>
                    <a:pt x="1286" y="2878"/>
                  </a:lnTo>
                  <a:lnTo>
                    <a:pt x="1348" y="2880"/>
                  </a:lnTo>
                  <a:lnTo>
                    <a:pt x="1348" y="2880"/>
                  </a:lnTo>
                  <a:lnTo>
                    <a:pt x="1412" y="2878"/>
                  </a:lnTo>
                  <a:lnTo>
                    <a:pt x="1494" y="2870"/>
                  </a:lnTo>
                  <a:lnTo>
                    <a:pt x="1542" y="2866"/>
                  </a:lnTo>
                  <a:lnTo>
                    <a:pt x="1594" y="2858"/>
                  </a:lnTo>
                  <a:lnTo>
                    <a:pt x="1650" y="2846"/>
                  </a:lnTo>
                  <a:lnTo>
                    <a:pt x="1708" y="2832"/>
                  </a:lnTo>
                  <a:lnTo>
                    <a:pt x="1770" y="2816"/>
                  </a:lnTo>
                  <a:lnTo>
                    <a:pt x="1832" y="2794"/>
                  </a:lnTo>
                  <a:lnTo>
                    <a:pt x="1898" y="2768"/>
                  </a:lnTo>
                  <a:lnTo>
                    <a:pt x="1964" y="2738"/>
                  </a:lnTo>
                  <a:lnTo>
                    <a:pt x="2030" y="2702"/>
                  </a:lnTo>
                  <a:lnTo>
                    <a:pt x="2064" y="2682"/>
                  </a:lnTo>
                  <a:lnTo>
                    <a:pt x="2096" y="2662"/>
                  </a:lnTo>
                  <a:lnTo>
                    <a:pt x="2130" y="2638"/>
                  </a:lnTo>
                  <a:lnTo>
                    <a:pt x="2164" y="2614"/>
                  </a:lnTo>
                  <a:lnTo>
                    <a:pt x="2198" y="2588"/>
                  </a:lnTo>
                  <a:lnTo>
                    <a:pt x="2230" y="2560"/>
                  </a:lnTo>
                  <a:lnTo>
                    <a:pt x="2230" y="2560"/>
                  </a:lnTo>
                  <a:lnTo>
                    <a:pt x="2210" y="2566"/>
                  </a:lnTo>
                  <a:lnTo>
                    <a:pt x="2188" y="2568"/>
                  </a:lnTo>
                  <a:lnTo>
                    <a:pt x="2166" y="2568"/>
                  </a:lnTo>
                  <a:lnTo>
                    <a:pt x="2144" y="2564"/>
                  </a:lnTo>
                  <a:lnTo>
                    <a:pt x="2120" y="2558"/>
                  </a:lnTo>
                  <a:lnTo>
                    <a:pt x="2100" y="2550"/>
                  </a:lnTo>
                  <a:lnTo>
                    <a:pt x="2078" y="2538"/>
                  </a:lnTo>
                  <a:lnTo>
                    <a:pt x="2058" y="2526"/>
                  </a:lnTo>
                  <a:lnTo>
                    <a:pt x="2040" y="2510"/>
                  </a:lnTo>
                  <a:lnTo>
                    <a:pt x="2024" y="2492"/>
                  </a:lnTo>
                  <a:lnTo>
                    <a:pt x="2010" y="2474"/>
                  </a:lnTo>
                  <a:lnTo>
                    <a:pt x="1998" y="2454"/>
                  </a:lnTo>
                  <a:lnTo>
                    <a:pt x="1990" y="2430"/>
                  </a:lnTo>
                  <a:lnTo>
                    <a:pt x="1984" y="2408"/>
                  </a:lnTo>
                  <a:lnTo>
                    <a:pt x="1982" y="2382"/>
                  </a:lnTo>
                  <a:lnTo>
                    <a:pt x="1984" y="2356"/>
                  </a:lnTo>
                  <a:lnTo>
                    <a:pt x="1984" y="2356"/>
                  </a:lnTo>
                  <a:lnTo>
                    <a:pt x="1992" y="2322"/>
                  </a:lnTo>
                  <a:lnTo>
                    <a:pt x="2002" y="2288"/>
                  </a:lnTo>
                  <a:lnTo>
                    <a:pt x="2018" y="2252"/>
                  </a:lnTo>
                  <a:lnTo>
                    <a:pt x="2036" y="2216"/>
                  </a:lnTo>
                  <a:lnTo>
                    <a:pt x="2058" y="2180"/>
                  </a:lnTo>
                  <a:lnTo>
                    <a:pt x="2082" y="2142"/>
                  </a:lnTo>
                  <a:lnTo>
                    <a:pt x="2108" y="2106"/>
                  </a:lnTo>
                  <a:lnTo>
                    <a:pt x="2136" y="2072"/>
                  </a:lnTo>
                  <a:lnTo>
                    <a:pt x="2166" y="2038"/>
                  </a:lnTo>
                  <a:lnTo>
                    <a:pt x="2196" y="2004"/>
                  </a:lnTo>
                  <a:lnTo>
                    <a:pt x="2228" y="1974"/>
                  </a:lnTo>
                  <a:lnTo>
                    <a:pt x="2260" y="1944"/>
                  </a:lnTo>
                  <a:lnTo>
                    <a:pt x="2292" y="1918"/>
                  </a:lnTo>
                  <a:lnTo>
                    <a:pt x="2324" y="1894"/>
                  </a:lnTo>
                  <a:lnTo>
                    <a:pt x="2356" y="1874"/>
                  </a:lnTo>
                  <a:lnTo>
                    <a:pt x="2386" y="1856"/>
                  </a:lnTo>
                  <a:lnTo>
                    <a:pt x="2386" y="1856"/>
                  </a:lnTo>
                  <a:lnTo>
                    <a:pt x="2426" y="1836"/>
                  </a:lnTo>
                  <a:lnTo>
                    <a:pt x="2486" y="1806"/>
                  </a:lnTo>
                  <a:lnTo>
                    <a:pt x="2518" y="1792"/>
                  </a:lnTo>
                  <a:lnTo>
                    <a:pt x="2546" y="1782"/>
                  </a:lnTo>
                  <a:lnTo>
                    <a:pt x="2558" y="1780"/>
                  </a:lnTo>
                  <a:lnTo>
                    <a:pt x="2568" y="1778"/>
                  </a:lnTo>
                  <a:lnTo>
                    <a:pt x="2578" y="1778"/>
                  </a:lnTo>
                  <a:lnTo>
                    <a:pt x="2584" y="1782"/>
                  </a:lnTo>
                  <a:lnTo>
                    <a:pt x="2584" y="1782"/>
                  </a:lnTo>
                  <a:lnTo>
                    <a:pt x="2590" y="1786"/>
                  </a:lnTo>
                  <a:lnTo>
                    <a:pt x="2592" y="1792"/>
                  </a:lnTo>
                  <a:lnTo>
                    <a:pt x="2592" y="1796"/>
                  </a:lnTo>
                  <a:lnTo>
                    <a:pt x="2588" y="1802"/>
                  </a:lnTo>
                  <a:lnTo>
                    <a:pt x="2582" y="1808"/>
                  </a:lnTo>
                  <a:lnTo>
                    <a:pt x="2572" y="1816"/>
                  </a:lnTo>
                  <a:lnTo>
                    <a:pt x="2548" y="1832"/>
                  </a:lnTo>
                  <a:lnTo>
                    <a:pt x="2472" y="1880"/>
                  </a:lnTo>
                  <a:lnTo>
                    <a:pt x="2422" y="1912"/>
                  </a:lnTo>
                  <a:lnTo>
                    <a:pt x="2370" y="1950"/>
                  </a:lnTo>
                  <a:lnTo>
                    <a:pt x="2370" y="1950"/>
                  </a:lnTo>
                  <a:lnTo>
                    <a:pt x="2330" y="1980"/>
                  </a:lnTo>
                  <a:lnTo>
                    <a:pt x="2294" y="2014"/>
                  </a:lnTo>
                  <a:lnTo>
                    <a:pt x="2258" y="2050"/>
                  </a:lnTo>
                  <a:lnTo>
                    <a:pt x="2226" y="2086"/>
                  </a:lnTo>
                  <a:lnTo>
                    <a:pt x="2196" y="2122"/>
                  </a:lnTo>
                  <a:lnTo>
                    <a:pt x="2170" y="2156"/>
                  </a:lnTo>
                  <a:lnTo>
                    <a:pt x="2150" y="2186"/>
                  </a:lnTo>
                  <a:lnTo>
                    <a:pt x="2132" y="2214"/>
                  </a:lnTo>
                  <a:lnTo>
                    <a:pt x="2132" y="2214"/>
                  </a:lnTo>
                  <a:lnTo>
                    <a:pt x="2110" y="2254"/>
                  </a:lnTo>
                  <a:lnTo>
                    <a:pt x="2100" y="2276"/>
                  </a:lnTo>
                  <a:lnTo>
                    <a:pt x="2092" y="2300"/>
                  </a:lnTo>
                  <a:lnTo>
                    <a:pt x="2084" y="2324"/>
                  </a:lnTo>
                  <a:lnTo>
                    <a:pt x="2080" y="2348"/>
                  </a:lnTo>
                  <a:lnTo>
                    <a:pt x="2078" y="2372"/>
                  </a:lnTo>
                  <a:lnTo>
                    <a:pt x="2080" y="2394"/>
                  </a:lnTo>
                  <a:lnTo>
                    <a:pt x="2080" y="2394"/>
                  </a:lnTo>
                  <a:lnTo>
                    <a:pt x="2082" y="2410"/>
                  </a:lnTo>
                  <a:lnTo>
                    <a:pt x="2086" y="2424"/>
                  </a:lnTo>
                  <a:lnTo>
                    <a:pt x="2092" y="2436"/>
                  </a:lnTo>
                  <a:lnTo>
                    <a:pt x="2100" y="2450"/>
                  </a:lnTo>
                  <a:lnTo>
                    <a:pt x="2108" y="2460"/>
                  </a:lnTo>
                  <a:lnTo>
                    <a:pt x="2120" y="2470"/>
                  </a:lnTo>
                  <a:lnTo>
                    <a:pt x="2132" y="2480"/>
                  </a:lnTo>
                  <a:lnTo>
                    <a:pt x="2144" y="2486"/>
                  </a:lnTo>
                  <a:lnTo>
                    <a:pt x="2144" y="2486"/>
                  </a:lnTo>
                  <a:lnTo>
                    <a:pt x="2162" y="2494"/>
                  </a:lnTo>
                  <a:lnTo>
                    <a:pt x="2180" y="2498"/>
                  </a:lnTo>
                  <a:lnTo>
                    <a:pt x="2196" y="2500"/>
                  </a:lnTo>
                  <a:lnTo>
                    <a:pt x="2214" y="2500"/>
                  </a:lnTo>
                  <a:lnTo>
                    <a:pt x="2232" y="2498"/>
                  </a:lnTo>
                  <a:lnTo>
                    <a:pt x="2248" y="2494"/>
                  </a:lnTo>
                  <a:lnTo>
                    <a:pt x="2266" y="2490"/>
                  </a:lnTo>
                  <a:lnTo>
                    <a:pt x="2284" y="2482"/>
                  </a:lnTo>
                  <a:lnTo>
                    <a:pt x="2284" y="2482"/>
                  </a:lnTo>
                  <a:lnTo>
                    <a:pt x="2310" y="2472"/>
                  </a:lnTo>
                  <a:lnTo>
                    <a:pt x="2334" y="2458"/>
                  </a:lnTo>
                  <a:lnTo>
                    <a:pt x="2358" y="2442"/>
                  </a:lnTo>
                  <a:lnTo>
                    <a:pt x="2380" y="2424"/>
                  </a:lnTo>
                  <a:lnTo>
                    <a:pt x="2402" y="2404"/>
                  </a:lnTo>
                  <a:lnTo>
                    <a:pt x="2422" y="2382"/>
                  </a:lnTo>
                  <a:lnTo>
                    <a:pt x="2442" y="2358"/>
                  </a:lnTo>
                  <a:lnTo>
                    <a:pt x="2462" y="2334"/>
                  </a:lnTo>
                  <a:lnTo>
                    <a:pt x="2462" y="2334"/>
                  </a:lnTo>
                  <a:lnTo>
                    <a:pt x="2496" y="2284"/>
                  </a:lnTo>
                  <a:lnTo>
                    <a:pt x="2530" y="2234"/>
                  </a:lnTo>
                  <a:lnTo>
                    <a:pt x="2564" y="2182"/>
                  </a:lnTo>
                  <a:lnTo>
                    <a:pt x="2594" y="2128"/>
                  </a:lnTo>
                  <a:lnTo>
                    <a:pt x="2624" y="2072"/>
                  </a:lnTo>
                  <a:lnTo>
                    <a:pt x="2650" y="2016"/>
                  </a:lnTo>
                  <a:lnTo>
                    <a:pt x="2674" y="1958"/>
                  </a:lnTo>
                  <a:lnTo>
                    <a:pt x="2692" y="1900"/>
                  </a:lnTo>
                  <a:lnTo>
                    <a:pt x="2692" y="1900"/>
                  </a:lnTo>
                  <a:lnTo>
                    <a:pt x="2682" y="1922"/>
                  </a:lnTo>
                  <a:lnTo>
                    <a:pt x="2668" y="1946"/>
                  </a:lnTo>
                  <a:lnTo>
                    <a:pt x="2628" y="2012"/>
                  </a:lnTo>
                  <a:lnTo>
                    <a:pt x="2576" y="2088"/>
                  </a:lnTo>
                  <a:lnTo>
                    <a:pt x="2518" y="2168"/>
                  </a:lnTo>
                  <a:lnTo>
                    <a:pt x="2486" y="2206"/>
                  </a:lnTo>
                  <a:lnTo>
                    <a:pt x="2454" y="2244"/>
                  </a:lnTo>
                  <a:lnTo>
                    <a:pt x="2424" y="2278"/>
                  </a:lnTo>
                  <a:lnTo>
                    <a:pt x="2392" y="2308"/>
                  </a:lnTo>
                  <a:lnTo>
                    <a:pt x="2364" y="2334"/>
                  </a:lnTo>
                  <a:lnTo>
                    <a:pt x="2336" y="2354"/>
                  </a:lnTo>
                  <a:lnTo>
                    <a:pt x="2322" y="2360"/>
                  </a:lnTo>
                  <a:lnTo>
                    <a:pt x="2310" y="2366"/>
                  </a:lnTo>
                  <a:lnTo>
                    <a:pt x="2298" y="2370"/>
                  </a:lnTo>
                  <a:lnTo>
                    <a:pt x="2288" y="2372"/>
                  </a:lnTo>
                  <a:lnTo>
                    <a:pt x="2288" y="2372"/>
                  </a:lnTo>
                  <a:close/>
                  <a:moveTo>
                    <a:pt x="724" y="1278"/>
                  </a:moveTo>
                  <a:lnTo>
                    <a:pt x="724" y="1278"/>
                  </a:lnTo>
                  <a:lnTo>
                    <a:pt x="710" y="1306"/>
                  </a:lnTo>
                  <a:lnTo>
                    <a:pt x="702" y="1320"/>
                  </a:lnTo>
                  <a:lnTo>
                    <a:pt x="692" y="1336"/>
                  </a:lnTo>
                  <a:lnTo>
                    <a:pt x="682" y="1348"/>
                  </a:lnTo>
                  <a:lnTo>
                    <a:pt x="668" y="1358"/>
                  </a:lnTo>
                  <a:lnTo>
                    <a:pt x="660" y="1362"/>
                  </a:lnTo>
                  <a:lnTo>
                    <a:pt x="652" y="1364"/>
                  </a:lnTo>
                  <a:lnTo>
                    <a:pt x="642" y="1366"/>
                  </a:lnTo>
                  <a:lnTo>
                    <a:pt x="632" y="1366"/>
                  </a:lnTo>
                  <a:lnTo>
                    <a:pt x="632" y="1366"/>
                  </a:lnTo>
                  <a:lnTo>
                    <a:pt x="620" y="1364"/>
                  </a:lnTo>
                  <a:lnTo>
                    <a:pt x="610" y="1360"/>
                  </a:lnTo>
                  <a:lnTo>
                    <a:pt x="594" y="1354"/>
                  </a:lnTo>
                  <a:lnTo>
                    <a:pt x="582" y="1342"/>
                  </a:lnTo>
                  <a:lnTo>
                    <a:pt x="568" y="1332"/>
                  </a:lnTo>
                  <a:lnTo>
                    <a:pt x="554" y="1320"/>
                  </a:lnTo>
                  <a:lnTo>
                    <a:pt x="536" y="1310"/>
                  </a:lnTo>
                  <a:lnTo>
                    <a:pt x="526" y="1306"/>
                  </a:lnTo>
                  <a:lnTo>
                    <a:pt x="512" y="1302"/>
                  </a:lnTo>
                  <a:lnTo>
                    <a:pt x="498" y="1300"/>
                  </a:lnTo>
                  <a:lnTo>
                    <a:pt x="480" y="1298"/>
                  </a:lnTo>
                  <a:lnTo>
                    <a:pt x="480" y="1298"/>
                  </a:lnTo>
                  <a:lnTo>
                    <a:pt x="462" y="1300"/>
                  </a:lnTo>
                  <a:lnTo>
                    <a:pt x="444" y="1302"/>
                  </a:lnTo>
                  <a:lnTo>
                    <a:pt x="422" y="1308"/>
                  </a:lnTo>
                  <a:lnTo>
                    <a:pt x="402" y="1314"/>
                  </a:lnTo>
                  <a:lnTo>
                    <a:pt x="382" y="1322"/>
                  </a:lnTo>
                  <a:lnTo>
                    <a:pt x="376" y="1326"/>
                  </a:lnTo>
                  <a:lnTo>
                    <a:pt x="370" y="1332"/>
                  </a:lnTo>
                  <a:lnTo>
                    <a:pt x="366" y="1338"/>
                  </a:lnTo>
                  <a:lnTo>
                    <a:pt x="366" y="1344"/>
                  </a:lnTo>
                  <a:lnTo>
                    <a:pt x="366" y="1344"/>
                  </a:lnTo>
                  <a:lnTo>
                    <a:pt x="366" y="1354"/>
                  </a:lnTo>
                  <a:lnTo>
                    <a:pt x="370" y="1364"/>
                  </a:lnTo>
                  <a:lnTo>
                    <a:pt x="374" y="1372"/>
                  </a:lnTo>
                  <a:lnTo>
                    <a:pt x="378" y="1380"/>
                  </a:lnTo>
                  <a:lnTo>
                    <a:pt x="390" y="1394"/>
                  </a:lnTo>
                  <a:lnTo>
                    <a:pt x="404" y="1406"/>
                  </a:lnTo>
                  <a:lnTo>
                    <a:pt x="420" y="1414"/>
                  </a:lnTo>
                  <a:lnTo>
                    <a:pt x="438" y="1422"/>
                  </a:lnTo>
                  <a:lnTo>
                    <a:pt x="470" y="1434"/>
                  </a:lnTo>
                  <a:lnTo>
                    <a:pt x="470" y="1434"/>
                  </a:lnTo>
                  <a:lnTo>
                    <a:pt x="492" y="1440"/>
                  </a:lnTo>
                  <a:lnTo>
                    <a:pt x="516" y="1442"/>
                  </a:lnTo>
                  <a:lnTo>
                    <a:pt x="562" y="1444"/>
                  </a:lnTo>
                  <a:lnTo>
                    <a:pt x="586" y="1446"/>
                  </a:lnTo>
                  <a:lnTo>
                    <a:pt x="608" y="1452"/>
                  </a:lnTo>
                  <a:lnTo>
                    <a:pt x="618" y="1458"/>
                  </a:lnTo>
                  <a:lnTo>
                    <a:pt x="628" y="1464"/>
                  </a:lnTo>
                  <a:lnTo>
                    <a:pt x="638" y="1472"/>
                  </a:lnTo>
                  <a:lnTo>
                    <a:pt x="646" y="1480"/>
                  </a:lnTo>
                  <a:lnTo>
                    <a:pt x="646" y="1480"/>
                  </a:lnTo>
                  <a:lnTo>
                    <a:pt x="658" y="1494"/>
                  </a:lnTo>
                  <a:lnTo>
                    <a:pt x="666" y="1510"/>
                  </a:lnTo>
                  <a:lnTo>
                    <a:pt x="668" y="1518"/>
                  </a:lnTo>
                  <a:lnTo>
                    <a:pt x="670" y="1526"/>
                  </a:lnTo>
                  <a:lnTo>
                    <a:pt x="670" y="1534"/>
                  </a:lnTo>
                  <a:lnTo>
                    <a:pt x="668" y="1542"/>
                  </a:lnTo>
                  <a:lnTo>
                    <a:pt x="668" y="1542"/>
                  </a:lnTo>
                  <a:lnTo>
                    <a:pt x="666" y="1548"/>
                  </a:lnTo>
                  <a:lnTo>
                    <a:pt x="662" y="1552"/>
                  </a:lnTo>
                  <a:lnTo>
                    <a:pt x="660" y="1554"/>
                  </a:lnTo>
                  <a:lnTo>
                    <a:pt x="654" y="1556"/>
                  </a:lnTo>
                  <a:lnTo>
                    <a:pt x="632" y="1556"/>
                  </a:lnTo>
                  <a:lnTo>
                    <a:pt x="594" y="1558"/>
                  </a:lnTo>
                  <a:lnTo>
                    <a:pt x="594" y="1558"/>
                  </a:lnTo>
                  <a:lnTo>
                    <a:pt x="608" y="1576"/>
                  </a:lnTo>
                  <a:lnTo>
                    <a:pt x="618" y="1596"/>
                  </a:lnTo>
                  <a:lnTo>
                    <a:pt x="628" y="1618"/>
                  </a:lnTo>
                  <a:lnTo>
                    <a:pt x="638" y="1640"/>
                  </a:lnTo>
                  <a:lnTo>
                    <a:pt x="644" y="1662"/>
                  </a:lnTo>
                  <a:lnTo>
                    <a:pt x="650" y="1686"/>
                  </a:lnTo>
                  <a:lnTo>
                    <a:pt x="652" y="1710"/>
                  </a:lnTo>
                  <a:lnTo>
                    <a:pt x="654" y="1732"/>
                  </a:lnTo>
                  <a:lnTo>
                    <a:pt x="654" y="1732"/>
                  </a:lnTo>
                  <a:lnTo>
                    <a:pt x="656" y="1792"/>
                  </a:lnTo>
                  <a:lnTo>
                    <a:pt x="660" y="1846"/>
                  </a:lnTo>
                  <a:lnTo>
                    <a:pt x="668" y="1898"/>
                  </a:lnTo>
                  <a:lnTo>
                    <a:pt x="674" y="1944"/>
                  </a:lnTo>
                  <a:lnTo>
                    <a:pt x="680" y="1986"/>
                  </a:lnTo>
                  <a:lnTo>
                    <a:pt x="684" y="2022"/>
                  </a:lnTo>
                  <a:lnTo>
                    <a:pt x="684" y="2052"/>
                  </a:lnTo>
                  <a:lnTo>
                    <a:pt x="682" y="2066"/>
                  </a:lnTo>
                  <a:lnTo>
                    <a:pt x="680" y="2078"/>
                  </a:lnTo>
                  <a:lnTo>
                    <a:pt x="680" y="2078"/>
                  </a:lnTo>
                  <a:lnTo>
                    <a:pt x="666" y="2060"/>
                  </a:lnTo>
                  <a:lnTo>
                    <a:pt x="654" y="2040"/>
                  </a:lnTo>
                  <a:lnTo>
                    <a:pt x="644" y="2020"/>
                  </a:lnTo>
                  <a:lnTo>
                    <a:pt x="634" y="1998"/>
                  </a:lnTo>
                  <a:lnTo>
                    <a:pt x="626" y="1976"/>
                  </a:lnTo>
                  <a:lnTo>
                    <a:pt x="620" y="1954"/>
                  </a:lnTo>
                  <a:lnTo>
                    <a:pt x="610" y="1910"/>
                  </a:lnTo>
                  <a:lnTo>
                    <a:pt x="604" y="1862"/>
                  </a:lnTo>
                  <a:lnTo>
                    <a:pt x="598" y="1816"/>
                  </a:lnTo>
                  <a:lnTo>
                    <a:pt x="590" y="1726"/>
                  </a:lnTo>
                  <a:lnTo>
                    <a:pt x="590" y="1726"/>
                  </a:lnTo>
                  <a:lnTo>
                    <a:pt x="588" y="1704"/>
                  </a:lnTo>
                  <a:lnTo>
                    <a:pt x="582" y="1680"/>
                  </a:lnTo>
                  <a:lnTo>
                    <a:pt x="576" y="1658"/>
                  </a:lnTo>
                  <a:lnTo>
                    <a:pt x="570" y="1636"/>
                  </a:lnTo>
                  <a:lnTo>
                    <a:pt x="552" y="1594"/>
                  </a:lnTo>
                  <a:lnTo>
                    <a:pt x="544" y="1574"/>
                  </a:lnTo>
                  <a:lnTo>
                    <a:pt x="534" y="1556"/>
                  </a:lnTo>
                  <a:lnTo>
                    <a:pt x="534" y="1556"/>
                  </a:lnTo>
                  <a:lnTo>
                    <a:pt x="518" y="1540"/>
                  </a:lnTo>
                  <a:lnTo>
                    <a:pt x="502" y="1526"/>
                  </a:lnTo>
                  <a:lnTo>
                    <a:pt x="484" y="1516"/>
                  </a:lnTo>
                  <a:lnTo>
                    <a:pt x="466" y="1508"/>
                  </a:lnTo>
                  <a:lnTo>
                    <a:pt x="428" y="1492"/>
                  </a:lnTo>
                  <a:lnTo>
                    <a:pt x="410" y="1484"/>
                  </a:lnTo>
                  <a:lnTo>
                    <a:pt x="392" y="1472"/>
                  </a:lnTo>
                  <a:lnTo>
                    <a:pt x="392" y="1472"/>
                  </a:lnTo>
                  <a:lnTo>
                    <a:pt x="360" y="1448"/>
                  </a:lnTo>
                  <a:lnTo>
                    <a:pt x="344" y="1432"/>
                  </a:lnTo>
                  <a:lnTo>
                    <a:pt x="328" y="1416"/>
                  </a:lnTo>
                  <a:lnTo>
                    <a:pt x="314" y="1400"/>
                  </a:lnTo>
                  <a:lnTo>
                    <a:pt x="304" y="1384"/>
                  </a:lnTo>
                  <a:lnTo>
                    <a:pt x="298" y="1366"/>
                  </a:lnTo>
                  <a:lnTo>
                    <a:pt x="296" y="1358"/>
                  </a:lnTo>
                  <a:lnTo>
                    <a:pt x="296" y="1348"/>
                  </a:lnTo>
                  <a:lnTo>
                    <a:pt x="296" y="1348"/>
                  </a:lnTo>
                  <a:lnTo>
                    <a:pt x="298" y="1338"/>
                  </a:lnTo>
                  <a:lnTo>
                    <a:pt x="300" y="1326"/>
                  </a:lnTo>
                  <a:lnTo>
                    <a:pt x="304" y="1318"/>
                  </a:lnTo>
                  <a:lnTo>
                    <a:pt x="310" y="1308"/>
                  </a:lnTo>
                  <a:lnTo>
                    <a:pt x="322" y="1294"/>
                  </a:lnTo>
                  <a:lnTo>
                    <a:pt x="336" y="1282"/>
                  </a:lnTo>
                  <a:lnTo>
                    <a:pt x="352" y="1272"/>
                  </a:lnTo>
                  <a:lnTo>
                    <a:pt x="370" y="1264"/>
                  </a:lnTo>
                  <a:lnTo>
                    <a:pt x="408" y="1252"/>
                  </a:lnTo>
                  <a:lnTo>
                    <a:pt x="408" y="1252"/>
                  </a:lnTo>
                  <a:lnTo>
                    <a:pt x="432" y="1244"/>
                  </a:lnTo>
                  <a:lnTo>
                    <a:pt x="456" y="1240"/>
                  </a:lnTo>
                  <a:lnTo>
                    <a:pt x="478" y="1236"/>
                  </a:lnTo>
                  <a:lnTo>
                    <a:pt x="498" y="1236"/>
                  </a:lnTo>
                  <a:lnTo>
                    <a:pt x="518" y="1234"/>
                  </a:lnTo>
                  <a:lnTo>
                    <a:pt x="534" y="1236"/>
                  </a:lnTo>
                  <a:lnTo>
                    <a:pt x="564" y="1242"/>
                  </a:lnTo>
                  <a:lnTo>
                    <a:pt x="590" y="1248"/>
                  </a:lnTo>
                  <a:lnTo>
                    <a:pt x="612" y="1256"/>
                  </a:lnTo>
                  <a:lnTo>
                    <a:pt x="630" y="1262"/>
                  </a:lnTo>
                  <a:lnTo>
                    <a:pt x="646" y="1266"/>
                  </a:lnTo>
                  <a:lnTo>
                    <a:pt x="646" y="1266"/>
                  </a:lnTo>
                  <a:lnTo>
                    <a:pt x="640" y="1256"/>
                  </a:lnTo>
                  <a:lnTo>
                    <a:pt x="632" y="1246"/>
                  </a:lnTo>
                  <a:lnTo>
                    <a:pt x="628" y="1236"/>
                  </a:lnTo>
                  <a:lnTo>
                    <a:pt x="624" y="1224"/>
                  </a:lnTo>
                  <a:lnTo>
                    <a:pt x="622" y="1212"/>
                  </a:lnTo>
                  <a:lnTo>
                    <a:pt x="620" y="1202"/>
                  </a:lnTo>
                  <a:lnTo>
                    <a:pt x="620" y="1190"/>
                  </a:lnTo>
                  <a:lnTo>
                    <a:pt x="620" y="1180"/>
                  </a:lnTo>
                  <a:lnTo>
                    <a:pt x="624" y="1168"/>
                  </a:lnTo>
                  <a:lnTo>
                    <a:pt x="626" y="1158"/>
                  </a:lnTo>
                  <a:lnTo>
                    <a:pt x="632" y="1150"/>
                  </a:lnTo>
                  <a:lnTo>
                    <a:pt x="638" y="1142"/>
                  </a:lnTo>
                  <a:lnTo>
                    <a:pt x="644" y="1134"/>
                  </a:lnTo>
                  <a:lnTo>
                    <a:pt x="652" y="1128"/>
                  </a:lnTo>
                  <a:lnTo>
                    <a:pt x="662" y="1124"/>
                  </a:lnTo>
                  <a:lnTo>
                    <a:pt x="672" y="1122"/>
                  </a:lnTo>
                  <a:lnTo>
                    <a:pt x="672" y="1122"/>
                  </a:lnTo>
                  <a:lnTo>
                    <a:pt x="690" y="1120"/>
                  </a:lnTo>
                  <a:lnTo>
                    <a:pt x="706" y="1122"/>
                  </a:lnTo>
                  <a:lnTo>
                    <a:pt x="720" y="1126"/>
                  </a:lnTo>
                  <a:lnTo>
                    <a:pt x="730" y="1132"/>
                  </a:lnTo>
                  <a:lnTo>
                    <a:pt x="738" y="1140"/>
                  </a:lnTo>
                  <a:lnTo>
                    <a:pt x="744" y="1150"/>
                  </a:lnTo>
                  <a:lnTo>
                    <a:pt x="746" y="1160"/>
                  </a:lnTo>
                  <a:lnTo>
                    <a:pt x="748" y="1172"/>
                  </a:lnTo>
                  <a:lnTo>
                    <a:pt x="750" y="1186"/>
                  </a:lnTo>
                  <a:lnTo>
                    <a:pt x="748" y="1200"/>
                  </a:lnTo>
                  <a:lnTo>
                    <a:pt x="742" y="1228"/>
                  </a:lnTo>
                  <a:lnTo>
                    <a:pt x="734" y="1254"/>
                  </a:lnTo>
                  <a:lnTo>
                    <a:pt x="724" y="1278"/>
                  </a:lnTo>
                  <a:lnTo>
                    <a:pt x="724" y="1278"/>
                  </a:lnTo>
                  <a:close/>
                  <a:moveTo>
                    <a:pt x="814" y="1856"/>
                  </a:moveTo>
                  <a:lnTo>
                    <a:pt x="814" y="1856"/>
                  </a:lnTo>
                  <a:lnTo>
                    <a:pt x="798" y="1816"/>
                  </a:lnTo>
                  <a:lnTo>
                    <a:pt x="784" y="1772"/>
                  </a:lnTo>
                  <a:lnTo>
                    <a:pt x="772" y="1724"/>
                  </a:lnTo>
                  <a:lnTo>
                    <a:pt x="762" y="1674"/>
                  </a:lnTo>
                  <a:lnTo>
                    <a:pt x="756" y="1624"/>
                  </a:lnTo>
                  <a:lnTo>
                    <a:pt x="752" y="1576"/>
                  </a:lnTo>
                  <a:lnTo>
                    <a:pt x="750" y="1530"/>
                  </a:lnTo>
                  <a:lnTo>
                    <a:pt x="750" y="1488"/>
                  </a:lnTo>
                  <a:lnTo>
                    <a:pt x="750" y="1488"/>
                  </a:lnTo>
                  <a:lnTo>
                    <a:pt x="756" y="1444"/>
                  </a:lnTo>
                  <a:lnTo>
                    <a:pt x="762" y="1424"/>
                  </a:lnTo>
                  <a:lnTo>
                    <a:pt x="768" y="1404"/>
                  </a:lnTo>
                  <a:lnTo>
                    <a:pt x="776" y="1384"/>
                  </a:lnTo>
                  <a:lnTo>
                    <a:pt x="788" y="1366"/>
                  </a:lnTo>
                  <a:lnTo>
                    <a:pt x="800" y="1350"/>
                  </a:lnTo>
                  <a:lnTo>
                    <a:pt x="818" y="1338"/>
                  </a:lnTo>
                  <a:lnTo>
                    <a:pt x="818" y="1338"/>
                  </a:lnTo>
                  <a:lnTo>
                    <a:pt x="842" y="1328"/>
                  </a:lnTo>
                  <a:lnTo>
                    <a:pt x="856" y="1324"/>
                  </a:lnTo>
                  <a:lnTo>
                    <a:pt x="870" y="1322"/>
                  </a:lnTo>
                  <a:lnTo>
                    <a:pt x="882" y="1322"/>
                  </a:lnTo>
                  <a:lnTo>
                    <a:pt x="896" y="1322"/>
                  </a:lnTo>
                  <a:lnTo>
                    <a:pt x="910" y="1324"/>
                  </a:lnTo>
                  <a:lnTo>
                    <a:pt x="924" y="1328"/>
                  </a:lnTo>
                  <a:lnTo>
                    <a:pt x="924" y="1328"/>
                  </a:lnTo>
                  <a:lnTo>
                    <a:pt x="944" y="1336"/>
                  </a:lnTo>
                  <a:lnTo>
                    <a:pt x="960" y="1346"/>
                  </a:lnTo>
                  <a:lnTo>
                    <a:pt x="974" y="1358"/>
                  </a:lnTo>
                  <a:lnTo>
                    <a:pt x="986" y="1372"/>
                  </a:lnTo>
                  <a:lnTo>
                    <a:pt x="1008" y="1406"/>
                  </a:lnTo>
                  <a:lnTo>
                    <a:pt x="1030" y="1438"/>
                  </a:lnTo>
                  <a:lnTo>
                    <a:pt x="1030" y="1438"/>
                  </a:lnTo>
                  <a:lnTo>
                    <a:pt x="1042" y="1456"/>
                  </a:lnTo>
                  <a:lnTo>
                    <a:pt x="1056" y="1472"/>
                  </a:lnTo>
                  <a:lnTo>
                    <a:pt x="1072" y="1486"/>
                  </a:lnTo>
                  <a:lnTo>
                    <a:pt x="1088" y="1500"/>
                  </a:lnTo>
                  <a:lnTo>
                    <a:pt x="1106" y="1512"/>
                  </a:lnTo>
                  <a:lnTo>
                    <a:pt x="1122" y="1522"/>
                  </a:lnTo>
                  <a:lnTo>
                    <a:pt x="1156" y="1538"/>
                  </a:lnTo>
                  <a:lnTo>
                    <a:pt x="1156" y="1538"/>
                  </a:lnTo>
                  <a:lnTo>
                    <a:pt x="1160" y="1550"/>
                  </a:lnTo>
                  <a:lnTo>
                    <a:pt x="1162" y="1564"/>
                  </a:lnTo>
                  <a:lnTo>
                    <a:pt x="1164" y="1580"/>
                  </a:lnTo>
                  <a:lnTo>
                    <a:pt x="1164" y="1598"/>
                  </a:lnTo>
                  <a:lnTo>
                    <a:pt x="1158" y="1634"/>
                  </a:lnTo>
                  <a:lnTo>
                    <a:pt x="1150" y="1674"/>
                  </a:lnTo>
                  <a:lnTo>
                    <a:pt x="1138" y="1714"/>
                  </a:lnTo>
                  <a:lnTo>
                    <a:pt x="1124" y="1752"/>
                  </a:lnTo>
                  <a:lnTo>
                    <a:pt x="1108" y="1786"/>
                  </a:lnTo>
                  <a:lnTo>
                    <a:pt x="1092" y="1814"/>
                  </a:lnTo>
                  <a:lnTo>
                    <a:pt x="1092" y="1814"/>
                  </a:lnTo>
                  <a:lnTo>
                    <a:pt x="1080" y="1838"/>
                  </a:lnTo>
                  <a:lnTo>
                    <a:pt x="1064" y="1866"/>
                  </a:lnTo>
                  <a:lnTo>
                    <a:pt x="1044" y="1902"/>
                  </a:lnTo>
                  <a:lnTo>
                    <a:pt x="1024" y="1944"/>
                  </a:lnTo>
                  <a:lnTo>
                    <a:pt x="1014" y="1968"/>
                  </a:lnTo>
                  <a:lnTo>
                    <a:pt x="1006" y="1992"/>
                  </a:lnTo>
                  <a:lnTo>
                    <a:pt x="998" y="2020"/>
                  </a:lnTo>
                  <a:lnTo>
                    <a:pt x="992" y="2048"/>
                  </a:lnTo>
                  <a:lnTo>
                    <a:pt x="988" y="2078"/>
                  </a:lnTo>
                  <a:lnTo>
                    <a:pt x="984" y="2108"/>
                  </a:lnTo>
                  <a:lnTo>
                    <a:pt x="984" y="2142"/>
                  </a:lnTo>
                  <a:lnTo>
                    <a:pt x="988" y="2176"/>
                  </a:lnTo>
                  <a:lnTo>
                    <a:pt x="988" y="2176"/>
                  </a:lnTo>
                  <a:lnTo>
                    <a:pt x="958" y="2132"/>
                  </a:lnTo>
                  <a:lnTo>
                    <a:pt x="930" y="2088"/>
                  </a:lnTo>
                  <a:lnTo>
                    <a:pt x="904" y="2044"/>
                  </a:lnTo>
                  <a:lnTo>
                    <a:pt x="882" y="2000"/>
                  </a:lnTo>
                  <a:lnTo>
                    <a:pt x="860" y="1960"/>
                  </a:lnTo>
                  <a:lnTo>
                    <a:pt x="842" y="1922"/>
                  </a:lnTo>
                  <a:lnTo>
                    <a:pt x="826" y="1888"/>
                  </a:lnTo>
                  <a:lnTo>
                    <a:pt x="814" y="1856"/>
                  </a:lnTo>
                  <a:lnTo>
                    <a:pt x="814" y="1856"/>
                  </a:lnTo>
                  <a:close/>
                  <a:moveTo>
                    <a:pt x="1346" y="2424"/>
                  </a:moveTo>
                  <a:lnTo>
                    <a:pt x="1346" y="2424"/>
                  </a:lnTo>
                  <a:lnTo>
                    <a:pt x="1330" y="2424"/>
                  </a:lnTo>
                  <a:lnTo>
                    <a:pt x="1304" y="2420"/>
                  </a:lnTo>
                  <a:lnTo>
                    <a:pt x="1272" y="2412"/>
                  </a:lnTo>
                  <a:lnTo>
                    <a:pt x="1236" y="2400"/>
                  </a:lnTo>
                  <a:lnTo>
                    <a:pt x="1220" y="2392"/>
                  </a:lnTo>
                  <a:lnTo>
                    <a:pt x="1204" y="2386"/>
                  </a:lnTo>
                  <a:lnTo>
                    <a:pt x="1190" y="2376"/>
                  </a:lnTo>
                  <a:lnTo>
                    <a:pt x="1180" y="2366"/>
                  </a:lnTo>
                  <a:lnTo>
                    <a:pt x="1170" y="2356"/>
                  </a:lnTo>
                  <a:lnTo>
                    <a:pt x="1166" y="2346"/>
                  </a:lnTo>
                  <a:lnTo>
                    <a:pt x="1164" y="2334"/>
                  </a:lnTo>
                  <a:lnTo>
                    <a:pt x="1168" y="2320"/>
                  </a:lnTo>
                  <a:lnTo>
                    <a:pt x="1168" y="2320"/>
                  </a:lnTo>
                  <a:lnTo>
                    <a:pt x="1172" y="2318"/>
                  </a:lnTo>
                  <a:lnTo>
                    <a:pt x="1176" y="2316"/>
                  </a:lnTo>
                  <a:lnTo>
                    <a:pt x="1182" y="2314"/>
                  </a:lnTo>
                  <a:lnTo>
                    <a:pt x="1182" y="2314"/>
                  </a:lnTo>
                  <a:lnTo>
                    <a:pt x="1266" y="2326"/>
                  </a:lnTo>
                  <a:lnTo>
                    <a:pt x="1308" y="2330"/>
                  </a:lnTo>
                  <a:lnTo>
                    <a:pt x="1346" y="2332"/>
                  </a:lnTo>
                  <a:lnTo>
                    <a:pt x="1346" y="2332"/>
                  </a:lnTo>
                  <a:lnTo>
                    <a:pt x="1384" y="2330"/>
                  </a:lnTo>
                  <a:lnTo>
                    <a:pt x="1426" y="2326"/>
                  </a:lnTo>
                  <a:lnTo>
                    <a:pt x="1510" y="2314"/>
                  </a:lnTo>
                  <a:lnTo>
                    <a:pt x="1510" y="2314"/>
                  </a:lnTo>
                  <a:lnTo>
                    <a:pt x="1516" y="2316"/>
                  </a:lnTo>
                  <a:lnTo>
                    <a:pt x="1520" y="2318"/>
                  </a:lnTo>
                  <a:lnTo>
                    <a:pt x="1524" y="2320"/>
                  </a:lnTo>
                  <a:lnTo>
                    <a:pt x="1524" y="2320"/>
                  </a:lnTo>
                  <a:lnTo>
                    <a:pt x="1528" y="2334"/>
                  </a:lnTo>
                  <a:lnTo>
                    <a:pt x="1528" y="2346"/>
                  </a:lnTo>
                  <a:lnTo>
                    <a:pt x="1522" y="2356"/>
                  </a:lnTo>
                  <a:lnTo>
                    <a:pt x="1514" y="2366"/>
                  </a:lnTo>
                  <a:lnTo>
                    <a:pt x="1502" y="2376"/>
                  </a:lnTo>
                  <a:lnTo>
                    <a:pt x="1488" y="2386"/>
                  </a:lnTo>
                  <a:lnTo>
                    <a:pt x="1472" y="2392"/>
                  </a:lnTo>
                  <a:lnTo>
                    <a:pt x="1456" y="2400"/>
                  </a:lnTo>
                  <a:lnTo>
                    <a:pt x="1420" y="2412"/>
                  </a:lnTo>
                  <a:lnTo>
                    <a:pt x="1388" y="2420"/>
                  </a:lnTo>
                  <a:lnTo>
                    <a:pt x="1362" y="2424"/>
                  </a:lnTo>
                  <a:lnTo>
                    <a:pt x="1346" y="2424"/>
                  </a:lnTo>
                  <a:lnTo>
                    <a:pt x="1346" y="2424"/>
                  </a:lnTo>
                  <a:close/>
                  <a:moveTo>
                    <a:pt x="1602" y="2234"/>
                  </a:moveTo>
                  <a:lnTo>
                    <a:pt x="1602" y="2234"/>
                  </a:lnTo>
                  <a:lnTo>
                    <a:pt x="1582" y="2252"/>
                  </a:lnTo>
                  <a:lnTo>
                    <a:pt x="1558" y="2268"/>
                  </a:lnTo>
                  <a:lnTo>
                    <a:pt x="1534" y="2280"/>
                  </a:lnTo>
                  <a:lnTo>
                    <a:pt x="1506" y="2290"/>
                  </a:lnTo>
                  <a:lnTo>
                    <a:pt x="1478" y="2294"/>
                  </a:lnTo>
                  <a:lnTo>
                    <a:pt x="1446" y="2296"/>
                  </a:lnTo>
                  <a:lnTo>
                    <a:pt x="1412" y="2294"/>
                  </a:lnTo>
                  <a:lnTo>
                    <a:pt x="1394" y="2290"/>
                  </a:lnTo>
                  <a:lnTo>
                    <a:pt x="1376" y="2286"/>
                  </a:lnTo>
                  <a:lnTo>
                    <a:pt x="1376" y="2286"/>
                  </a:lnTo>
                  <a:lnTo>
                    <a:pt x="1368" y="2278"/>
                  </a:lnTo>
                  <a:lnTo>
                    <a:pt x="1364" y="2268"/>
                  </a:lnTo>
                  <a:lnTo>
                    <a:pt x="1364" y="2256"/>
                  </a:lnTo>
                  <a:lnTo>
                    <a:pt x="1364" y="2242"/>
                  </a:lnTo>
                  <a:lnTo>
                    <a:pt x="1366" y="2230"/>
                  </a:lnTo>
                  <a:lnTo>
                    <a:pt x="1370" y="2216"/>
                  </a:lnTo>
                  <a:lnTo>
                    <a:pt x="1374" y="2204"/>
                  </a:lnTo>
                  <a:lnTo>
                    <a:pt x="1380" y="2194"/>
                  </a:lnTo>
                  <a:lnTo>
                    <a:pt x="1380" y="2194"/>
                  </a:lnTo>
                  <a:lnTo>
                    <a:pt x="1388" y="2184"/>
                  </a:lnTo>
                  <a:lnTo>
                    <a:pt x="1398" y="2176"/>
                  </a:lnTo>
                  <a:lnTo>
                    <a:pt x="1408" y="2168"/>
                  </a:lnTo>
                  <a:lnTo>
                    <a:pt x="1418" y="2162"/>
                  </a:lnTo>
                  <a:lnTo>
                    <a:pt x="1438" y="2154"/>
                  </a:lnTo>
                  <a:lnTo>
                    <a:pt x="1458" y="2150"/>
                  </a:lnTo>
                  <a:lnTo>
                    <a:pt x="1494" y="2142"/>
                  </a:lnTo>
                  <a:lnTo>
                    <a:pt x="1508" y="2136"/>
                  </a:lnTo>
                  <a:lnTo>
                    <a:pt x="1514" y="2132"/>
                  </a:lnTo>
                  <a:lnTo>
                    <a:pt x="1518" y="2128"/>
                  </a:lnTo>
                  <a:lnTo>
                    <a:pt x="1518" y="2128"/>
                  </a:lnTo>
                  <a:lnTo>
                    <a:pt x="1524" y="2118"/>
                  </a:lnTo>
                  <a:lnTo>
                    <a:pt x="1528" y="2108"/>
                  </a:lnTo>
                  <a:lnTo>
                    <a:pt x="1528" y="2098"/>
                  </a:lnTo>
                  <a:lnTo>
                    <a:pt x="1528" y="2090"/>
                  </a:lnTo>
                  <a:lnTo>
                    <a:pt x="1524" y="2082"/>
                  </a:lnTo>
                  <a:lnTo>
                    <a:pt x="1522" y="2074"/>
                  </a:lnTo>
                  <a:lnTo>
                    <a:pt x="1512" y="2060"/>
                  </a:lnTo>
                  <a:lnTo>
                    <a:pt x="1512" y="2060"/>
                  </a:lnTo>
                  <a:lnTo>
                    <a:pt x="1506" y="2054"/>
                  </a:lnTo>
                  <a:lnTo>
                    <a:pt x="1498" y="2050"/>
                  </a:lnTo>
                  <a:lnTo>
                    <a:pt x="1490" y="2046"/>
                  </a:lnTo>
                  <a:lnTo>
                    <a:pt x="1480" y="2046"/>
                  </a:lnTo>
                  <a:lnTo>
                    <a:pt x="1462" y="2048"/>
                  </a:lnTo>
                  <a:lnTo>
                    <a:pt x="1442" y="2052"/>
                  </a:lnTo>
                  <a:lnTo>
                    <a:pt x="1442" y="2052"/>
                  </a:lnTo>
                  <a:lnTo>
                    <a:pt x="1414" y="2060"/>
                  </a:lnTo>
                  <a:lnTo>
                    <a:pt x="1390" y="2072"/>
                  </a:lnTo>
                  <a:lnTo>
                    <a:pt x="1366" y="2086"/>
                  </a:lnTo>
                  <a:lnTo>
                    <a:pt x="1346" y="2104"/>
                  </a:lnTo>
                  <a:lnTo>
                    <a:pt x="1346" y="2106"/>
                  </a:lnTo>
                  <a:lnTo>
                    <a:pt x="1346" y="2106"/>
                  </a:lnTo>
                  <a:lnTo>
                    <a:pt x="1346" y="2106"/>
                  </a:lnTo>
                  <a:lnTo>
                    <a:pt x="1346" y="2106"/>
                  </a:lnTo>
                  <a:lnTo>
                    <a:pt x="1344" y="2106"/>
                  </a:lnTo>
                  <a:lnTo>
                    <a:pt x="1344" y="2104"/>
                  </a:lnTo>
                  <a:lnTo>
                    <a:pt x="1344" y="2104"/>
                  </a:lnTo>
                  <a:lnTo>
                    <a:pt x="1324" y="2086"/>
                  </a:lnTo>
                  <a:lnTo>
                    <a:pt x="1302" y="2072"/>
                  </a:lnTo>
                  <a:lnTo>
                    <a:pt x="1276" y="2060"/>
                  </a:lnTo>
                  <a:lnTo>
                    <a:pt x="1248" y="2052"/>
                  </a:lnTo>
                  <a:lnTo>
                    <a:pt x="1248" y="2052"/>
                  </a:lnTo>
                  <a:lnTo>
                    <a:pt x="1230" y="2048"/>
                  </a:lnTo>
                  <a:lnTo>
                    <a:pt x="1210" y="2046"/>
                  </a:lnTo>
                  <a:lnTo>
                    <a:pt x="1202" y="2046"/>
                  </a:lnTo>
                  <a:lnTo>
                    <a:pt x="1192" y="2050"/>
                  </a:lnTo>
                  <a:lnTo>
                    <a:pt x="1186" y="2054"/>
                  </a:lnTo>
                  <a:lnTo>
                    <a:pt x="1178" y="2060"/>
                  </a:lnTo>
                  <a:lnTo>
                    <a:pt x="1178" y="2060"/>
                  </a:lnTo>
                  <a:lnTo>
                    <a:pt x="1170" y="2074"/>
                  </a:lnTo>
                  <a:lnTo>
                    <a:pt x="1166" y="2082"/>
                  </a:lnTo>
                  <a:lnTo>
                    <a:pt x="1164" y="2090"/>
                  </a:lnTo>
                  <a:lnTo>
                    <a:pt x="1162" y="2098"/>
                  </a:lnTo>
                  <a:lnTo>
                    <a:pt x="1164" y="2108"/>
                  </a:lnTo>
                  <a:lnTo>
                    <a:pt x="1166" y="2118"/>
                  </a:lnTo>
                  <a:lnTo>
                    <a:pt x="1172" y="2128"/>
                  </a:lnTo>
                  <a:lnTo>
                    <a:pt x="1172" y="2128"/>
                  </a:lnTo>
                  <a:lnTo>
                    <a:pt x="1176" y="2132"/>
                  </a:lnTo>
                  <a:lnTo>
                    <a:pt x="1182" y="2136"/>
                  </a:lnTo>
                  <a:lnTo>
                    <a:pt x="1196" y="2142"/>
                  </a:lnTo>
                  <a:lnTo>
                    <a:pt x="1232" y="2150"/>
                  </a:lnTo>
                  <a:lnTo>
                    <a:pt x="1252" y="2154"/>
                  </a:lnTo>
                  <a:lnTo>
                    <a:pt x="1272" y="2162"/>
                  </a:lnTo>
                  <a:lnTo>
                    <a:pt x="1282" y="2168"/>
                  </a:lnTo>
                  <a:lnTo>
                    <a:pt x="1292" y="2176"/>
                  </a:lnTo>
                  <a:lnTo>
                    <a:pt x="1302" y="2184"/>
                  </a:lnTo>
                  <a:lnTo>
                    <a:pt x="1310" y="2194"/>
                  </a:lnTo>
                  <a:lnTo>
                    <a:pt x="1310" y="2194"/>
                  </a:lnTo>
                  <a:lnTo>
                    <a:pt x="1316" y="2204"/>
                  </a:lnTo>
                  <a:lnTo>
                    <a:pt x="1320" y="2216"/>
                  </a:lnTo>
                  <a:lnTo>
                    <a:pt x="1324" y="2230"/>
                  </a:lnTo>
                  <a:lnTo>
                    <a:pt x="1326" y="2242"/>
                  </a:lnTo>
                  <a:lnTo>
                    <a:pt x="1328" y="2256"/>
                  </a:lnTo>
                  <a:lnTo>
                    <a:pt x="1326" y="2268"/>
                  </a:lnTo>
                  <a:lnTo>
                    <a:pt x="1322" y="2278"/>
                  </a:lnTo>
                  <a:lnTo>
                    <a:pt x="1314" y="2286"/>
                  </a:lnTo>
                  <a:lnTo>
                    <a:pt x="1314" y="2286"/>
                  </a:lnTo>
                  <a:lnTo>
                    <a:pt x="1296" y="2290"/>
                  </a:lnTo>
                  <a:lnTo>
                    <a:pt x="1278" y="2294"/>
                  </a:lnTo>
                  <a:lnTo>
                    <a:pt x="1244" y="2296"/>
                  </a:lnTo>
                  <a:lnTo>
                    <a:pt x="1214" y="2294"/>
                  </a:lnTo>
                  <a:lnTo>
                    <a:pt x="1184" y="2290"/>
                  </a:lnTo>
                  <a:lnTo>
                    <a:pt x="1158" y="2280"/>
                  </a:lnTo>
                  <a:lnTo>
                    <a:pt x="1132" y="2268"/>
                  </a:lnTo>
                  <a:lnTo>
                    <a:pt x="1110" y="2252"/>
                  </a:lnTo>
                  <a:lnTo>
                    <a:pt x="1088" y="2234"/>
                  </a:lnTo>
                  <a:lnTo>
                    <a:pt x="1088" y="2234"/>
                  </a:lnTo>
                  <a:lnTo>
                    <a:pt x="1078" y="2224"/>
                  </a:lnTo>
                  <a:lnTo>
                    <a:pt x="1068" y="2214"/>
                  </a:lnTo>
                  <a:lnTo>
                    <a:pt x="1060" y="2202"/>
                  </a:lnTo>
                  <a:lnTo>
                    <a:pt x="1054" y="2190"/>
                  </a:lnTo>
                  <a:lnTo>
                    <a:pt x="1050" y="2178"/>
                  </a:lnTo>
                  <a:lnTo>
                    <a:pt x="1046" y="2164"/>
                  </a:lnTo>
                  <a:lnTo>
                    <a:pt x="1044" y="2152"/>
                  </a:lnTo>
                  <a:lnTo>
                    <a:pt x="1044" y="2138"/>
                  </a:lnTo>
                  <a:lnTo>
                    <a:pt x="1046" y="2110"/>
                  </a:lnTo>
                  <a:lnTo>
                    <a:pt x="1052" y="2080"/>
                  </a:lnTo>
                  <a:lnTo>
                    <a:pt x="1062" y="2050"/>
                  </a:lnTo>
                  <a:lnTo>
                    <a:pt x="1076" y="2020"/>
                  </a:lnTo>
                  <a:lnTo>
                    <a:pt x="1090" y="1988"/>
                  </a:lnTo>
                  <a:lnTo>
                    <a:pt x="1108" y="1960"/>
                  </a:lnTo>
                  <a:lnTo>
                    <a:pt x="1126" y="1930"/>
                  </a:lnTo>
                  <a:lnTo>
                    <a:pt x="1144" y="1902"/>
                  </a:lnTo>
                  <a:lnTo>
                    <a:pt x="1184" y="1854"/>
                  </a:lnTo>
                  <a:lnTo>
                    <a:pt x="1218" y="1812"/>
                  </a:lnTo>
                  <a:lnTo>
                    <a:pt x="1218" y="1812"/>
                  </a:lnTo>
                  <a:lnTo>
                    <a:pt x="1250" y="1778"/>
                  </a:lnTo>
                  <a:lnTo>
                    <a:pt x="1264" y="1762"/>
                  </a:lnTo>
                  <a:lnTo>
                    <a:pt x="1280" y="1748"/>
                  </a:lnTo>
                  <a:lnTo>
                    <a:pt x="1294" y="1736"/>
                  </a:lnTo>
                  <a:lnTo>
                    <a:pt x="1310" y="1726"/>
                  </a:lnTo>
                  <a:lnTo>
                    <a:pt x="1326" y="1720"/>
                  </a:lnTo>
                  <a:lnTo>
                    <a:pt x="1344" y="1718"/>
                  </a:lnTo>
                  <a:lnTo>
                    <a:pt x="1344" y="1718"/>
                  </a:lnTo>
                  <a:lnTo>
                    <a:pt x="1344" y="1718"/>
                  </a:lnTo>
                  <a:lnTo>
                    <a:pt x="1346" y="1718"/>
                  </a:lnTo>
                  <a:lnTo>
                    <a:pt x="1346" y="1718"/>
                  </a:lnTo>
                  <a:lnTo>
                    <a:pt x="1346" y="1718"/>
                  </a:lnTo>
                  <a:lnTo>
                    <a:pt x="1346" y="1718"/>
                  </a:lnTo>
                  <a:lnTo>
                    <a:pt x="1346" y="1718"/>
                  </a:lnTo>
                  <a:lnTo>
                    <a:pt x="1364" y="1720"/>
                  </a:lnTo>
                  <a:lnTo>
                    <a:pt x="1382" y="1726"/>
                  </a:lnTo>
                  <a:lnTo>
                    <a:pt x="1396" y="1736"/>
                  </a:lnTo>
                  <a:lnTo>
                    <a:pt x="1412" y="1748"/>
                  </a:lnTo>
                  <a:lnTo>
                    <a:pt x="1426" y="1762"/>
                  </a:lnTo>
                  <a:lnTo>
                    <a:pt x="1440" y="1778"/>
                  </a:lnTo>
                  <a:lnTo>
                    <a:pt x="1472" y="1812"/>
                  </a:lnTo>
                  <a:lnTo>
                    <a:pt x="1472" y="1812"/>
                  </a:lnTo>
                  <a:lnTo>
                    <a:pt x="1508" y="1854"/>
                  </a:lnTo>
                  <a:lnTo>
                    <a:pt x="1546" y="1902"/>
                  </a:lnTo>
                  <a:lnTo>
                    <a:pt x="1564" y="1930"/>
                  </a:lnTo>
                  <a:lnTo>
                    <a:pt x="1584" y="1960"/>
                  </a:lnTo>
                  <a:lnTo>
                    <a:pt x="1600" y="1988"/>
                  </a:lnTo>
                  <a:lnTo>
                    <a:pt x="1616" y="2020"/>
                  </a:lnTo>
                  <a:lnTo>
                    <a:pt x="1628" y="2050"/>
                  </a:lnTo>
                  <a:lnTo>
                    <a:pt x="1638" y="2080"/>
                  </a:lnTo>
                  <a:lnTo>
                    <a:pt x="1644" y="2110"/>
                  </a:lnTo>
                  <a:lnTo>
                    <a:pt x="1646" y="2138"/>
                  </a:lnTo>
                  <a:lnTo>
                    <a:pt x="1646" y="2152"/>
                  </a:lnTo>
                  <a:lnTo>
                    <a:pt x="1644" y="2164"/>
                  </a:lnTo>
                  <a:lnTo>
                    <a:pt x="1640" y="2178"/>
                  </a:lnTo>
                  <a:lnTo>
                    <a:pt x="1636" y="2190"/>
                  </a:lnTo>
                  <a:lnTo>
                    <a:pt x="1630" y="2202"/>
                  </a:lnTo>
                  <a:lnTo>
                    <a:pt x="1622" y="2214"/>
                  </a:lnTo>
                  <a:lnTo>
                    <a:pt x="1614" y="2224"/>
                  </a:lnTo>
                  <a:lnTo>
                    <a:pt x="1602" y="2234"/>
                  </a:lnTo>
                  <a:lnTo>
                    <a:pt x="1602" y="2234"/>
                  </a:lnTo>
                  <a:close/>
                  <a:moveTo>
                    <a:pt x="1872" y="1856"/>
                  </a:moveTo>
                  <a:lnTo>
                    <a:pt x="1872" y="1856"/>
                  </a:lnTo>
                  <a:lnTo>
                    <a:pt x="1860" y="1888"/>
                  </a:lnTo>
                  <a:lnTo>
                    <a:pt x="1844" y="1922"/>
                  </a:lnTo>
                  <a:lnTo>
                    <a:pt x="1826" y="1960"/>
                  </a:lnTo>
                  <a:lnTo>
                    <a:pt x="1804" y="2000"/>
                  </a:lnTo>
                  <a:lnTo>
                    <a:pt x="1782" y="2044"/>
                  </a:lnTo>
                  <a:lnTo>
                    <a:pt x="1756" y="2088"/>
                  </a:lnTo>
                  <a:lnTo>
                    <a:pt x="1728" y="2132"/>
                  </a:lnTo>
                  <a:lnTo>
                    <a:pt x="1700" y="2176"/>
                  </a:lnTo>
                  <a:lnTo>
                    <a:pt x="1700" y="2176"/>
                  </a:lnTo>
                  <a:lnTo>
                    <a:pt x="1702" y="2142"/>
                  </a:lnTo>
                  <a:lnTo>
                    <a:pt x="1702" y="2108"/>
                  </a:lnTo>
                  <a:lnTo>
                    <a:pt x="1700" y="2078"/>
                  </a:lnTo>
                  <a:lnTo>
                    <a:pt x="1694" y="2048"/>
                  </a:lnTo>
                  <a:lnTo>
                    <a:pt x="1688" y="2020"/>
                  </a:lnTo>
                  <a:lnTo>
                    <a:pt x="1682" y="1992"/>
                  </a:lnTo>
                  <a:lnTo>
                    <a:pt x="1672" y="1968"/>
                  </a:lnTo>
                  <a:lnTo>
                    <a:pt x="1664" y="1944"/>
                  </a:lnTo>
                  <a:lnTo>
                    <a:pt x="1644" y="1902"/>
                  </a:lnTo>
                  <a:lnTo>
                    <a:pt x="1624" y="1866"/>
                  </a:lnTo>
                  <a:lnTo>
                    <a:pt x="1606" y="1838"/>
                  </a:lnTo>
                  <a:lnTo>
                    <a:pt x="1594" y="1814"/>
                  </a:lnTo>
                  <a:lnTo>
                    <a:pt x="1594" y="1814"/>
                  </a:lnTo>
                  <a:lnTo>
                    <a:pt x="1578" y="1786"/>
                  </a:lnTo>
                  <a:lnTo>
                    <a:pt x="1562" y="1752"/>
                  </a:lnTo>
                  <a:lnTo>
                    <a:pt x="1548" y="1714"/>
                  </a:lnTo>
                  <a:lnTo>
                    <a:pt x="1536" y="1674"/>
                  </a:lnTo>
                  <a:lnTo>
                    <a:pt x="1528" y="1634"/>
                  </a:lnTo>
                  <a:lnTo>
                    <a:pt x="1524" y="1598"/>
                  </a:lnTo>
                  <a:lnTo>
                    <a:pt x="1524" y="1580"/>
                  </a:lnTo>
                  <a:lnTo>
                    <a:pt x="1524" y="1564"/>
                  </a:lnTo>
                  <a:lnTo>
                    <a:pt x="1526" y="1550"/>
                  </a:lnTo>
                  <a:lnTo>
                    <a:pt x="1532" y="1538"/>
                  </a:lnTo>
                  <a:lnTo>
                    <a:pt x="1532" y="1538"/>
                  </a:lnTo>
                  <a:lnTo>
                    <a:pt x="1564" y="1522"/>
                  </a:lnTo>
                  <a:lnTo>
                    <a:pt x="1582" y="1512"/>
                  </a:lnTo>
                  <a:lnTo>
                    <a:pt x="1598" y="1500"/>
                  </a:lnTo>
                  <a:lnTo>
                    <a:pt x="1614" y="1486"/>
                  </a:lnTo>
                  <a:lnTo>
                    <a:pt x="1630" y="1472"/>
                  </a:lnTo>
                  <a:lnTo>
                    <a:pt x="1644" y="1456"/>
                  </a:lnTo>
                  <a:lnTo>
                    <a:pt x="1658" y="1438"/>
                  </a:lnTo>
                  <a:lnTo>
                    <a:pt x="1658" y="1438"/>
                  </a:lnTo>
                  <a:lnTo>
                    <a:pt x="1678" y="1406"/>
                  </a:lnTo>
                  <a:lnTo>
                    <a:pt x="1700" y="1372"/>
                  </a:lnTo>
                  <a:lnTo>
                    <a:pt x="1712" y="1358"/>
                  </a:lnTo>
                  <a:lnTo>
                    <a:pt x="1726" y="1346"/>
                  </a:lnTo>
                  <a:lnTo>
                    <a:pt x="1742" y="1336"/>
                  </a:lnTo>
                  <a:lnTo>
                    <a:pt x="1762" y="1328"/>
                  </a:lnTo>
                  <a:lnTo>
                    <a:pt x="1762" y="1328"/>
                  </a:lnTo>
                  <a:lnTo>
                    <a:pt x="1776" y="1324"/>
                  </a:lnTo>
                  <a:lnTo>
                    <a:pt x="1790" y="1322"/>
                  </a:lnTo>
                  <a:lnTo>
                    <a:pt x="1804" y="1322"/>
                  </a:lnTo>
                  <a:lnTo>
                    <a:pt x="1818" y="1322"/>
                  </a:lnTo>
                  <a:lnTo>
                    <a:pt x="1830" y="1324"/>
                  </a:lnTo>
                  <a:lnTo>
                    <a:pt x="1844" y="1328"/>
                  </a:lnTo>
                  <a:lnTo>
                    <a:pt x="1870" y="1338"/>
                  </a:lnTo>
                  <a:lnTo>
                    <a:pt x="1870" y="1338"/>
                  </a:lnTo>
                  <a:lnTo>
                    <a:pt x="1886" y="1350"/>
                  </a:lnTo>
                  <a:lnTo>
                    <a:pt x="1900" y="1366"/>
                  </a:lnTo>
                  <a:lnTo>
                    <a:pt x="1910" y="1384"/>
                  </a:lnTo>
                  <a:lnTo>
                    <a:pt x="1918" y="1404"/>
                  </a:lnTo>
                  <a:lnTo>
                    <a:pt x="1926" y="1424"/>
                  </a:lnTo>
                  <a:lnTo>
                    <a:pt x="1930" y="1444"/>
                  </a:lnTo>
                  <a:lnTo>
                    <a:pt x="1936" y="1488"/>
                  </a:lnTo>
                  <a:lnTo>
                    <a:pt x="1936" y="1488"/>
                  </a:lnTo>
                  <a:lnTo>
                    <a:pt x="1936" y="1530"/>
                  </a:lnTo>
                  <a:lnTo>
                    <a:pt x="1934" y="1576"/>
                  </a:lnTo>
                  <a:lnTo>
                    <a:pt x="1930" y="1624"/>
                  </a:lnTo>
                  <a:lnTo>
                    <a:pt x="1924" y="1674"/>
                  </a:lnTo>
                  <a:lnTo>
                    <a:pt x="1914" y="1724"/>
                  </a:lnTo>
                  <a:lnTo>
                    <a:pt x="1902" y="1772"/>
                  </a:lnTo>
                  <a:lnTo>
                    <a:pt x="1888" y="1816"/>
                  </a:lnTo>
                  <a:lnTo>
                    <a:pt x="1872" y="1856"/>
                  </a:lnTo>
                  <a:lnTo>
                    <a:pt x="1872" y="1856"/>
                  </a:lnTo>
                  <a:close/>
                  <a:moveTo>
                    <a:pt x="2306" y="1472"/>
                  </a:moveTo>
                  <a:lnTo>
                    <a:pt x="2306" y="1472"/>
                  </a:lnTo>
                  <a:lnTo>
                    <a:pt x="2290" y="1484"/>
                  </a:lnTo>
                  <a:lnTo>
                    <a:pt x="2272" y="1492"/>
                  </a:lnTo>
                  <a:lnTo>
                    <a:pt x="2234" y="1508"/>
                  </a:lnTo>
                  <a:lnTo>
                    <a:pt x="2214" y="1516"/>
                  </a:lnTo>
                  <a:lnTo>
                    <a:pt x="2196" y="1526"/>
                  </a:lnTo>
                  <a:lnTo>
                    <a:pt x="2180" y="1540"/>
                  </a:lnTo>
                  <a:lnTo>
                    <a:pt x="2166" y="1556"/>
                  </a:lnTo>
                  <a:lnTo>
                    <a:pt x="2166" y="1556"/>
                  </a:lnTo>
                  <a:lnTo>
                    <a:pt x="2156" y="1574"/>
                  </a:lnTo>
                  <a:lnTo>
                    <a:pt x="2146" y="1594"/>
                  </a:lnTo>
                  <a:lnTo>
                    <a:pt x="2130" y="1636"/>
                  </a:lnTo>
                  <a:lnTo>
                    <a:pt x="2122" y="1658"/>
                  </a:lnTo>
                  <a:lnTo>
                    <a:pt x="2116" y="1680"/>
                  </a:lnTo>
                  <a:lnTo>
                    <a:pt x="2112" y="1704"/>
                  </a:lnTo>
                  <a:lnTo>
                    <a:pt x="2108" y="1726"/>
                  </a:lnTo>
                  <a:lnTo>
                    <a:pt x="2108" y="1726"/>
                  </a:lnTo>
                  <a:lnTo>
                    <a:pt x="2100" y="1816"/>
                  </a:lnTo>
                  <a:lnTo>
                    <a:pt x="2096" y="1862"/>
                  </a:lnTo>
                  <a:lnTo>
                    <a:pt x="2090" y="1910"/>
                  </a:lnTo>
                  <a:lnTo>
                    <a:pt x="2080" y="1954"/>
                  </a:lnTo>
                  <a:lnTo>
                    <a:pt x="2072" y="1976"/>
                  </a:lnTo>
                  <a:lnTo>
                    <a:pt x="2066" y="1998"/>
                  </a:lnTo>
                  <a:lnTo>
                    <a:pt x="2056" y="2020"/>
                  </a:lnTo>
                  <a:lnTo>
                    <a:pt x="2046" y="2040"/>
                  </a:lnTo>
                  <a:lnTo>
                    <a:pt x="2034" y="2060"/>
                  </a:lnTo>
                  <a:lnTo>
                    <a:pt x="2020" y="2078"/>
                  </a:lnTo>
                  <a:lnTo>
                    <a:pt x="2020" y="2078"/>
                  </a:lnTo>
                  <a:lnTo>
                    <a:pt x="2018" y="2066"/>
                  </a:lnTo>
                  <a:lnTo>
                    <a:pt x="2016" y="2052"/>
                  </a:lnTo>
                  <a:lnTo>
                    <a:pt x="2018" y="2022"/>
                  </a:lnTo>
                  <a:lnTo>
                    <a:pt x="2022" y="1986"/>
                  </a:lnTo>
                  <a:lnTo>
                    <a:pt x="2028" y="1944"/>
                  </a:lnTo>
                  <a:lnTo>
                    <a:pt x="2034" y="1898"/>
                  </a:lnTo>
                  <a:lnTo>
                    <a:pt x="2040" y="1846"/>
                  </a:lnTo>
                  <a:lnTo>
                    <a:pt x="2046" y="1792"/>
                  </a:lnTo>
                  <a:lnTo>
                    <a:pt x="2048" y="1732"/>
                  </a:lnTo>
                  <a:lnTo>
                    <a:pt x="2048" y="1732"/>
                  </a:lnTo>
                  <a:lnTo>
                    <a:pt x="2048" y="1710"/>
                  </a:lnTo>
                  <a:lnTo>
                    <a:pt x="2052" y="1686"/>
                  </a:lnTo>
                  <a:lnTo>
                    <a:pt x="2056" y="1662"/>
                  </a:lnTo>
                  <a:lnTo>
                    <a:pt x="2064" y="1640"/>
                  </a:lnTo>
                  <a:lnTo>
                    <a:pt x="2072" y="1618"/>
                  </a:lnTo>
                  <a:lnTo>
                    <a:pt x="2082" y="1596"/>
                  </a:lnTo>
                  <a:lnTo>
                    <a:pt x="2092" y="1576"/>
                  </a:lnTo>
                  <a:lnTo>
                    <a:pt x="2104" y="1558"/>
                  </a:lnTo>
                  <a:lnTo>
                    <a:pt x="2104" y="1558"/>
                  </a:lnTo>
                  <a:lnTo>
                    <a:pt x="2068" y="1556"/>
                  </a:lnTo>
                  <a:lnTo>
                    <a:pt x="2048" y="1556"/>
                  </a:lnTo>
                  <a:lnTo>
                    <a:pt x="2042" y="1554"/>
                  </a:lnTo>
                  <a:lnTo>
                    <a:pt x="2038" y="1552"/>
                  </a:lnTo>
                  <a:lnTo>
                    <a:pt x="2036" y="1548"/>
                  </a:lnTo>
                  <a:lnTo>
                    <a:pt x="2034" y="1542"/>
                  </a:lnTo>
                  <a:lnTo>
                    <a:pt x="2034" y="1542"/>
                  </a:lnTo>
                  <a:lnTo>
                    <a:pt x="2032" y="1534"/>
                  </a:lnTo>
                  <a:lnTo>
                    <a:pt x="2032" y="1526"/>
                  </a:lnTo>
                  <a:lnTo>
                    <a:pt x="2034" y="1518"/>
                  </a:lnTo>
                  <a:lnTo>
                    <a:pt x="2036" y="1510"/>
                  </a:lnTo>
                  <a:lnTo>
                    <a:pt x="2044" y="1494"/>
                  </a:lnTo>
                  <a:lnTo>
                    <a:pt x="2054" y="1480"/>
                  </a:lnTo>
                  <a:lnTo>
                    <a:pt x="2054" y="1480"/>
                  </a:lnTo>
                  <a:lnTo>
                    <a:pt x="2064" y="1472"/>
                  </a:lnTo>
                  <a:lnTo>
                    <a:pt x="2072" y="1464"/>
                  </a:lnTo>
                  <a:lnTo>
                    <a:pt x="2082" y="1458"/>
                  </a:lnTo>
                  <a:lnTo>
                    <a:pt x="2092" y="1452"/>
                  </a:lnTo>
                  <a:lnTo>
                    <a:pt x="2114" y="1446"/>
                  </a:lnTo>
                  <a:lnTo>
                    <a:pt x="2136" y="1444"/>
                  </a:lnTo>
                  <a:lnTo>
                    <a:pt x="2182" y="1442"/>
                  </a:lnTo>
                  <a:lnTo>
                    <a:pt x="2206" y="1440"/>
                  </a:lnTo>
                  <a:lnTo>
                    <a:pt x="2228" y="1434"/>
                  </a:lnTo>
                  <a:lnTo>
                    <a:pt x="2228" y="1434"/>
                  </a:lnTo>
                  <a:lnTo>
                    <a:pt x="2262" y="1422"/>
                  </a:lnTo>
                  <a:lnTo>
                    <a:pt x="2278" y="1414"/>
                  </a:lnTo>
                  <a:lnTo>
                    <a:pt x="2294" y="1406"/>
                  </a:lnTo>
                  <a:lnTo>
                    <a:pt x="2308" y="1394"/>
                  </a:lnTo>
                  <a:lnTo>
                    <a:pt x="2320" y="1380"/>
                  </a:lnTo>
                  <a:lnTo>
                    <a:pt x="2326" y="1372"/>
                  </a:lnTo>
                  <a:lnTo>
                    <a:pt x="2330" y="1364"/>
                  </a:lnTo>
                  <a:lnTo>
                    <a:pt x="2332" y="1354"/>
                  </a:lnTo>
                  <a:lnTo>
                    <a:pt x="2334" y="1344"/>
                  </a:lnTo>
                  <a:lnTo>
                    <a:pt x="2334" y="1344"/>
                  </a:lnTo>
                  <a:lnTo>
                    <a:pt x="2332" y="1338"/>
                  </a:lnTo>
                  <a:lnTo>
                    <a:pt x="2330" y="1332"/>
                  </a:lnTo>
                  <a:lnTo>
                    <a:pt x="2324" y="1326"/>
                  </a:lnTo>
                  <a:lnTo>
                    <a:pt x="2316" y="1322"/>
                  </a:lnTo>
                  <a:lnTo>
                    <a:pt x="2298" y="1314"/>
                  </a:lnTo>
                  <a:lnTo>
                    <a:pt x="2276" y="1308"/>
                  </a:lnTo>
                  <a:lnTo>
                    <a:pt x="2256" y="1302"/>
                  </a:lnTo>
                  <a:lnTo>
                    <a:pt x="2236" y="1300"/>
                  </a:lnTo>
                  <a:lnTo>
                    <a:pt x="2218" y="1298"/>
                  </a:lnTo>
                  <a:lnTo>
                    <a:pt x="2218" y="1298"/>
                  </a:lnTo>
                  <a:lnTo>
                    <a:pt x="2202" y="1300"/>
                  </a:lnTo>
                  <a:lnTo>
                    <a:pt x="2186" y="1302"/>
                  </a:lnTo>
                  <a:lnTo>
                    <a:pt x="2174" y="1306"/>
                  </a:lnTo>
                  <a:lnTo>
                    <a:pt x="2162" y="1310"/>
                  </a:lnTo>
                  <a:lnTo>
                    <a:pt x="2144" y="1320"/>
                  </a:lnTo>
                  <a:lnTo>
                    <a:pt x="2130" y="1332"/>
                  </a:lnTo>
                  <a:lnTo>
                    <a:pt x="2118" y="1342"/>
                  </a:lnTo>
                  <a:lnTo>
                    <a:pt x="2106" y="1354"/>
                  </a:lnTo>
                  <a:lnTo>
                    <a:pt x="2090" y="1360"/>
                  </a:lnTo>
                  <a:lnTo>
                    <a:pt x="2080" y="1364"/>
                  </a:lnTo>
                  <a:lnTo>
                    <a:pt x="2068" y="1366"/>
                  </a:lnTo>
                  <a:lnTo>
                    <a:pt x="2068" y="1366"/>
                  </a:lnTo>
                  <a:lnTo>
                    <a:pt x="2058" y="1366"/>
                  </a:lnTo>
                  <a:lnTo>
                    <a:pt x="2050" y="1364"/>
                  </a:lnTo>
                  <a:lnTo>
                    <a:pt x="2042" y="1362"/>
                  </a:lnTo>
                  <a:lnTo>
                    <a:pt x="2034" y="1358"/>
                  </a:lnTo>
                  <a:lnTo>
                    <a:pt x="2020" y="1348"/>
                  </a:lnTo>
                  <a:lnTo>
                    <a:pt x="2008" y="1336"/>
                  </a:lnTo>
                  <a:lnTo>
                    <a:pt x="1998" y="1320"/>
                  </a:lnTo>
                  <a:lnTo>
                    <a:pt x="1990" y="1306"/>
                  </a:lnTo>
                  <a:lnTo>
                    <a:pt x="1976" y="1278"/>
                  </a:lnTo>
                  <a:lnTo>
                    <a:pt x="1976" y="1278"/>
                  </a:lnTo>
                  <a:lnTo>
                    <a:pt x="1966" y="1254"/>
                  </a:lnTo>
                  <a:lnTo>
                    <a:pt x="1958" y="1228"/>
                  </a:lnTo>
                  <a:lnTo>
                    <a:pt x="1954" y="1200"/>
                  </a:lnTo>
                  <a:lnTo>
                    <a:pt x="1952" y="1186"/>
                  </a:lnTo>
                  <a:lnTo>
                    <a:pt x="1952" y="1172"/>
                  </a:lnTo>
                  <a:lnTo>
                    <a:pt x="1954" y="1160"/>
                  </a:lnTo>
                  <a:lnTo>
                    <a:pt x="1958" y="1150"/>
                  </a:lnTo>
                  <a:lnTo>
                    <a:pt x="1964" y="1140"/>
                  </a:lnTo>
                  <a:lnTo>
                    <a:pt x="1972" y="1132"/>
                  </a:lnTo>
                  <a:lnTo>
                    <a:pt x="1982" y="1126"/>
                  </a:lnTo>
                  <a:lnTo>
                    <a:pt x="1994" y="1122"/>
                  </a:lnTo>
                  <a:lnTo>
                    <a:pt x="2010" y="1120"/>
                  </a:lnTo>
                  <a:lnTo>
                    <a:pt x="2028" y="1122"/>
                  </a:lnTo>
                  <a:lnTo>
                    <a:pt x="2028" y="1122"/>
                  </a:lnTo>
                  <a:lnTo>
                    <a:pt x="2038" y="1124"/>
                  </a:lnTo>
                  <a:lnTo>
                    <a:pt x="2048" y="1128"/>
                  </a:lnTo>
                  <a:lnTo>
                    <a:pt x="2056" y="1134"/>
                  </a:lnTo>
                  <a:lnTo>
                    <a:pt x="2062" y="1142"/>
                  </a:lnTo>
                  <a:lnTo>
                    <a:pt x="2068" y="1150"/>
                  </a:lnTo>
                  <a:lnTo>
                    <a:pt x="2072" y="1158"/>
                  </a:lnTo>
                  <a:lnTo>
                    <a:pt x="2076" y="1168"/>
                  </a:lnTo>
                  <a:lnTo>
                    <a:pt x="2078" y="1180"/>
                  </a:lnTo>
                  <a:lnTo>
                    <a:pt x="2080" y="1202"/>
                  </a:lnTo>
                  <a:lnTo>
                    <a:pt x="2076" y="1224"/>
                  </a:lnTo>
                  <a:lnTo>
                    <a:pt x="2072" y="1236"/>
                  </a:lnTo>
                  <a:lnTo>
                    <a:pt x="2068" y="1246"/>
                  </a:lnTo>
                  <a:lnTo>
                    <a:pt x="2062" y="1256"/>
                  </a:lnTo>
                  <a:lnTo>
                    <a:pt x="2054" y="1266"/>
                  </a:lnTo>
                  <a:lnTo>
                    <a:pt x="2054" y="1266"/>
                  </a:lnTo>
                  <a:lnTo>
                    <a:pt x="2070" y="1262"/>
                  </a:lnTo>
                  <a:lnTo>
                    <a:pt x="2088" y="1256"/>
                  </a:lnTo>
                  <a:lnTo>
                    <a:pt x="2108" y="1248"/>
                  </a:lnTo>
                  <a:lnTo>
                    <a:pt x="2134" y="1242"/>
                  </a:lnTo>
                  <a:lnTo>
                    <a:pt x="2164" y="1236"/>
                  </a:lnTo>
                  <a:lnTo>
                    <a:pt x="2182" y="1234"/>
                  </a:lnTo>
                  <a:lnTo>
                    <a:pt x="2200" y="1236"/>
                  </a:lnTo>
                  <a:lnTo>
                    <a:pt x="2220" y="1236"/>
                  </a:lnTo>
                  <a:lnTo>
                    <a:pt x="2242" y="1240"/>
                  </a:lnTo>
                  <a:lnTo>
                    <a:pt x="2266" y="1244"/>
                  </a:lnTo>
                  <a:lnTo>
                    <a:pt x="2292" y="1252"/>
                  </a:lnTo>
                  <a:lnTo>
                    <a:pt x="2292" y="1252"/>
                  </a:lnTo>
                  <a:lnTo>
                    <a:pt x="2328" y="1264"/>
                  </a:lnTo>
                  <a:lnTo>
                    <a:pt x="2346" y="1272"/>
                  </a:lnTo>
                  <a:lnTo>
                    <a:pt x="2362" y="1282"/>
                  </a:lnTo>
                  <a:lnTo>
                    <a:pt x="2378" y="1294"/>
                  </a:lnTo>
                  <a:lnTo>
                    <a:pt x="2390" y="1308"/>
                  </a:lnTo>
                  <a:lnTo>
                    <a:pt x="2394" y="1318"/>
                  </a:lnTo>
                  <a:lnTo>
                    <a:pt x="2398" y="1326"/>
                  </a:lnTo>
                  <a:lnTo>
                    <a:pt x="2400" y="1338"/>
                  </a:lnTo>
                  <a:lnTo>
                    <a:pt x="2402" y="1348"/>
                  </a:lnTo>
                  <a:lnTo>
                    <a:pt x="2402" y="1348"/>
                  </a:lnTo>
                  <a:lnTo>
                    <a:pt x="2402" y="1358"/>
                  </a:lnTo>
                  <a:lnTo>
                    <a:pt x="2402" y="1366"/>
                  </a:lnTo>
                  <a:lnTo>
                    <a:pt x="2396" y="1384"/>
                  </a:lnTo>
                  <a:lnTo>
                    <a:pt x="2384" y="1400"/>
                  </a:lnTo>
                  <a:lnTo>
                    <a:pt x="2370" y="1416"/>
                  </a:lnTo>
                  <a:lnTo>
                    <a:pt x="2356" y="1432"/>
                  </a:lnTo>
                  <a:lnTo>
                    <a:pt x="2338" y="1448"/>
                  </a:lnTo>
                  <a:lnTo>
                    <a:pt x="2306" y="1472"/>
                  </a:lnTo>
                  <a:lnTo>
                    <a:pt x="2306" y="14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4360" y="11324"/>
              <a:ext cx="470" cy="571"/>
            </a:xfrm>
            <a:custGeom>
              <a:avLst/>
              <a:gdLst>
                <a:gd name="T0" fmla="*/ 184 w 188"/>
                <a:gd name="T1" fmla="*/ 228 h 228"/>
                <a:gd name="T2" fmla="*/ 184 w 188"/>
                <a:gd name="T3" fmla="*/ 228 h 228"/>
                <a:gd name="T4" fmla="*/ 188 w 188"/>
                <a:gd name="T5" fmla="*/ 206 h 228"/>
                <a:gd name="T6" fmla="*/ 188 w 188"/>
                <a:gd name="T7" fmla="*/ 184 h 228"/>
                <a:gd name="T8" fmla="*/ 184 w 188"/>
                <a:gd name="T9" fmla="*/ 160 h 228"/>
                <a:gd name="T10" fmla="*/ 180 w 188"/>
                <a:gd name="T11" fmla="*/ 138 h 228"/>
                <a:gd name="T12" fmla="*/ 172 w 188"/>
                <a:gd name="T13" fmla="*/ 116 h 228"/>
                <a:gd name="T14" fmla="*/ 162 w 188"/>
                <a:gd name="T15" fmla="*/ 96 h 228"/>
                <a:gd name="T16" fmla="*/ 150 w 188"/>
                <a:gd name="T17" fmla="*/ 76 h 228"/>
                <a:gd name="T18" fmla="*/ 138 w 188"/>
                <a:gd name="T19" fmla="*/ 58 h 228"/>
                <a:gd name="T20" fmla="*/ 124 w 188"/>
                <a:gd name="T21" fmla="*/ 42 h 228"/>
                <a:gd name="T22" fmla="*/ 108 w 188"/>
                <a:gd name="T23" fmla="*/ 28 h 228"/>
                <a:gd name="T24" fmla="*/ 94 w 188"/>
                <a:gd name="T25" fmla="*/ 16 h 228"/>
                <a:gd name="T26" fmla="*/ 80 w 188"/>
                <a:gd name="T27" fmla="*/ 8 h 228"/>
                <a:gd name="T28" fmla="*/ 66 w 188"/>
                <a:gd name="T29" fmla="*/ 2 h 228"/>
                <a:gd name="T30" fmla="*/ 52 w 188"/>
                <a:gd name="T31" fmla="*/ 0 h 228"/>
                <a:gd name="T32" fmla="*/ 40 w 188"/>
                <a:gd name="T33" fmla="*/ 4 h 228"/>
                <a:gd name="T34" fmla="*/ 30 w 188"/>
                <a:gd name="T35" fmla="*/ 10 h 228"/>
                <a:gd name="T36" fmla="*/ 30 w 188"/>
                <a:gd name="T37" fmla="*/ 10 h 228"/>
                <a:gd name="T38" fmla="*/ 18 w 188"/>
                <a:gd name="T39" fmla="*/ 24 h 228"/>
                <a:gd name="T40" fmla="*/ 8 w 188"/>
                <a:gd name="T41" fmla="*/ 40 h 228"/>
                <a:gd name="T42" fmla="*/ 2 w 188"/>
                <a:gd name="T43" fmla="*/ 56 h 228"/>
                <a:gd name="T44" fmla="*/ 0 w 188"/>
                <a:gd name="T45" fmla="*/ 72 h 228"/>
                <a:gd name="T46" fmla="*/ 2 w 188"/>
                <a:gd name="T47" fmla="*/ 88 h 228"/>
                <a:gd name="T48" fmla="*/ 8 w 188"/>
                <a:gd name="T49" fmla="*/ 104 h 228"/>
                <a:gd name="T50" fmla="*/ 18 w 188"/>
                <a:gd name="T51" fmla="*/ 118 h 228"/>
                <a:gd name="T52" fmla="*/ 32 w 188"/>
                <a:gd name="T53" fmla="*/ 130 h 228"/>
                <a:gd name="T54" fmla="*/ 32 w 188"/>
                <a:gd name="T55" fmla="*/ 130 h 228"/>
                <a:gd name="T56" fmla="*/ 44 w 188"/>
                <a:gd name="T57" fmla="*/ 134 h 228"/>
                <a:gd name="T58" fmla="*/ 56 w 188"/>
                <a:gd name="T59" fmla="*/ 138 h 228"/>
                <a:gd name="T60" fmla="*/ 84 w 188"/>
                <a:gd name="T61" fmla="*/ 144 h 228"/>
                <a:gd name="T62" fmla="*/ 98 w 188"/>
                <a:gd name="T63" fmla="*/ 148 h 228"/>
                <a:gd name="T64" fmla="*/ 112 w 188"/>
                <a:gd name="T65" fmla="*/ 154 h 228"/>
                <a:gd name="T66" fmla="*/ 124 w 188"/>
                <a:gd name="T67" fmla="*/ 164 h 228"/>
                <a:gd name="T68" fmla="*/ 134 w 188"/>
                <a:gd name="T69" fmla="*/ 176 h 228"/>
                <a:gd name="T70" fmla="*/ 134 w 188"/>
                <a:gd name="T71" fmla="*/ 176 h 228"/>
                <a:gd name="T72" fmla="*/ 152 w 188"/>
                <a:gd name="T73" fmla="*/ 204 h 228"/>
                <a:gd name="T74" fmla="*/ 166 w 188"/>
                <a:gd name="T75" fmla="*/ 222 h 228"/>
                <a:gd name="T76" fmla="*/ 170 w 188"/>
                <a:gd name="T77" fmla="*/ 226 h 228"/>
                <a:gd name="T78" fmla="*/ 174 w 188"/>
                <a:gd name="T79" fmla="*/ 228 h 228"/>
                <a:gd name="T80" fmla="*/ 180 w 188"/>
                <a:gd name="T81" fmla="*/ 228 h 228"/>
                <a:gd name="T82" fmla="*/ 184 w 188"/>
                <a:gd name="T83" fmla="*/ 228 h 228"/>
                <a:gd name="T84" fmla="*/ 184 w 188"/>
                <a:gd name="T8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8" h="228">
                  <a:moveTo>
                    <a:pt x="184" y="228"/>
                  </a:moveTo>
                  <a:lnTo>
                    <a:pt x="184" y="228"/>
                  </a:lnTo>
                  <a:lnTo>
                    <a:pt x="188" y="206"/>
                  </a:lnTo>
                  <a:lnTo>
                    <a:pt x="188" y="184"/>
                  </a:lnTo>
                  <a:lnTo>
                    <a:pt x="184" y="160"/>
                  </a:lnTo>
                  <a:lnTo>
                    <a:pt x="180" y="138"/>
                  </a:lnTo>
                  <a:lnTo>
                    <a:pt x="172" y="116"/>
                  </a:lnTo>
                  <a:lnTo>
                    <a:pt x="162" y="96"/>
                  </a:lnTo>
                  <a:lnTo>
                    <a:pt x="150" y="76"/>
                  </a:lnTo>
                  <a:lnTo>
                    <a:pt x="138" y="58"/>
                  </a:lnTo>
                  <a:lnTo>
                    <a:pt x="124" y="42"/>
                  </a:lnTo>
                  <a:lnTo>
                    <a:pt x="108" y="28"/>
                  </a:lnTo>
                  <a:lnTo>
                    <a:pt x="94" y="16"/>
                  </a:lnTo>
                  <a:lnTo>
                    <a:pt x="80" y="8"/>
                  </a:lnTo>
                  <a:lnTo>
                    <a:pt x="66" y="2"/>
                  </a:lnTo>
                  <a:lnTo>
                    <a:pt x="52" y="0"/>
                  </a:lnTo>
                  <a:lnTo>
                    <a:pt x="40" y="4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18" y="24"/>
                  </a:lnTo>
                  <a:lnTo>
                    <a:pt x="8" y="40"/>
                  </a:lnTo>
                  <a:lnTo>
                    <a:pt x="2" y="56"/>
                  </a:lnTo>
                  <a:lnTo>
                    <a:pt x="0" y="72"/>
                  </a:lnTo>
                  <a:lnTo>
                    <a:pt x="2" y="88"/>
                  </a:lnTo>
                  <a:lnTo>
                    <a:pt x="8" y="104"/>
                  </a:lnTo>
                  <a:lnTo>
                    <a:pt x="18" y="118"/>
                  </a:lnTo>
                  <a:lnTo>
                    <a:pt x="32" y="130"/>
                  </a:lnTo>
                  <a:lnTo>
                    <a:pt x="32" y="130"/>
                  </a:lnTo>
                  <a:lnTo>
                    <a:pt x="44" y="134"/>
                  </a:lnTo>
                  <a:lnTo>
                    <a:pt x="56" y="138"/>
                  </a:lnTo>
                  <a:lnTo>
                    <a:pt x="84" y="144"/>
                  </a:lnTo>
                  <a:lnTo>
                    <a:pt x="98" y="148"/>
                  </a:lnTo>
                  <a:lnTo>
                    <a:pt x="112" y="154"/>
                  </a:lnTo>
                  <a:lnTo>
                    <a:pt x="124" y="164"/>
                  </a:lnTo>
                  <a:lnTo>
                    <a:pt x="134" y="176"/>
                  </a:lnTo>
                  <a:lnTo>
                    <a:pt x="134" y="176"/>
                  </a:lnTo>
                  <a:lnTo>
                    <a:pt x="152" y="204"/>
                  </a:lnTo>
                  <a:lnTo>
                    <a:pt x="166" y="222"/>
                  </a:lnTo>
                  <a:lnTo>
                    <a:pt x="170" y="226"/>
                  </a:lnTo>
                  <a:lnTo>
                    <a:pt x="174" y="228"/>
                  </a:lnTo>
                  <a:lnTo>
                    <a:pt x="180" y="228"/>
                  </a:lnTo>
                  <a:lnTo>
                    <a:pt x="184" y="228"/>
                  </a:lnTo>
                  <a:lnTo>
                    <a:pt x="184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1620" y="7380"/>
              <a:ext cx="8100" cy="8100"/>
            </a:xfrm>
            <a:custGeom>
              <a:avLst/>
              <a:gdLst>
                <a:gd name="T0" fmla="*/ 1376 w 3240"/>
                <a:gd name="T1" fmla="*/ 18 h 3240"/>
                <a:gd name="T2" fmla="*/ 992 w 3240"/>
                <a:gd name="T3" fmla="*/ 128 h 3240"/>
                <a:gd name="T4" fmla="*/ 654 w 3240"/>
                <a:gd name="T5" fmla="*/ 322 h 3240"/>
                <a:gd name="T6" fmla="*/ 372 w 3240"/>
                <a:gd name="T7" fmla="*/ 590 h 3240"/>
                <a:gd name="T8" fmla="*/ 162 w 3240"/>
                <a:gd name="T9" fmla="*/ 920 h 3240"/>
                <a:gd name="T10" fmla="*/ 34 w 3240"/>
                <a:gd name="T11" fmla="*/ 1296 h 3240"/>
                <a:gd name="T12" fmla="*/ 0 w 3240"/>
                <a:gd name="T13" fmla="*/ 1622 h 3240"/>
                <a:gd name="T14" fmla="*/ 52 w 3240"/>
                <a:gd name="T15" fmla="*/ 2026 h 3240"/>
                <a:gd name="T16" fmla="*/ 196 w 3240"/>
                <a:gd name="T17" fmla="*/ 2392 h 3240"/>
                <a:gd name="T18" fmla="*/ 422 w 3240"/>
                <a:gd name="T19" fmla="*/ 2710 h 3240"/>
                <a:gd name="T20" fmla="*/ 716 w 3240"/>
                <a:gd name="T21" fmla="*/ 2964 h 3240"/>
                <a:gd name="T22" fmla="*/ 1066 w 3240"/>
                <a:gd name="T23" fmla="*/ 3142 h 3240"/>
                <a:gd name="T24" fmla="*/ 1456 w 3240"/>
                <a:gd name="T25" fmla="*/ 3232 h 3240"/>
                <a:gd name="T26" fmla="*/ 1788 w 3240"/>
                <a:gd name="T27" fmla="*/ 3232 h 3240"/>
                <a:gd name="T28" fmla="*/ 2178 w 3240"/>
                <a:gd name="T29" fmla="*/ 3142 h 3240"/>
                <a:gd name="T30" fmla="*/ 2526 w 3240"/>
                <a:gd name="T31" fmla="*/ 2964 h 3240"/>
                <a:gd name="T32" fmla="*/ 2818 w 3240"/>
                <a:gd name="T33" fmla="*/ 2710 h 3240"/>
                <a:gd name="T34" fmla="*/ 3044 w 3240"/>
                <a:gd name="T35" fmla="*/ 2392 h 3240"/>
                <a:gd name="T36" fmla="*/ 3188 w 3240"/>
                <a:gd name="T37" fmla="*/ 2026 h 3240"/>
                <a:gd name="T38" fmla="*/ 3240 w 3240"/>
                <a:gd name="T39" fmla="*/ 1622 h 3240"/>
                <a:gd name="T40" fmla="*/ 3206 w 3240"/>
                <a:gd name="T41" fmla="*/ 1296 h 3240"/>
                <a:gd name="T42" fmla="*/ 3080 w 3240"/>
                <a:gd name="T43" fmla="*/ 920 h 3240"/>
                <a:gd name="T44" fmla="*/ 2870 w 3240"/>
                <a:gd name="T45" fmla="*/ 590 h 3240"/>
                <a:gd name="T46" fmla="*/ 2588 w 3240"/>
                <a:gd name="T47" fmla="*/ 322 h 3240"/>
                <a:gd name="T48" fmla="*/ 2250 w 3240"/>
                <a:gd name="T49" fmla="*/ 128 h 3240"/>
                <a:gd name="T50" fmla="*/ 1868 w 3240"/>
                <a:gd name="T51" fmla="*/ 18 h 3240"/>
                <a:gd name="T52" fmla="*/ 1622 w 3240"/>
                <a:gd name="T53" fmla="*/ 3126 h 3240"/>
                <a:gd name="T54" fmla="*/ 1320 w 3240"/>
                <a:gd name="T55" fmla="*/ 3096 h 3240"/>
                <a:gd name="T56" fmla="*/ 970 w 3240"/>
                <a:gd name="T57" fmla="*/ 2978 h 3240"/>
                <a:gd name="T58" fmla="*/ 664 w 3240"/>
                <a:gd name="T59" fmla="*/ 2782 h 3240"/>
                <a:gd name="T60" fmla="*/ 414 w 3240"/>
                <a:gd name="T61" fmla="*/ 2520 h 3240"/>
                <a:gd name="T62" fmla="*/ 234 w 3240"/>
                <a:gd name="T63" fmla="*/ 2204 h 3240"/>
                <a:gd name="T64" fmla="*/ 132 w 3240"/>
                <a:gd name="T65" fmla="*/ 1848 h 3240"/>
                <a:gd name="T66" fmla="*/ 116 w 3240"/>
                <a:gd name="T67" fmla="*/ 1542 h 3240"/>
                <a:gd name="T68" fmla="*/ 182 w 3240"/>
                <a:gd name="T69" fmla="*/ 1172 h 3240"/>
                <a:gd name="T70" fmla="*/ 334 w 3240"/>
                <a:gd name="T71" fmla="*/ 838 h 3240"/>
                <a:gd name="T72" fmla="*/ 556 w 3240"/>
                <a:gd name="T73" fmla="*/ 554 h 3240"/>
                <a:gd name="T74" fmla="*/ 842 w 3240"/>
                <a:gd name="T75" fmla="*/ 330 h 3240"/>
                <a:gd name="T76" fmla="*/ 1174 w 3240"/>
                <a:gd name="T77" fmla="*/ 180 h 3240"/>
                <a:gd name="T78" fmla="*/ 1544 w 3240"/>
                <a:gd name="T79" fmla="*/ 112 h 3240"/>
                <a:gd name="T80" fmla="*/ 1850 w 3240"/>
                <a:gd name="T81" fmla="*/ 128 h 3240"/>
                <a:gd name="T82" fmla="*/ 2206 w 3240"/>
                <a:gd name="T83" fmla="*/ 230 h 3240"/>
                <a:gd name="T84" fmla="*/ 2522 w 3240"/>
                <a:gd name="T85" fmla="*/ 412 h 3240"/>
                <a:gd name="T86" fmla="*/ 2782 w 3240"/>
                <a:gd name="T87" fmla="*/ 662 h 3240"/>
                <a:gd name="T88" fmla="*/ 2978 w 3240"/>
                <a:gd name="T89" fmla="*/ 966 h 3240"/>
                <a:gd name="T90" fmla="*/ 3098 w 3240"/>
                <a:gd name="T91" fmla="*/ 1316 h 3240"/>
                <a:gd name="T92" fmla="*/ 3128 w 3240"/>
                <a:gd name="T93" fmla="*/ 1618 h 3240"/>
                <a:gd name="T94" fmla="*/ 3080 w 3240"/>
                <a:gd name="T95" fmla="*/ 1994 h 3240"/>
                <a:gd name="T96" fmla="*/ 2946 w 3240"/>
                <a:gd name="T97" fmla="*/ 2336 h 3240"/>
                <a:gd name="T98" fmla="*/ 2736 w 3240"/>
                <a:gd name="T99" fmla="*/ 2632 h 3240"/>
                <a:gd name="T100" fmla="*/ 2462 w 3240"/>
                <a:gd name="T101" fmla="*/ 2868 h 3240"/>
                <a:gd name="T102" fmla="*/ 2138 w 3240"/>
                <a:gd name="T103" fmla="*/ 3036 h 3240"/>
                <a:gd name="T104" fmla="*/ 1776 w 3240"/>
                <a:gd name="T105" fmla="*/ 312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240" h="3240">
                  <a:moveTo>
                    <a:pt x="1622" y="0"/>
                  </a:moveTo>
                  <a:lnTo>
                    <a:pt x="1622" y="0"/>
                  </a:lnTo>
                  <a:lnTo>
                    <a:pt x="1538" y="2"/>
                  </a:lnTo>
                  <a:lnTo>
                    <a:pt x="1456" y="8"/>
                  </a:lnTo>
                  <a:lnTo>
                    <a:pt x="1376" y="18"/>
                  </a:lnTo>
                  <a:lnTo>
                    <a:pt x="1296" y="32"/>
                  </a:lnTo>
                  <a:lnTo>
                    <a:pt x="1218" y="50"/>
                  </a:lnTo>
                  <a:lnTo>
                    <a:pt x="1142" y="72"/>
                  </a:lnTo>
                  <a:lnTo>
                    <a:pt x="1066" y="98"/>
                  </a:lnTo>
                  <a:lnTo>
                    <a:pt x="992" y="128"/>
                  </a:lnTo>
                  <a:lnTo>
                    <a:pt x="920" y="160"/>
                  </a:lnTo>
                  <a:lnTo>
                    <a:pt x="850" y="196"/>
                  </a:lnTo>
                  <a:lnTo>
                    <a:pt x="782" y="236"/>
                  </a:lnTo>
                  <a:lnTo>
                    <a:pt x="716" y="278"/>
                  </a:lnTo>
                  <a:lnTo>
                    <a:pt x="654" y="322"/>
                  </a:lnTo>
                  <a:lnTo>
                    <a:pt x="592" y="370"/>
                  </a:lnTo>
                  <a:lnTo>
                    <a:pt x="534" y="422"/>
                  </a:lnTo>
                  <a:lnTo>
                    <a:pt x="476" y="476"/>
                  </a:lnTo>
                  <a:lnTo>
                    <a:pt x="422" y="532"/>
                  </a:lnTo>
                  <a:lnTo>
                    <a:pt x="372" y="590"/>
                  </a:lnTo>
                  <a:lnTo>
                    <a:pt x="324" y="652"/>
                  </a:lnTo>
                  <a:lnTo>
                    <a:pt x="278" y="716"/>
                  </a:lnTo>
                  <a:lnTo>
                    <a:pt x="236" y="782"/>
                  </a:lnTo>
                  <a:lnTo>
                    <a:pt x="196" y="850"/>
                  </a:lnTo>
                  <a:lnTo>
                    <a:pt x="162" y="920"/>
                  </a:lnTo>
                  <a:lnTo>
                    <a:pt x="128" y="992"/>
                  </a:lnTo>
                  <a:lnTo>
                    <a:pt x="100" y="1064"/>
                  </a:lnTo>
                  <a:lnTo>
                    <a:pt x="74" y="1140"/>
                  </a:lnTo>
                  <a:lnTo>
                    <a:pt x="52" y="1216"/>
                  </a:lnTo>
                  <a:lnTo>
                    <a:pt x="34" y="1296"/>
                  </a:lnTo>
                  <a:lnTo>
                    <a:pt x="20" y="1374"/>
                  </a:lnTo>
                  <a:lnTo>
                    <a:pt x="10" y="1456"/>
                  </a:lnTo>
                  <a:lnTo>
                    <a:pt x="2" y="1538"/>
                  </a:lnTo>
                  <a:lnTo>
                    <a:pt x="0" y="1622"/>
                  </a:lnTo>
                  <a:lnTo>
                    <a:pt x="0" y="1622"/>
                  </a:lnTo>
                  <a:lnTo>
                    <a:pt x="2" y="1704"/>
                  </a:lnTo>
                  <a:lnTo>
                    <a:pt x="10" y="1786"/>
                  </a:lnTo>
                  <a:lnTo>
                    <a:pt x="20" y="1868"/>
                  </a:lnTo>
                  <a:lnTo>
                    <a:pt x="34" y="1946"/>
                  </a:lnTo>
                  <a:lnTo>
                    <a:pt x="52" y="2026"/>
                  </a:lnTo>
                  <a:lnTo>
                    <a:pt x="74" y="2102"/>
                  </a:lnTo>
                  <a:lnTo>
                    <a:pt x="100" y="2178"/>
                  </a:lnTo>
                  <a:lnTo>
                    <a:pt x="128" y="2250"/>
                  </a:lnTo>
                  <a:lnTo>
                    <a:pt x="162" y="2322"/>
                  </a:lnTo>
                  <a:lnTo>
                    <a:pt x="196" y="2392"/>
                  </a:lnTo>
                  <a:lnTo>
                    <a:pt x="236" y="2460"/>
                  </a:lnTo>
                  <a:lnTo>
                    <a:pt x="278" y="2526"/>
                  </a:lnTo>
                  <a:lnTo>
                    <a:pt x="324" y="2590"/>
                  </a:lnTo>
                  <a:lnTo>
                    <a:pt x="372" y="2650"/>
                  </a:lnTo>
                  <a:lnTo>
                    <a:pt x="422" y="2710"/>
                  </a:lnTo>
                  <a:lnTo>
                    <a:pt x="476" y="2766"/>
                  </a:lnTo>
                  <a:lnTo>
                    <a:pt x="534" y="2820"/>
                  </a:lnTo>
                  <a:lnTo>
                    <a:pt x="592" y="2870"/>
                  </a:lnTo>
                  <a:lnTo>
                    <a:pt x="654" y="2918"/>
                  </a:lnTo>
                  <a:lnTo>
                    <a:pt x="716" y="2964"/>
                  </a:lnTo>
                  <a:lnTo>
                    <a:pt x="782" y="3006"/>
                  </a:lnTo>
                  <a:lnTo>
                    <a:pt x="850" y="3044"/>
                  </a:lnTo>
                  <a:lnTo>
                    <a:pt x="920" y="3080"/>
                  </a:lnTo>
                  <a:lnTo>
                    <a:pt x="992" y="3112"/>
                  </a:lnTo>
                  <a:lnTo>
                    <a:pt x="1066" y="3142"/>
                  </a:lnTo>
                  <a:lnTo>
                    <a:pt x="1142" y="3168"/>
                  </a:lnTo>
                  <a:lnTo>
                    <a:pt x="1218" y="3190"/>
                  </a:lnTo>
                  <a:lnTo>
                    <a:pt x="1296" y="3208"/>
                  </a:lnTo>
                  <a:lnTo>
                    <a:pt x="1376" y="3222"/>
                  </a:lnTo>
                  <a:lnTo>
                    <a:pt x="1456" y="3232"/>
                  </a:lnTo>
                  <a:lnTo>
                    <a:pt x="1538" y="3238"/>
                  </a:lnTo>
                  <a:lnTo>
                    <a:pt x="1622" y="3240"/>
                  </a:lnTo>
                  <a:lnTo>
                    <a:pt x="1622" y="3240"/>
                  </a:lnTo>
                  <a:lnTo>
                    <a:pt x="1706" y="3238"/>
                  </a:lnTo>
                  <a:lnTo>
                    <a:pt x="1788" y="3232"/>
                  </a:lnTo>
                  <a:lnTo>
                    <a:pt x="1868" y="3222"/>
                  </a:lnTo>
                  <a:lnTo>
                    <a:pt x="1948" y="3208"/>
                  </a:lnTo>
                  <a:lnTo>
                    <a:pt x="2026" y="3190"/>
                  </a:lnTo>
                  <a:lnTo>
                    <a:pt x="2102" y="3168"/>
                  </a:lnTo>
                  <a:lnTo>
                    <a:pt x="2178" y="3142"/>
                  </a:lnTo>
                  <a:lnTo>
                    <a:pt x="2250" y="3112"/>
                  </a:lnTo>
                  <a:lnTo>
                    <a:pt x="2322" y="3080"/>
                  </a:lnTo>
                  <a:lnTo>
                    <a:pt x="2392" y="3044"/>
                  </a:lnTo>
                  <a:lnTo>
                    <a:pt x="2460" y="3006"/>
                  </a:lnTo>
                  <a:lnTo>
                    <a:pt x="2526" y="2964"/>
                  </a:lnTo>
                  <a:lnTo>
                    <a:pt x="2588" y="2918"/>
                  </a:lnTo>
                  <a:lnTo>
                    <a:pt x="2650" y="2870"/>
                  </a:lnTo>
                  <a:lnTo>
                    <a:pt x="2708" y="2820"/>
                  </a:lnTo>
                  <a:lnTo>
                    <a:pt x="2764" y="2766"/>
                  </a:lnTo>
                  <a:lnTo>
                    <a:pt x="2818" y="2710"/>
                  </a:lnTo>
                  <a:lnTo>
                    <a:pt x="2870" y="2650"/>
                  </a:lnTo>
                  <a:lnTo>
                    <a:pt x="2918" y="2590"/>
                  </a:lnTo>
                  <a:lnTo>
                    <a:pt x="2962" y="2526"/>
                  </a:lnTo>
                  <a:lnTo>
                    <a:pt x="3004" y="2460"/>
                  </a:lnTo>
                  <a:lnTo>
                    <a:pt x="3044" y="2392"/>
                  </a:lnTo>
                  <a:lnTo>
                    <a:pt x="3080" y="2322"/>
                  </a:lnTo>
                  <a:lnTo>
                    <a:pt x="3112" y="2250"/>
                  </a:lnTo>
                  <a:lnTo>
                    <a:pt x="3140" y="2178"/>
                  </a:lnTo>
                  <a:lnTo>
                    <a:pt x="3166" y="2102"/>
                  </a:lnTo>
                  <a:lnTo>
                    <a:pt x="3188" y="2026"/>
                  </a:lnTo>
                  <a:lnTo>
                    <a:pt x="3206" y="1946"/>
                  </a:lnTo>
                  <a:lnTo>
                    <a:pt x="3220" y="1868"/>
                  </a:lnTo>
                  <a:lnTo>
                    <a:pt x="3230" y="1786"/>
                  </a:lnTo>
                  <a:lnTo>
                    <a:pt x="3238" y="1704"/>
                  </a:lnTo>
                  <a:lnTo>
                    <a:pt x="3240" y="1622"/>
                  </a:lnTo>
                  <a:lnTo>
                    <a:pt x="3240" y="1622"/>
                  </a:lnTo>
                  <a:lnTo>
                    <a:pt x="3238" y="1538"/>
                  </a:lnTo>
                  <a:lnTo>
                    <a:pt x="3230" y="1456"/>
                  </a:lnTo>
                  <a:lnTo>
                    <a:pt x="3220" y="1374"/>
                  </a:lnTo>
                  <a:lnTo>
                    <a:pt x="3206" y="1296"/>
                  </a:lnTo>
                  <a:lnTo>
                    <a:pt x="3188" y="1216"/>
                  </a:lnTo>
                  <a:lnTo>
                    <a:pt x="3166" y="1140"/>
                  </a:lnTo>
                  <a:lnTo>
                    <a:pt x="3140" y="1064"/>
                  </a:lnTo>
                  <a:lnTo>
                    <a:pt x="3112" y="992"/>
                  </a:lnTo>
                  <a:lnTo>
                    <a:pt x="3080" y="920"/>
                  </a:lnTo>
                  <a:lnTo>
                    <a:pt x="3044" y="850"/>
                  </a:lnTo>
                  <a:lnTo>
                    <a:pt x="3004" y="782"/>
                  </a:lnTo>
                  <a:lnTo>
                    <a:pt x="2962" y="716"/>
                  </a:lnTo>
                  <a:lnTo>
                    <a:pt x="2918" y="652"/>
                  </a:lnTo>
                  <a:lnTo>
                    <a:pt x="2870" y="590"/>
                  </a:lnTo>
                  <a:lnTo>
                    <a:pt x="2818" y="532"/>
                  </a:lnTo>
                  <a:lnTo>
                    <a:pt x="2764" y="476"/>
                  </a:lnTo>
                  <a:lnTo>
                    <a:pt x="2708" y="422"/>
                  </a:lnTo>
                  <a:lnTo>
                    <a:pt x="2650" y="370"/>
                  </a:lnTo>
                  <a:lnTo>
                    <a:pt x="2588" y="322"/>
                  </a:lnTo>
                  <a:lnTo>
                    <a:pt x="2526" y="278"/>
                  </a:lnTo>
                  <a:lnTo>
                    <a:pt x="2460" y="236"/>
                  </a:lnTo>
                  <a:lnTo>
                    <a:pt x="2392" y="196"/>
                  </a:lnTo>
                  <a:lnTo>
                    <a:pt x="2322" y="160"/>
                  </a:lnTo>
                  <a:lnTo>
                    <a:pt x="2250" y="128"/>
                  </a:lnTo>
                  <a:lnTo>
                    <a:pt x="2178" y="98"/>
                  </a:lnTo>
                  <a:lnTo>
                    <a:pt x="2102" y="72"/>
                  </a:lnTo>
                  <a:lnTo>
                    <a:pt x="2026" y="50"/>
                  </a:lnTo>
                  <a:lnTo>
                    <a:pt x="1948" y="32"/>
                  </a:lnTo>
                  <a:lnTo>
                    <a:pt x="1868" y="18"/>
                  </a:lnTo>
                  <a:lnTo>
                    <a:pt x="1788" y="8"/>
                  </a:lnTo>
                  <a:lnTo>
                    <a:pt x="1706" y="2"/>
                  </a:lnTo>
                  <a:lnTo>
                    <a:pt x="1622" y="0"/>
                  </a:lnTo>
                  <a:lnTo>
                    <a:pt x="1622" y="0"/>
                  </a:lnTo>
                  <a:close/>
                  <a:moveTo>
                    <a:pt x="1622" y="3126"/>
                  </a:moveTo>
                  <a:lnTo>
                    <a:pt x="1622" y="3126"/>
                  </a:lnTo>
                  <a:lnTo>
                    <a:pt x="1544" y="3124"/>
                  </a:lnTo>
                  <a:lnTo>
                    <a:pt x="1468" y="3120"/>
                  </a:lnTo>
                  <a:lnTo>
                    <a:pt x="1394" y="3110"/>
                  </a:lnTo>
                  <a:lnTo>
                    <a:pt x="1320" y="3096"/>
                  </a:lnTo>
                  <a:lnTo>
                    <a:pt x="1246" y="3080"/>
                  </a:lnTo>
                  <a:lnTo>
                    <a:pt x="1174" y="3058"/>
                  </a:lnTo>
                  <a:lnTo>
                    <a:pt x="1104" y="3036"/>
                  </a:lnTo>
                  <a:lnTo>
                    <a:pt x="1036" y="3008"/>
                  </a:lnTo>
                  <a:lnTo>
                    <a:pt x="970" y="2978"/>
                  </a:lnTo>
                  <a:lnTo>
                    <a:pt x="904" y="2944"/>
                  </a:lnTo>
                  <a:lnTo>
                    <a:pt x="842" y="2908"/>
                  </a:lnTo>
                  <a:lnTo>
                    <a:pt x="780" y="2868"/>
                  </a:lnTo>
                  <a:lnTo>
                    <a:pt x="722" y="2826"/>
                  </a:lnTo>
                  <a:lnTo>
                    <a:pt x="664" y="2782"/>
                  </a:lnTo>
                  <a:lnTo>
                    <a:pt x="610" y="2734"/>
                  </a:lnTo>
                  <a:lnTo>
                    <a:pt x="556" y="2684"/>
                  </a:lnTo>
                  <a:lnTo>
                    <a:pt x="506" y="2632"/>
                  </a:lnTo>
                  <a:lnTo>
                    <a:pt x="460" y="2576"/>
                  </a:lnTo>
                  <a:lnTo>
                    <a:pt x="414" y="2520"/>
                  </a:lnTo>
                  <a:lnTo>
                    <a:pt x="372" y="2460"/>
                  </a:lnTo>
                  <a:lnTo>
                    <a:pt x="334" y="2400"/>
                  </a:lnTo>
                  <a:lnTo>
                    <a:pt x="296" y="2336"/>
                  </a:lnTo>
                  <a:lnTo>
                    <a:pt x="264" y="2272"/>
                  </a:lnTo>
                  <a:lnTo>
                    <a:pt x="234" y="2204"/>
                  </a:lnTo>
                  <a:lnTo>
                    <a:pt x="206" y="2136"/>
                  </a:lnTo>
                  <a:lnTo>
                    <a:pt x="182" y="2066"/>
                  </a:lnTo>
                  <a:lnTo>
                    <a:pt x="162" y="1994"/>
                  </a:lnTo>
                  <a:lnTo>
                    <a:pt x="144" y="1922"/>
                  </a:lnTo>
                  <a:lnTo>
                    <a:pt x="132" y="1848"/>
                  </a:lnTo>
                  <a:lnTo>
                    <a:pt x="122" y="1772"/>
                  </a:lnTo>
                  <a:lnTo>
                    <a:pt x="116" y="1696"/>
                  </a:lnTo>
                  <a:lnTo>
                    <a:pt x="114" y="1618"/>
                  </a:lnTo>
                  <a:lnTo>
                    <a:pt x="114" y="1618"/>
                  </a:lnTo>
                  <a:lnTo>
                    <a:pt x="116" y="1542"/>
                  </a:lnTo>
                  <a:lnTo>
                    <a:pt x="122" y="1466"/>
                  </a:lnTo>
                  <a:lnTo>
                    <a:pt x="132" y="1390"/>
                  </a:lnTo>
                  <a:lnTo>
                    <a:pt x="144" y="1316"/>
                  </a:lnTo>
                  <a:lnTo>
                    <a:pt x="162" y="1244"/>
                  </a:lnTo>
                  <a:lnTo>
                    <a:pt x="182" y="1172"/>
                  </a:lnTo>
                  <a:lnTo>
                    <a:pt x="206" y="1102"/>
                  </a:lnTo>
                  <a:lnTo>
                    <a:pt x="234" y="1034"/>
                  </a:lnTo>
                  <a:lnTo>
                    <a:pt x="264" y="966"/>
                  </a:lnTo>
                  <a:lnTo>
                    <a:pt x="296" y="902"/>
                  </a:lnTo>
                  <a:lnTo>
                    <a:pt x="334" y="838"/>
                  </a:lnTo>
                  <a:lnTo>
                    <a:pt x="372" y="778"/>
                  </a:lnTo>
                  <a:lnTo>
                    <a:pt x="414" y="718"/>
                  </a:lnTo>
                  <a:lnTo>
                    <a:pt x="460" y="662"/>
                  </a:lnTo>
                  <a:lnTo>
                    <a:pt x="506" y="606"/>
                  </a:lnTo>
                  <a:lnTo>
                    <a:pt x="556" y="554"/>
                  </a:lnTo>
                  <a:lnTo>
                    <a:pt x="610" y="504"/>
                  </a:lnTo>
                  <a:lnTo>
                    <a:pt x="664" y="456"/>
                  </a:lnTo>
                  <a:lnTo>
                    <a:pt x="722" y="412"/>
                  </a:lnTo>
                  <a:lnTo>
                    <a:pt x="780" y="370"/>
                  </a:lnTo>
                  <a:lnTo>
                    <a:pt x="842" y="330"/>
                  </a:lnTo>
                  <a:lnTo>
                    <a:pt x="904" y="294"/>
                  </a:lnTo>
                  <a:lnTo>
                    <a:pt x="970" y="260"/>
                  </a:lnTo>
                  <a:lnTo>
                    <a:pt x="1036" y="230"/>
                  </a:lnTo>
                  <a:lnTo>
                    <a:pt x="1104" y="202"/>
                  </a:lnTo>
                  <a:lnTo>
                    <a:pt x="1174" y="180"/>
                  </a:lnTo>
                  <a:lnTo>
                    <a:pt x="1246" y="158"/>
                  </a:lnTo>
                  <a:lnTo>
                    <a:pt x="1320" y="142"/>
                  </a:lnTo>
                  <a:lnTo>
                    <a:pt x="1394" y="128"/>
                  </a:lnTo>
                  <a:lnTo>
                    <a:pt x="1468" y="118"/>
                  </a:lnTo>
                  <a:lnTo>
                    <a:pt x="1544" y="112"/>
                  </a:lnTo>
                  <a:lnTo>
                    <a:pt x="1622" y="110"/>
                  </a:lnTo>
                  <a:lnTo>
                    <a:pt x="1622" y="110"/>
                  </a:lnTo>
                  <a:lnTo>
                    <a:pt x="1700" y="112"/>
                  </a:lnTo>
                  <a:lnTo>
                    <a:pt x="1776" y="118"/>
                  </a:lnTo>
                  <a:lnTo>
                    <a:pt x="1850" y="128"/>
                  </a:lnTo>
                  <a:lnTo>
                    <a:pt x="1924" y="142"/>
                  </a:lnTo>
                  <a:lnTo>
                    <a:pt x="1998" y="158"/>
                  </a:lnTo>
                  <a:lnTo>
                    <a:pt x="2068" y="180"/>
                  </a:lnTo>
                  <a:lnTo>
                    <a:pt x="2138" y="202"/>
                  </a:lnTo>
                  <a:lnTo>
                    <a:pt x="2206" y="230"/>
                  </a:lnTo>
                  <a:lnTo>
                    <a:pt x="2274" y="260"/>
                  </a:lnTo>
                  <a:lnTo>
                    <a:pt x="2338" y="294"/>
                  </a:lnTo>
                  <a:lnTo>
                    <a:pt x="2402" y="330"/>
                  </a:lnTo>
                  <a:lnTo>
                    <a:pt x="2462" y="370"/>
                  </a:lnTo>
                  <a:lnTo>
                    <a:pt x="2522" y="412"/>
                  </a:lnTo>
                  <a:lnTo>
                    <a:pt x="2578" y="456"/>
                  </a:lnTo>
                  <a:lnTo>
                    <a:pt x="2632" y="504"/>
                  </a:lnTo>
                  <a:lnTo>
                    <a:pt x="2686" y="554"/>
                  </a:lnTo>
                  <a:lnTo>
                    <a:pt x="2736" y="606"/>
                  </a:lnTo>
                  <a:lnTo>
                    <a:pt x="2782" y="662"/>
                  </a:lnTo>
                  <a:lnTo>
                    <a:pt x="2828" y="718"/>
                  </a:lnTo>
                  <a:lnTo>
                    <a:pt x="2870" y="778"/>
                  </a:lnTo>
                  <a:lnTo>
                    <a:pt x="2910" y="838"/>
                  </a:lnTo>
                  <a:lnTo>
                    <a:pt x="2946" y="902"/>
                  </a:lnTo>
                  <a:lnTo>
                    <a:pt x="2978" y="966"/>
                  </a:lnTo>
                  <a:lnTo>
                    <a:pt x="3010" y="1034"/>
                  </a:lnTo>
                  <a:lnTo>
                    <a:pt x="3036" y="1102"/>
                  </a:lnTo>
                  <a:lnTo>
                    <a:pt x="3060" y="1172"/>
                  </a:lnTo>
                  <a:lnTo>
                    <a:pt x="3080" y="1244"/>
                  </a:lnTo>
                  <a:lnTo>
                    <a:pt x="3098" y="1316"/>
                  </a:lnTo>
                  <a:lnTo>
                    <a:pt x="3110" y="1390"/>
                  </a:lnTo>
                  <a:lnTo>
                    <a:pt x="3120" y="1466"/>
                  </a:lnTo>
                  <a:lnTo>
                    <a:pt x="3126" y="1542"/>
                  </a:lnTo>
                  <a:lnTo>
                    <a:pt x="3128" y="1618"/>
                  </a:lnTo>
                  <a:lnTo>
                    <a:pt x="3128" y="1618"/>
                  </a:lnTo>
                  <a:lnTo>
                    <a:pt x="3126" y="1696"/>
                  </a:lnTo>
                  <a:lnTo>
                    <a:pt x="3120" y="1772"/>
                  </a:lnTo>
                  <a:lnTo>
                    <a:pt x="3110" y="1848"/>
                  </a:lnTo>
                  <a:lnTo>
                    <a:pt x="3098" y="1922"/>
                  </a:lnTo>
                  <a:lnTo>
                    <a:pt x="3080" y="1994"/>
                  </a:lnTo>
                  <a:lnTo>
                    <a:pt x="3060" y="2066"/>
                  </a:lnTo>
                  <a:lnTo>
                    <a:pt x="3036" y="2136"/>
                  </a:lnTo>
                  <a:lnTo>
                    <a:pt x="3010" y="2204"/>
                  </a:lnTo>
                  <a:lnTo>
                    <a:pt x="2978" y="2272"/>
                  </a:lnTo>
                  <a:lnTo>
                    <a:pt x="2946" y="2336"/>
                  </a:lnTo>
                  <a:lnTo>
                    <a:pt x="2910" y="2400"/>
                  </a:lnTo>
                  <a:lnTo>
                    <a:pt x="2870" y="2460"/>
                  </a:lnTo>
                  <a:lnTo>
                    <a:pt x="2828" y="2520"/>
                  </a:lnTo>
                  <a:lnTo>
                    <a:pt x="2782" y="2576"/>
                  </a:lnTo>
                  <a:lnTo>
                    <a:pt x="2736" y="2632"/>
                  </a:lnTo>
                  <a:lnTo>
                    <a:pt x="2686" y="2684"/>
                  </a:lnTo>
                  <a:lnTo>
                    <a:pt x="2632" y="2734"/>
                  </a:lnTo>
                  <a:lnTo>
                    <a:pt x="2578" y="2782"/>
                  </a:lnTo>
                  <a:lnTo>
                    <a:pt x="2522" y="2826"/>
                  </a:lnTo>
                  <a:lnTo>
                    <a:pt x="2462" y="2868"/>
                  </a:lnTo>
                  <a:lnTo>
                    <a:pt x="2402" y="2908"/>
                  </a:lnTo>
                  <a:lnTo>
                    <a:pt x="2338" y="2944"/>
                  </a:lnTo>
                  <a:lnTo>
                    <a:pt x="2274" y="2978"/>
                  </a:lnTo>
                  <a:lnTo>
                    <a:pt x="2206" y="3008"/>
                  </a:lnTo>
                  <a:lnTo>
                    <a:pt x="2138" y="3036"/>
                  </a:lnTo>
                  <a:lnTo>
                    <a:pt x="2068" y="3058"/>
                  </a:lnTo>
                  <a:lnTo>
                    <a:pt x="1998" y="3080"/>
                  </a:lnTo>
                  <a:lnTo>
                    <a:pt x="1924" y="3096"/>
                  </a:lnTo>
                  <a:lnTo>
                    <a:pt x="1850" y="3110"/>
                  </a:lnTo>
                  <a:lnTo>
                    <a:pt x="1776" y="3120"/>
                  </a:lnTo>
                  <a:lnTo>
                    <a:pt x="1700" y="3124"/>
                  </a:lnTo>
                  <a:lnTo>
                    <a:pt x="1622" y="3126"/>
                  </a:lnTo>
                  <a:lnTo>
                    <a:pt x="1622" y="3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667000" y="3552818"/>
            <a:ext cx="6858000" cy="1655762"/>
          </a:xfrm>
          <a:effectLst>
            <a:glow rad="228600">
              <a:schemeClr val="bg1">
                <a:alpha val="40000"/>
              </a:schemeClr>
            </a:glo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 b="1">
                <a:effectLst/>
                <a:latin typeface="Neutra Text" panose="02000000000000000000" pitchFamily="50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609600" y="1129767"/>
            <a:ext cx="10972800" cy="1802103"/>
          </a:xfrm>
          <a:noFill/>
        </p:spPr>
        <p:txBody>
          <a:bodyPr anchor="ctr">
            <a:normAutofit/>
          </a:bodyPr>
          <a:lstStyle>
            <a:lvl1pPr algn="ctr">
              <a:defRPr sz="5400" b="1" cap="small" baseline="0">
                <a:solidFill>
                  <a:schemeClr val="tx1"/>
                </a:solidFill>
                <a:effectLst/>
                <a:latin typeface="Neutra Text" panose="02000000000000000000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801175" y="5975269"/>
            <a:ext cx="2461846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D4000"/>
                </a:solidFill>
                <a:effectLst/>
                <a:latin typeface="Neutra Text" panose="02000000000000000000" pitchFamily="50" charset="0"/>
              </a:rPr>
              <a:t>INTERDISCIPLINARY THERMAL SCIENCE LABORATORY</a:t>
            </a:r>
          </a:p>
        </p:txBody>
      </p:sp>
    </p:spTree>
    <p:extLst>
      <p:ext uri="{BB962C8B-B14F-4D97-AF65-F5344CB8AC3E}">
        <p14:creationId xmlns:p14="http://schemas.microsoft.com/office/powerpoint/2010/main" val="317066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83736" y="5587757"/>
            <a:ext cx="4224528" cy="4511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8897" y="4398290"/>
            <a:ext cx="2073229" cy="2073229"/>
          </a:xfrm>
          <a:prstGeom prst="rect">
            <a:avLst/>
          </a:prstGeom>
        </p:spPr>
      </p:pic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667000" y="3602038"/>
            <a:ext cx="6858000" cy="1655762"/>
          </a:xfrm>
        </p:spPr>
        <p:txBody>
          <a:bodyPr anchor="t"/>
          <a:lstStyle>
            <a:lvl1pPr marL="0" indent="0" algn="ctr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1" y="1513523"/>
            <a:ext cx="12192001" cy="1607641"/>
          </a:xfrm>
          <a:prstGeom prst="rect">
            <a:avLst/>
          </a:prstGeom>
          <a:solidFill>
            <a:srgbClr val="0D4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rot="10800000">
            <a:off x="0" y="6600868"/>
            <a:ext cx="12192000" cy="274320"/>
          </a:xfrm>
          <a:prstGeom prst="rect">
            <a:avLst/>
          </a:prstGeom>
          <a:solidFill>
            <a:srgbClr val="0D4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10972800" cy="2387600"/>
          </a:xfrm>
        </p:spPr>
        <p:txBody>
          <a:bodyPr anchor="ctr">
            <a:normAutofit/>
          </a:bodyPr>
          <a:lstStyle>
            <a:lvl1pPr algn="ctr">
              <a:defRPr sz="4400" b="1" cap="sm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10071463" y="5764170"/>
            <a:ext cx="1885403" cy="6726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7" t="20019" r="31870" b="43417"/>
          <a:stretch/>
        </p:blipFill>
        <p:spPr>
          <a:xfrm>
            <a:off x="10352407" y="4260804"/>
            <a:ext cx="1323513" cy="133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5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694061-A15C-4460-9145-5B28EDE085F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7/11/2023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CSU ITS LAB – CSU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8524F8-A3CE-4410-901F-E73727A2B57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627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715" r:id="rId2"/>
    <p:sldLayoutId id="2147483716" r:id="rId3"/>
    <p:sldLayoutId id="2147483729" r:id="rId4"/>
    <p:sldLayoutId id="2147483732" r:id="rId5"/>
    <p:sldLayoutId id="2147483737" r:id="rId6"/>
    <p:sldLayoutId id="2147483738" r:id="rId7"/>
    <p:sldLayoutId id="2147483739" r:id="rId8"/>
    <p:sldLayoutId id="2147483733" r:id="rId9"/>
    <p:sldLayoutId id="2147483688" r:id="rId10"/>
    <p:sldLayoutId id="2147483730" r:id="rId11"/>
    <p:sldLayoutId id="2147483734" r:id="rId12"/>
    <p:sldLayoutId id="2147483714" r:id="rId13"/>
    <p:sldLayoutId id="2147483731" r:id="rId14"/>
    <p:sldLayoutId id="2147483735" r:id="rId15"/>
    <p:sldLayoutId id="2147483736" r:id="rId16"/>
    <p:sldLayoutId id="2147483713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  <p:sldLayoutId id="2147483696" r:id="rId25"/>
    <p:sldLayoutId id="2147483697" r:id="rId26"/>
    <p:sldLayoutId id="2147483698" r:id="rId27"/>
    <p:sldLayoutId id="2147483712" r:id="rId28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E4D7B-F42B-4D7B-A361-D8FD6EFF8682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D762C-0937-490C-8FCD-52270E48D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7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13" Type="http://schemas.openxmlformats.org/officeDocument/2006/relationships/image" Target="../media/image36.jpeg"/><Relationship Id="rId18" Type="http://schemas.openxmlformats.org/officeDocument/2006/relationships/image" Target="../media/image41.jpeg"/><Relationship Id="rId26" Type="http://schemas.openxmlformats.org/officeDocument/2006/relationships/image" Target="../media/image49.jpeg"/><Relationship Id="rId3" Type="http://schemas.openxmlformats.org/officeDocument/2006/relationships/image" Target="../media/image27.png"/><Relationship Id="rId21" Type="http://schemas.openxmlformats.org/officeDocument/2006/relationships/image" Target="../media/image44.jpeg"/><Relationship Id="rId7" Type="http://schemas.openxmlformats.org/officeDocument/2006/relationships/image" Target="../media/image30.jpeg"/><Relationship Id="rId12" Type="http://schemas.openxmlformats.org/officeDocument/2006/relationships/image" Target="../media/image35.jpeg"/><Relationship Id="rId17" Type="http://schemas.openxmlformats.org/officeDocument/2006/relationships/image" Target="../media/image40.jpeg"/><Relationship Id="rId25" Type="http://schemas.openxmlformats.org/officeDocument/2006/relationships/image" Target="../media/image48.jpeg"/><Relationship Id="rId2" Type="http://schemas.openxmlformats.org/officeDocument/2006/relationships/image" Target="../media/image26.png"/><Relationship Id="rId16" Type="http://schemas.openxmlformats.org/officeDocument/2006/relationships/image" Target="../media/image39.jpeg"/><Relationship Id="rId20" Type="http://schemas.openxmlformats.org/officeDocument/2006/relationships/image" Target="../media/image4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jpeg"/><Relationship Id="rId11" Type="http://schemas.openxmlformats.org/officeDocument/2006/relationships/image" Target="../media/image34.jpeg"/><Relationship Id="rId24" Type="http://schemas.openxmlformats.org/officeDocument/2006/relationships/image" Target="../media/image47.jpeg"/><Relationship Id="rId5" Type="http://schemas.openxmlformats.org/officeDocument/2006/relationships/image" Target="../media/image28.jpeg"/><Relationship Id="rId15" Type="http://schemas.openxmlformats.org/officeDocument/2006/relationships/image" Target="../media/image38.jpeg"/><Relationship Id="rId23" Type="http://schemas.openxmlformats.org/officeDocument/2006/relationships/image" Target="../media/image46.jpeg"/><Relationship Id="rId10" Type="http://schemas.openxmlformats.org/officeDocument/2006/relationships/image" Target="../media/image33.jpeg"/><Relationship Id="rId19" Type="http://schemas.openxmlformats.org/officeDocument/2006/relationships/image" Target="../media/image42.jpeg"/><Relationship Id="rId4" Type="http://schemas.openxmlformats.org/officeDocument/2006/relationships/hyperlink" Target="http://www.google.com/imgres?imgurl=http://www.clker.com/cliparts/a/c/4/9/1223615702640036948rsamurti_RSA_IEC_Resistor_Symbol.svg.hi.png&amp;imgrefurl=http://www.clker.com/clipart-resistor-symbol.html&amp;h=134&amp;w=600&amp;sz=10&amp;tbnid=MWdm4tgOW_nVcM:&amp;tbnh=30&amp;tbnw=135&amp;prev=/search?q=resistor+symbol&amp;tbm=isch&amp;tbo=u&amp;zoom=1&amp;q=resistor+symbol&amp;usg=__igYx6GIivh2nAHZnE04zUM6e44M=&amp;hl=en&amp;sa=X&amp;ei=WqnYT7K7BIj69QTwyujVAw&amp;ved=0CBoQ9QEwAQ" TargetMode="External"/><Relationship Id="rId9" Type="http://schemas.openxmlformats.org/officeDocument/2006/relationships/image" Target="../media/image32.jpeg"/><Relationship Id="rId14" Type="http://schemas.openxmlformats.org/officeDocument/2006/relationships/image" Target="../media/image37.jpeg"/><Relationship Id="rId22" Type="http://schemas.openxmlformats.org/officeDocument/2006/relationships/image" Target="../media/image45.jpeg"/><Relationship Id="rId27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667000" y="2617626"/>
            <a:ext cx="6858000" cy="3011730"/>
          </a:xfrm>
        </p:spPr>
        <p:txBody>
          <a:bodyPr>
            <a:noAutofit/>
          </a:bodyPr>
          <a:lstStyle/>
          <a:p>
            <a:r>
              <a:rPr lang="en-US" sz="2400" dirty="0"/>
              <a:t>Caleb Anderson</a:t>
            </a:r>
          </a:p>
          <a:p>
            <a:r>
              <a:rPr lang="en-US" sz="2400" dirty="0"/>
              <a:t>08/12/2019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635186"/>
            <a:ext cx="10972800" cy="1802103"/>
          </a:xfrm>
        </p:spPr>
        <p:txBody>
          <a:bodyPr/>
          <a:lstStyle/>
          <a:p>
            <a:r>
              <a:rPr lang="en-US" dirty="0"/>
              <a:t>ARL </a:t>
            </a:r>
            <a:r>
              <a:rPr lang="en-US" dirty="0" err="1"/>
              <a:t>ParaPower</a:t>
            </a:r>
            <a:r>
              <a:rPr lang="en-US" dirty="0"/>
              <a:t>/PCM Tutorial</a:t>
            </a:r>
          </a:p>
        </p:txBody>
      </p:sp>
    </p:spTree>
    <p:extLst>
      <p:ext uri="{BB962C8B-B14F-4D97-AF65-F5344CB8AC3E}">
        <p14:creationId xmlns:p14="http://schemas.microsoft.com/office/powerpoint/2010/main" val="24679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E8FC-CBDA-4A52-88BF-F8389E6AA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 of PCM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E5B08-8A7D-44CD-8575-C9ACB2240CA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132471" y="6515469"/>
            <a:ext cx="543651" cy="365125"/>
          </a:xfrm>
        </p:spPr>
        <p:txBody>
          <a:bodyPr/>
          <a:lstStyle/>
          <a:p>
            <a:fld id="{10BDB825-D857-49DC-98B9-8DADCAA76C0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CE9661-3C50-41F4-BC11-76255070E1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72" y="1093207"/>
            <a:ext cx="4287383" cy="384174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3F8DC9-E10C-4BCC-B423-532B72239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914" y="1093206"/>
            <a:ext cx="4675326" cy="384174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FEFF0C-17C3-492F-8014-D9A72B18FB49}"/>
              </a:ext>
            </a:extLst>
          </p:cNvPr>
          <p:cNvSpPr txBox="1"/>
          <p:nvPr/>
        </p:nvSpPr>
        <p:spPr>
          <a:xfrm>
            <a:off x="1933335" y="587657"/>
            <a:ext cx="298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PCM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3235C-4190-4F4D-86AB-34FC5D711620}"/>
              </a:ext>
            </a:extLst>
          </p:cNvPr>
          <p:cNvSpPr txBox="1"/>
          <p:nvPr/>
        </p:nvSpPr>
        <p:spPr>
          <a:xfrm>
            <a:off x="8274500" y="587657"/>
            <a:ext cx="298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PCM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B4287D-E133-4AA0-9B35-65EA87C4A291}"/>
              </a:ext>
            </a:extLst>
          </p:cNvPr>
          <p:cNvSpPr txBox="1"/>
          <p:nvPr/>
        </p:nvSpPr>
        <p:spPr>
          <a:xfrm>
            <a:off x="253272" y="4887630"/>
            <a:ext cx="106135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Notice that the addition of the PCM produces another plot tracking the maximum melt fraction of the PCM with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case, the PCM fully melted, and the max temperature series of the PCM shows the resulting isothermal phase change.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Finally, notice that the resulting temperature of the cold plate/heater is slightly lower due to the PCM absorbing some heat. </a:t>
            </a:r>
          </a:p>
        </p:txBody>
      </p:sp>
    </p:spTree>
    <p:extLst>
      <p:ext uri="{BB962C8B-B14F-4D97-AF65-F5344CB8AC3E}">
        <p14:creationId xmlns:p14="http://schemas.microsoft.com/office/powerpoint/2010/main" val="283390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CC21D-B4CF-4D46-AA12-D77040A37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Adding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BA0F3-E818-40ED-84DA-C4EE54117D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132471" y="6515469"/>
            <a:ext cx="543651" cy="365125"/>
          </a:xfrm>
        </p:spPr>
        <p:txBody>
          <a:bodyPr/>
          <a:lstStyle/>
          <a:p>
            <a:fld id="{10BDB825-D857-49DC-98B9-8DADCAA76C0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936856-E904-4340-B8D6-B056F0BF0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14" y="700781"/>
            <a:ext cx="1438662" cy="148914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D0EE2B-CBBB-4A05-B763-A67841ED761E}"/>
              </a:ext>
            </a:extLst>
          </p:cNvPr>
          <p:cNvSpPr/>
          <p:nvPr/>
        </p:nvSpPr>
        <p:spPr>
          <a:xfrm>
            <a:off x="715617" y="1630017"/>
            <a:ext cx="901148" cy="18553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D0E0C4-453C-41E4-B01C-3BBFDC25F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279" y="618297"/>
            <a:ext cx="6248400" cy="31432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9D9EF7B-4B3B-4245-8A8D-1667DA72E5AF}"/>
              </a:ext>
            </a:extLst>
          </p:cNvPr>
          <p:cNvSpPr/>
          <p:nvPr/>
        </p:nvSpPr>
        <p:spPr>
          <a:xfrm>
            <a:off x="4763742" y="3361082"/>
            <a:ext cx="622852" cy="13583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ADCC41-8439-49B3-A655-0ABD540ADBB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616765" y="1722783"/>
            <a:ext cx="3048000" cy="17062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C32E3E8-550A-4C52-AB75-2E54C2725AED}"/>
              </a:ext>
            </a:extLst>
          </p:cNvPr>
          <p:cNvSpPr txBox="1"/>
          <p:nvPr/>
        </p:nvSpPr>
        <p:spPr>
          <a:xfrm>
            <a:off x="8653669" y="618297"/>
            <a:ext cx="34841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also insert vector of values directly into the “Define Features” boxes.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example, in the “Q (W)”/ “Heater” entry, could enter “[10, 20, 30, 40, 50] *(</a:t>
            </a:r>
            <a:r>
              <a:rPr lang="en-US" dirty="0" err="1"/>
              <a:t>heaviside</a:t>
            </a:r>
            <a:r>
              <a:rPr lang="en-US" dirty="0"/>
              <a:t>(t+3)-</a:t>
            </a:r>
            <a:r>
              <a:rPr lang="en-US" dirty="0" err="1"/>
              <a:t>heaviside</a:t>
            </a:r>
            <a:r>
              <a:rPr lang="en-US" dirty="0"/>
              <a:t>(t-3))”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3EF371-3D81-484E-8830-D3F00E4C3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17" y="3880315"/>
            <a:ext cx="10071446" cy="162093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6180E3-F776-4F35-8989-DC909BBD78FD}"/>
              </a:ext>
            </a:extLst>
          </p:cNvPr>
          <p:cNvCxnSpPr>
            <a:cxnSpLocks/>
          </p:cNvCxnSpPr>
          <p:nvPr/>
        </p:nvCxnSpPr>
        <p:spPr>
          <a:xfrm>
            <a:off x="5796997" y="1630017"/>
            <a:ext cx="1636377" cy="30607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EE432E3A-6BAA-42A2-8DD1-8CA99841C3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6594" y="5501251"/>
            <a:ext cx="4794997" cy="105513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3472268-7239-49FB-81F2-92DD476DFA0C}"/>
              </a:ext>
            </a:extLst>
          </p:cNvPr>
          <p:cNvSpPr/>
          <p:nvPr/>
        </p:nvSpPr>
        <p:spPr>
          <a:xfrm>
            <a:off x="8905461" y="5187310"/>
            <a:ext cx="1524000" cy="193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C80FC-4974-4FB8-8EC7-57B577CB3D9F}"/>
              </a:ext>
            </a:extLst>
          </p:cNvPr>
          <p:cNvSpPr txBox="1"/>
          <p:nvPr/>
        </p:nvSpPr>
        <p:spPr>
          <a:xfrm>
            <a:off x="622852" y="5711687"/>
            <a:ext cx="4505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“Run Solver” dialog box indicates that 5 “cases” of the model have been created, indicative of the 5 parameter values.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EEAEA7-3212-409E-A2E8-5506F417D512}"/>
              </a:ext>
            </a:extLst>
          </p:cNvPr>
          <p:cNvCxnSpPr>
            <a:cxnSpLocks/>
          </p:cNvCxnSpPr>
          <p:nvPr/>
        </p:nvCxnSpPr>
        <p:spPr>
          <a:xfrm>
            <a:off x="4558748" y="6239703"/>
            <a:ext cx="940904" cy="1414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72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5DA2-58B8-4A72-8BAF-31CA1875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Different Parameter Effects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09D29-E094-4CF6-825A-9AD0B76C122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132471" y="6515469"/>
            <a:ext cx="543651" cy="365125"/>
          </a:xfrm>
        </p:spPr>
        <p:txBody>
          <a:bodyPr/>
          <a:lstStyle/>
          <a:p>
            <a:fld id="{10BDB825-D857-49DC-98B9-8DADCAA76C0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569C6F-20CF-46C8-8C15-93000E1E6A96}"/>
              </a:ext>
            </a:extLst>
          </p:cNvPr>
          <p:cNvSpPr txBox="1"/>
          <p:nvPr/>
        </p:nvSpPr>
        <p:spPr>
          <a:xfrm>
            <a:off x="284813" y="700781"/>
            <a:ext cx="419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*Run solver first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B2BB00-7217-4FAA-BC23-6D2C71667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57" y="1145542"/>
            <a:ext cx="6791325" cy="16954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id="{3D2E4494-DB50-491D-AD43-9440172C00E1}"/>
              </a:ext>
            </a:extLst>
          </p:cNvPr>
          <p:cNvSpPr/>
          <p:nvPr/>
        </p:nvSpPr>
        <p:spPr>
          <a:xfrm>
            <a:off x="7301948" y="1921565"/>
            <a:ext cx="251791" cy="834887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C4DD3-4834-4E1B-BA15-8368793CC2D9}"/>
              </a:ext>
            </a:extLst>
          </p:cNvPr>
          <p:cNvSpPr txBox="1"/>
          <p:nvPr/>
        </p:nvSpPr>
        <p:spPr>
          <a:xfrm>
            <a:off x="7752522" y="2120348"/>
            <a:ext cx="381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choose which case to examine.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7CEA37-5282-4512-A135-B08B072DB2F3}"/>
              </a:ext>
            </a:extLst>
          </p:cNvPr>
          <p:cNvSpPr/>
          <p:nvPr/>
        </p:nvSpPr>
        <p:spPr>
          <a:xfrm>
            <a:off x="5141844" y="1654793"/>
            <a:ext cx="1020418" cy="26677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B961DD3-EC5E-45E4-ADAF-AE277E721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906" y="3279928"/>
            <a:ext cx="3034986" cy="246821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2015573-31C1-42FE-8E73-9DA7B1C93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537" y="3279927"/>
            <a:ext cx="3023557" cy="246821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0B130E1-FCD3-4549-8976-12859B1B53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3739" y="3287337"/>
            <a:ext cx="2971675" cy="246821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653997C-AA99-4F5A-A4A9-2B35C2062146}"/>
              </a:ext>
            </a:extLst>
          </p:cNvPr>
          <p:cNvSpPr txBox="1"/>
          <p:nvPr/>
        </p:nvSpPr>
        <p:spPr>
          <a:xfrm>
            <a:off x="2156916" y="2876586"/>
            <a:ext cx="169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BB4DFD-10BB-465C-BEE0-96FB017F37EA}"/>
              </a:ext>
            </a:extLst>
          </p:cNvPr>
          <p:cNvSpPr txBox="1"/>
          <p:nvPr/>
        </p:nvSpPr>
        <p:spPr>
          <a:xfrm>
            <a:off x="5148597" y="2876585"/>
            <a:ext cx="169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Case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D17E99-F50C-40CF-B9D9-5129AAF4AE61}"/>
              </a:ext>
            </a:extLst>
          </p:cNvPr>
          <p:cNvSpPr txBox="1"/>
          <p:nvPr/>
        </p:nvSpPr>
        <p:spPr>
          <a:xfrm>
            <a:off x="8194002" y="2876585"/>
            <a:ext cx="169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Case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741C9A-6339-438E-B9ED-805349202A4A}"/>
              </a:ext>
            </a:extLst>
          </p:cNvPr>
          <p:cNvSpPr txBox="1"/>
          <p:nvPr/>
        </p:nvSpPr>
        <p:spPr>
          <a:xfrm>
            <a:off x="1187140" y="5825063"/>
            <a:ext cx="9338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expected, with higher heat loads, more PCM nodes melt completely and the PCM stays melted for longer. The maximum temperatures also expectedly increase.</a:t>
            </a:r>
          </a:p>
        </p:txBody>
      </p:sp>
    </p:spTree>
    <p:extLst>
      <p:ext uri="{BB962C8B-B14F-4D97-AF65-F5344CB8AC3E}">
        <p14:creationId xmlns:p14="http://schemas.microsoft.com/office/powerpoint/2010/main" val="413179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48495-AAF3-43B7-B964-6DED9016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Different Parameter Effects With the Post-Processing Tool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C1BDFA-8E0D-4F0E-A4BC-F5EA532ADC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4281" y="1488079"/>
            <a:ext cx="7949733" cy="40559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FBE6F9-90DD-4D14-906B-81DFDAF89EEC}"/>
              </a:ext>
            </a:extLst>
          </p:cNvPr>
          <p:cNvSpPr/>
          <p:nvPr/>
        </p:nvSpPr>
        <p:spPr>
          <a:xfrm>
            <a:off x="223753" y="3772930"/>
            <a:ext cx="1061349" cy="131805"/>
          </a:xfrm>
          <a:prstGeom prst="rect">
            <a:avLst/>
          </a:prstGeom>
          <a:noFill/>
          <a:ln w="28575">
            <a:solidFill>
              <a:srgbClr val="FF005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48C0A9-FC2B-4F23-999B-D6F2AA677B1F}"/>
              </a:ext>
            </a:extLst>
          </p:cNvPr>
          <p:cNvSpPr txBox="1"/>
          <p:nvPr/>
        </p:nvSpPr>
        <p:spPr>
          <a:xfrm>
            <a:off x="874164" y="3955074"/>
            <a:ext cx="1622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click and hit “run”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F79185-3EF2-43B8-B7A4-9532A3188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058" y="2366083"/>
            <a:ext cx="3983490" cy="317798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5E417C-0AFD-43A6-9FF7-B234B2806AC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285102" y="3838833"/>
            <a:ext cx="2191266" cy="1235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D67EB6F-73FC-4ADA-A991-FCA03816F376}"/>
              </a:ext>
            </a:extLst>
          </p:cNvPr>
          <p:cNvSpPr/>
          <p:nvPr/>
        </p:nvSpPr>
        <p:spPr>
          <a:xfrm>
            <a:off x="3723503" y="4942703"/>
            <a:ext cx="799070" cy="156519"/>
          </a:xfrm>
          <a:prstGeom prst="rect">
            <a:avLst/>
          </a:prstGeom>
          <a:noFill/>
          <a:ln w="28575">
            <a:solidFill>
              <a:srgbClr val="FF005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270FB4-61B9-4FB7-941D-7868D2A259C5}"/>
              </a:ext>
            </a:extLst>
          </p:cNvPr>
          <p:cNvSpPr/>
          <p:nvPr/>
        </p:nvSpPr>
        <p:spPr>
          <a:xfrm>
            <a:off x="5318017" y="4938584"/>
            <a:ext cx="514371" cy="156519"/>
          </a:xfrm>
          <a:prstGeom prst="rect">
            <a:avLst/>
          </a:prstGeom>
          <a:noFill/>
          <a:ln w="28575">
            <a:solidFill>
              <a:srgbClr val="FF005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4B8E34-267D-475F-B844-6610DCF34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4952" y="1917358"/>
            <a:ext cx="3398880" cy="30212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65599F-14C6-4F4D-A74B-375F66588B6D}"/>
              </a:ext>
            </a:extLst>
          </p:cNvPr>
          <p:cNvCxnSpPr>
            <a:cxnSpLocks/>
          </p:cNvCxnSpPr>
          <p:nvPr/>
        </p:nvCxnSpPr>
        <p:spPr>
          <a:xfrm flipV="1">
            <a:off x="5750011" y="3616411"/>
            <a:ext cx="2965623" cy="13221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46BDD8E-3819-4337-9FE8-C607EFD84F7E}"/>
              </a:ext>
            </a:extLst>
          </p:cNvPr>
          <p:cNvSpPr txBox="1"/>
          <p:nvPr/>
        </p:nvSpPr>
        <p:spPr>
          <a:xfrm>
            <a:off x="8531233" y="5020962"/>
            <a:ext cx="349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Max temperature increases linearly with heat load, as expected </a:t>
            </a:r>
          </a:p>
        </p:txBody>
      </p:sp>
    </p:spTree>
    <p:extLst>
      <p:ext uri="{BB962C8B-B14F-4D97-AF65-F5344CB8AC3E}">
        <p14:creationId xmlns:p14="http://schemas.microsoft.com/office/powerpoint/2010/main" val="191221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C2BD-1ACB-48B2-9060-8A32D544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ParaPower</a:t>
            </a:r>
            <a:r>
              <a:rPr lang="en-US" dirty="0"/>
              <a:t>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D7641-43EA-4F22-BA44-D22A19B068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132471" y="6515469"/>
            <a:ext cx="543651" cy="365125"/>
          </a:xfrm>
        </p:spPr>
        <p:txBody>
          <a:bodyPr/>
          <a:lstStyle/>
          <a:p>
            <a:fld id="{10BDB825-D857-49DC-98B9-8DADCAA76C07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01DF46-CE7F-424F-A128-26515E6A24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02086" y="2655137"/>
            <a:ext cx="4363269" cy="257750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3A01B63-F198-43CD-AB0C-F31748CD20F4}"/>
              </a:ext>
            </a:extLst>
          </p:cNvPr>
          <p:cNvGrpSpPr/>
          <p:nvPr/>
        </p:nvGrpSpPr>
        <p:grpSpPr>
          <a:xfrm>
            <a:off x="8311504" y="40672"/>
            <a:ext cx="2993685" cy="2859792"/>
            <a:chOff x="997173" y="-360326"/>
            <a:chExt cx="7178162" cy="685711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958BA59-307D-4130-87BA-DBEA2A4B77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69894" y="914400"/>
              <a:ext cx="6804213" cy="5029200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15F568C-CE36-42B6-B9AD-ED6DA1273B60}"/>
                </a:ext>
              </a:extLst>
            </p:cNvPr>
            <p:cNvGrpSpPr/>
            <p:nvPr/>
          </p:nvGrpSpPr>
          <p:grpSpPr>
            <a:xfrm>
              <a:off x="997173" y="-360326"/>
              <a:ext cx="7178162" cy="6857118"/>
              <a:chOff x="997173" y="-360326"/>
              <a:chExt cx="7178162" cy="685711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2648ACB-0E27-4902-BAC4-DFCC8D2819E9}"/>
                  </a:ext>
                </a:extLst>
              </p:cNvPr>
              <p:cNvGrpSpPr/>
              <p:nvPr/>
            </p:nvGrpSpPr>
            <p:grpSpPr>
              <a:xfrm>
                <a:off x="997173" y="-360326"/>
                <a:ext cx="7167329" cy="5558233"/>
                <a:chOff x="997173" y="-360326"/>
                <a:chExt cx="7167329" cy="5558233"/>
              </a:xfrm>
            </p:grpSpPr>
            <p:grpSp>
              <p:nvGrpSpPr>
                <p:cNvPr id="343" name="Group 342">
                  <a:extLst>
                    <a:ext uri="{FF2B5EF4-FFF2-40B4-BE49-F238E27FC236}">
                      <a16:creationId xmlns:a16="http://schemas.microsoft.com/office/drawing/2014/main" id="{9DEB1DF8-2EDD-4FE7-8B9A-9C4A8FA621EC}"/>
                    </a:ext>
                  </a:extLst>
                </p:cNvPr>
                <p:cNvGrpSpPr/>
                <p:nvPr/>
              </p:nvGrpSpPr>
              <p:grpSpPr>
                <a:xfrm>
                  <a:off x="997173" y="-360326"/>
                  <a:ext cx="7167329" cy="5558233"/>
                  <a:chOff x="997173" y="-360326"/>
                  <a:chExt cx="7167329" cy="5558233"/>
                </a:xfrm>
              </p:grpSpPr>
              <p:pic>
                <p:nvPicPr>
                  <p:cNvPr id="345" name="Picture 4" descr="http://www.google.com/images?q=tbn:ANd9GcS-fW56jE-2I035cGRWlkMwuutG7f4A3lwM7TO55yc8AQ33Ja1IbauBwcs">
                    <a:hlinkClick r:id="rId4"/>
                    <a:extLst>
                      <a:ext uri="{FF2B5EF4-FFF2-40B4-BE49-F238E27FC236}">
                        <a16:creationId xmlns:a16="http://schemas.microsoft.com/office/drawing/2014/main" id="{55589575-DC81-46D8-902F-0EF1D4AB25E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9802648">
                    <a:off x="2839274" y="2003580"/>
                    <a:ext cx="380819" cy="170912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46" name="Picture 4" descr="http://www.google.com/images?q=tbn:ANd9GcS-fW56jE-2I035cGRWlkMwuutG7f4A3lwM7TO55yc8AQ33Ja1IbauBwcs">
                    <a:hlinkClick r:id="rId4"/>
                    <a:extLst>
                      <a:ext uri="{FF2B5EF4-FFF2-40B4-BE49-F238E27FC236}">
                        <a16:creationId xmlns:a16="http://schemas.microsoft.com/office/drawing/2014/main" id="{6F7CE584-C17A-4E41-828B-76031351A6E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9802648">
                    <a:off x="3562401" y="1518053"/>
                    <a:ext cx="603934" cy="170912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47" name="Picture 4" descr="http://www.google.com/images?q=tbn:ANd9GcS-fW56jE-2I035cGRWlkMwuutG7f4A3lwM7TO55yc8AQ33Ja1IbauBwcs">
                    <a:hlinkClick r:id="rId4"/>
                    <a:extLst>
                      <a:ext uri="{FF2B5EF4-FFF2-40B4-BE49-F238E27FC236}">
                        <a16:creationId xmlns:a16="http://schemas.microsoft.com/office/drawing/2014/main" id="{1F2AA7D4-9E43-458E-B3C5-2A6482F0E1C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9748567">
                    <a:off x="997173" y="2913394"/>
                    <a:ext cx="931647" cy="170912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348" name="Oval 347">
                    <a:extLst>
                      <a:ext uri="{FF2B5EF4-FFF2-40B4-BE49-F238E27FC236}">
                        <a16:creationId xmlns:a16="http://schemas.microsoft.com/office/drawing/2014/main" id="{2073A5CD-617B-47F5-A561-4C6521EC8840}"/>
                      </a:ext>
                    </a:extLst>
                  </p:cNvPr>
                  <p:cNvSpPr/>
                  <p:nvPr/>
                </p:nvSpPr>
                <p:spPr>
                  <a:xfrm rot="21000939">
                    <a:off x="1025214" y="3202647"/>
                    <a:ext cx="64635" cy="5960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349" name="Picture 4" descr="http://www.google.com/images?q=tbn:ANd9GcS-fW56jE-2I035cGRWlkMwuutG7f4A3lwM7TO55yc8AQ33Ja1IbauBwcs">
                    <a:hlinkClick r:id="rId4"/>
                    <a:extLst>
                      <a:ext uri="{FF2B5EF4-FFF2-40B4-BE49-F238E27FC236}">
                        <a16:creationId xmlns:a16="http://schemas.microsoft.com/office/drawing/2014/main" id="{0D1F6DF2-D7A7-4796-BE10-2B323119B17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9785779">
                    <a:off x="4533920" y="863288"/>
                    <a:ext cx="881679" cy="170912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350" name="Oval 349">
                    <a:extLst>
                      <a:ext uri="{FF2B5EF4-FFF2-40B4-BE49-F238E27FC236}">
                        <a16:creationId xmlns:a16="http://schemas.microsoft.com/office/drawing/2014/main" id="{8C4E4E85-D55C-44FF-9F9E-F660AFCB94FC}"/>
                      </a:ext>
                    </a:extLst>
                  </p:cNvPr>
                  <p:cNvSpPr/>
                  <p:nvPr/>
                </p:nvSpPr>
                <p:spPr>
                  <a:xfrm rot="21038151">
                    <a:off x="5323542" y="693497"/>
                    <a:ext cx="64635" cy="5960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351" name="Picture 4" descr="http://www.google.com/images?q=tbn:ANd9GcS-fW56jE-2I035cGRWlkMwuutG7f4A3lwM7TO55yc8AQ33Ja1IbauBwcs">
                    <a:hlinkClick r:id="rId4"/>
                    <a:extLst>
                      <a:ext uri="{FF2B5EF4-FFF2-40B4-BE49-F238E27FC236}">
                        <a16:creationId xmlns:a16="http://schemas.microsoft.com/office/drawing/2014/main" id="{FFB5D286-06EA-4CF6-8405-79EC2B8E40E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9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9802648">
                    <a:off x="2361501" y="2235693"/>
                    <a:ext cx="507693" cy="170912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2" name="Picture 4" descr="http://www.google.com/images?q=tbn:ANd9GcS-fW56jE-2I035cGRWlkMwuutG7f4A3lwM7TO55yc8AQ33Ja1IbauBwcs">
                    <a:hlinkClick r:id="rId4"/>
                    <a:extLst>
                      <a:ext uri="{FF2B5EF4-FFF2-40B4-BE49-F238E27FC236}">
                        <a16:creationId xmlns:a16="http://schemas.microsoft.com/office/drawing/2014/main" id="{E5BC978D-1543-49D6-A9D2-CC24012D14A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9802648">
                    <a:off x="3195407" y="1777911"/>
                    <a:ext cx="408792" cy="170912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3" name="Picture 4" descr="http://www.google.com/images?q=tbn:ANd9GcS-fW56jE-2I035cGRWlkMwuutG7f4A3lwM7TO55yc8AQ33Ja1IbauBwcs">
                    <a:hlinkClick r:id="rId4"/>
                    <a:extLst>
                      <a:ext uri="{FF2B5EF4-FFF2-40B4-BE49-F238E27FC236}">
                        <a16:creationId xmlns:a16="http://schemas.microsoft.com/office/drawing/2014/main" id="{80A46A70-EDB9-4BDD-8C9A-4A0C992027C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9802648">
                    <a:off x="1839871" y="2540297"/>
                    <a:ext cx="568431" cy="148894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4" name="Picture 4" descr="http://www.google.com/images?q=tbn:ANd9GcS-fW56jE-2I035cGRWlkMwuutG7f4A3lwM7TO55yc8AQ33Ja1IbauBwcs">
                    <a:hlinkClick r:id="rId4"/>
                    <a:extLst>
                      <a:ext uri="{FF2B5EF4-FFF2-40B4-BE49-F238E27FC236}">
                        <a16:creationId xmlns:a16="http://schemas.microsoft.com/office/drawing/2014/main" id="{60CF0919-D8B8-4747-B5C1-B366BB33E2E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9802648">
                    <a:off x="4080829" y="1243615"/>
                    <a:ext cx="527156" cy="148894"/>
                  </a:xfrm>
                  <a:prstGeom prst="rect">
                    <a:avLst/>
                  </a:prstGeom>
                  <a:noFill/>
                </p:spPr>
              </p:pic>
              <p:grpSp>
                <p:nvGrpSpPr>
                  <p:cNvPr id="355" name="Group 354">
                    <a:extLst>
                      <a:ext uri="{FF2B5EF4-FFF2-40B4-BE49-F238E27FC236}">
                        <a16:creationId xmlns:a16="http://schemas.microsoft.com/office/drawing/2014/main" id="{8949BF87-BD17-46E7-B611-08A93D88855F}"/>
                      </a:ext>
                    </a:extLst>
                  </p:cNvPr>
                  <p:cNvGrpSpPr/>
                  <p:nvPr/>
                </p:nvGrpSpPr>
                <p:grpSpPr>
                  <a:xfrm>
                    <a:off x="1936398" y="-360326"/>
                    <a:ext cx="6228104" cy="5558233"/>
                    <a:chOff x="1936398" y="-360326"/>
                    <a:chExt cx="6228104" cy="5558233"/>
                  </a:xfrm>
                </p:grpSpPr>
                <p:grpSp>
                  <p:nvGrpSpPr>
                    <p:cNvPr id="356" name="Group 355">
                      <a:extLst>
                        <a:ext uri="{FF2B5EF4-FFF2-40B4-BE49-F238E27FC236}">
                          <a16:creationId xmlns:a16="http://schemas.microsoft.com/office/drawing/2014/main" id="{D1A8B7F0-4E09-4351-A9D0-07342CC268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36398" y="-360326"/>
                      <a:ext cx="6228104" cy="5558233"/>
                      <a:chOff x="1936398" y="-360326"/>
                      <a:chExt cx="6228104" cy="5558233"/>
                    </a:xfrm>
                  </p:grpSpPr>
                  <p:grpSp>
                    <p:nvGrpSpPr>
                      <p:cNvPr id="358" name="Group 357">
                        <a:extLst>
                          <a:ext uri="{FF2B5EF4-FFF2-40B4-BE49-F238E27FC236}">
                            <a16:creationId xmlns:a16="http://schemas.microsoft.com/office/drawing/2014/main" id="{47D128AE-38C8-4FFD-B59C-5E10654B96D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88608" y="1168512"/>
                        <a:ext cx="3750854" cy="1605152"/>
                        <a:chOff x="2165139" y="1130927"/>
                        <a:chExt cx="3750854" cy="1605152"/>
                      </a:xfrm>
                    </p:grpSpPr>
                    <p:pic>
                      <p:nvPicPr>
                        <p:cNvPr id="536" name="Picture 4" descr="http://www.google.com/images?q=tbn:ANd9GcS-fW56jE-2I035cGRWlkMwuutG7f4A3lwM7TO55yc8AQ33Ja1IbauBwcs">
                          <a:hlinkClick r:id="rId4"/>
                          <a:extLst>
                            <a:ext uri="{FF2B5EF4-FFF2-40B4-BE49-F238E27FC236}">
                              <a16:creationId xmlns:a16="http://schemas.microsoft.com/office/drawing/2014/main" id="{CE0DE704-C4C8-4763-873E-D59C7203F1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print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19802648">
                          <a:off x="3260511" y="2231393"/>
                          <a:ext cx="380819" cy="170912"/>
                        </a:xfrm>
                        <a:prstGeom prst="rect">
                          <a:avLst/>
                        </a:prstGeom>
                        <a:noFill/>
                      </p:spPr>
                    </p:pic>
                    <p:pic>
                      <p:nvPicPr>
                        <p:cNvPr id="537" name="Picture 4" descr="http://www.google.com/images?q=tbn:ANd9GcS-fW56jE-2I035cGRWlkMwuutG7f4A3lwM7TO55yc8AQ33Ja1IbauBwcs">
                          <a:hlinkClick r:id="rId4"/>
                          <a:extLst>
                            <a:ext uri="{FF2B5EF4-FFF2-40B4-BE49-F238E27FC236}">
                              <a16:creationId xmlns:a16="http://schemas.microsoft.com/office/drawing/2014/main" id="{9CF57F2B-AB9B-42CC-B54C-74F83D0D8A8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 cstate="print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19802648">
                          <a:off x="3983638" y="1745866"/>
                          <a:ext cx="603934" cy="170912"/>
                        </a:xfrm>
                        <a:prstGeom prst="rect">
                          <a:avLst/>
                        </a:prstGeom>
                        <a:noFill/>
                      </p:spPr>
                    </p:pic>
                    <p:grpSp>
                      <p:nvGrpSpPr>
                        <p:cNvPr id="538" name="Group 537">
                          <a:extLst>
                            <a:ext uri="{FF2B5EF4-FFF2-40B4-BE49-F238E27FC236}">
                              <a16:creationId xmlns:a16="http://schemas.microsoft.com/office/drawing/2014/main" id="{C9DFA424-530E-4135-8BFB-AB912B2B63E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21197428">
                          <a:off x="2165139" y="1130927"/>
                          <a:ext cx="3750854" cy="1605152"/>
                          <a:chOff x="1562348" y="1483611"/>
                          <a:chExt cx="4852783" cy="2076716"/>
                        </a:xfrm>
                      </p:grpSpPr>
                      <p:pic>
                        <p:nvPicPr>
                          <p:cNvPr id="539" name="Picture 4" descr="http://www.google.com/images?q=tbn:ANd9GcS-fW56jE-2I035cGRWlkMwuutG7f4A3lwM7TO55yc8AQ33Ja1IbauBwcs">
                            <a:hlinkClick r:id="rId4"/>
                            <a:extLst>
                              <a:ext uri="{FF2B5EF4-FFF2-40B4-BE49-F238E27FC236}">
                                <a16:creationId xmlns:a16="http://schemas.microsoft.com/office/drawing/2014/main" id="{7582DC65-3860-4FBE-845C-0AF0F32A153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 cstate="print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20188351">
                            <a:off x="5274432" y="1643679"/>
                            <a:ext cx="1140699" cy="22112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  <p:sp>
                        <p:nvSpPr>
                          <p:cNvPr id="540" name="Oval 539">
                            <a:extLst>
                              <a:ext uri="{FF2B5EF4-FFF2-40B4-BE49-F238E27FC236}">
                                <a16:creationId xmlns:a16="http://schemas.microsoft.com/office/drawing/2014/main" id="{380649AB-1C6B-411E-8029-D5DA5B8F459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21440723">
                            <a:off x="6326730" y="1483611"/>
                            <a:ext cx="83624" cy="7712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pic>
                        <p:nvPicPr>
                          <p:cNvPr id="541" name="Picture 4" descr="http://www.google.com/images?q=tbn:ANd9GcS-fW56jE-2I035cGRWlkMwuutG7f4A3lwM7TO55yc8AQ33Ja1IbauBwcs">
                            <a:hlinkClick r:id="rId4"/>
                            <a:extLst>
                              <a:ext uri="{FF2B5EF4-FFF2-40B4-BE49-F238E27FC236}">
                                <a16:creationId xmlns:a16="http://schemas.microsoft.com/office/drawing/2014/main" id="{CE60B10C-7400-4949-BA90-B37896A649A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 cstate="print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20205220">
                            <a:off x="2277250" y="3050461"/>
                            <a:ext cx="656843" cy="22112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  <p:pic>
                        <p:nvPicPr>
                          <p:cNvPr id="542" name="Picture 4" descr="http://www.google.com/images?q=tbn:ANd9GcS-fW56jE-2I035cGRWlkMwuutG7f4A3lwM7TO55yc8AQ33Ja1IbauBwcs">
                            <a:hlinkClick r:id="rId4"/>
                            <a:extLst>
                              <a:ext uri="{FF2B5EF4-FFF2-40B4-BE49-F238E27FC236}">
                                <a16:creationId xmlns:a16="http://schemas.microsoft.com/office/drawing/2014/main" id="{A9B0B221-2E46-45F0-B221-CFBBEB59635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 cstate="print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20205220">
                            <a:off x="3418390" y="2580826"/>
                            <a:ext cx="528887" cy="22112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  <p:pic>
                        <p:nvPicPr>
                          <p:cNvPr id="543" name="Picture 4" descr="http://www.google.com/images?q=tbn:ANd9GcS-fW56jE-2I035cGRWlkMwuutG7f4A3lwM7TO55yc8AQ33Ja1IbauBwcs">
                            <a:hlinkClick r:id="rId4"/>
                            <a:extLst>
                              <a:ext uri="{FF2B5EF4-FFF2-40B4-BE49-F238E27FC236}">
                                <a16:creationId xmlns:a16="http://schemas.microsoft.com/office/drawing/2014/main" id="{19B709B6-FFF8-49E1-8FFB-52677EE808C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 cstate="print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20205220">
                            <a:off x="1562348" y="3367691"/>
                            <a:ext cx="735425" cy="192636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  <p:pic>
                        <p:nvPicPr>
                          <p:cNvPr id="544" name="Picture 4" descr="http://www.google.com/images?q=tbn:ANd9GcS-fW56jE-2I035cGRWlkMwuutG7f4A3lwM7TO55yc8AQ33Ja1IbauBwcs">
                            <a:hlinkClick r:id="rId4"/>
                            <a:extLst>
                              <a:ext uri="{FF2B5EF4-FFF2-40B4-BE49-F238E27FC236}">
                                <a16:creationId xmlns:a16="http://schemas.microsoft.com/office/drawing/2014/main" id="{5BD1F813-F37A-4B11-8373-6F67E1B1378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 cstate="print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20205220">
                            <a:off x="4637990" y="2037182"/>
                            <a:ext cx="682024" cy="192636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grpSp>
                  </p:grpSp>
                  <p:grpSp>
                    <p:nvGrpSpPr>
                      <p:cNvPr id="359" name="Group 358">
                        <a:extLst>
                          <a:ext uri="{FF2B5EF4-FFF2-40B4-BE49-F238E27FC236}">
                            <a16:creationId xmlns:a16="http://schemas.microsoft.com/office/drawing/2014/main" id="{5BED70BB-36C8-44C8-8345-347A6FD5E4C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48134" y="2198364"/>
                        <a:ext cx="3750854" cy="1605152"/>
                        <a:chOff x="2165139" y="1130927"/>
                        <a:chExt cx="3750854" cy="1605152"/>
                      </a:xfrm>
                    </p:grpSpPr>
                    <p:pic>
                      <p:nvPicPr>
                        <p:cNvPr id="526" name="Picture 4" descr="http://www.google.com/images?q=tbn:ANd9GcS-fW56jE-2I035cGRWlkMwuutG7f4A3lwM7TO55yc8AQ33Ja1IbauBwcs">
                          <a:hlinkClick r:id="rId4"/>
                          <a:extLst>
                            <a:ext uri="{FF2B5EF4-FFF2-40B4-BE49-F238E27FC236}">
                              <a16:creationId xmlns:a16="http://schemas.microsoft.com/office/drawing/2014/main" id="{6D0047A8-9787-4D70-848C-3FBFC462385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print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19802648">
                          <a:off x="3260511" y="2231393"/>
                          <a:ext cx="380819" cy="170912"/>
                        </a:xfrm>
                        <a:prstGeom prst="rect">
                          <a:avLst/>
                        </a:prstGeom>
                        <a:noFill/>
                      </p:spPr>
                    </p:pic>
                    <p:pic>
                      <p:nvPicPr>
                        <p:cNvPr id="527" name="Picture 4" descr="http://www.google.com/images?q=tbn:ANd9GcS-fW56jE-2I035cGRWlkMwuutG7f4A3lwM7TO55yc8AQ33Ja1IbauBwcs">
                          <a:hlinkClick r:id="rId4"/>
                          <a:extLst>
                            <a:ext uri="{FF2B5EF4-FFF2-40B4-BE49-F238E27FC236}">
                              <a16:creationId xmlns:a16="http://schemas.microsoft.com/office/drawing/2014/main" id="{7CD9EC7F-BD08-4805-A450-461FC3E5FB3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 cstate="print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19802648">
                          <a:off x="3983638" y="1745866"/>
                          <a:ext cx="603934" cy="170912"/>
                        </a:xfrm>
                        <a:prstGeom prst="rect">
                          <a:avLst/>
                        </a:prstGeom>
                        <a:noFill/>
                      </p:spPr>
                    </p:pic>
                    <p:grpSp>
                      <p:nvGrpSpPr>
                        <p:cNvPr id="528" name="Group 527">
                          <a:extLst>
                            <a:ext uri="{FF2B5EF4-FFF2-40B4-BE49-F238E27FC236}">
                              <a16:creationId xmlns:a16="http://schemas.microsoft.com/office/drawing/2014/main" id="{E8D0E251-4EAA-4C22-BBEA-3176552CFB4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21197428">
                          <a:off x="2165139" y="1130927"/>
                          <a:ext cx="3750854" cy="1605152"/>
                          <a:chOff x="1562348" y="1483611"/>
                          <a:chExt cx="4852783" cy="2076716"/>
                        </a:xfrm>
                      </p:grpSpPr>
                      <p:pic>
                        <p:nvPicPr>
                          <p:cNvPr id="529" name="Picture 4" descr="http://www.google.com/images?q=tbn:ANd9GcS-fW56jE-2I035cGRWlkMwuutG7f4A3lwM7TO55yc8AQ33Ja1IbauBwcs">
                            <a:hlinkClick r:id="rId4"/>
                            <a:extLst>
                              <a:ext uri="{FF2B5EF4-FFF2-40B4-BE49-F238E27FC236}">
                                <a16:creationId xmlns:a16="http://schemas.microsoft.com/office/drawing/2014/main" id="{425F18DD-1E38-4DC5-8B14-A0550E5AB8F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 cstate="print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20188351">
                            <a:off x="5274432" y="1643679"/>
                            <a:ext cx="1140699" cy="22112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  <p:sp>
                        <p:nvSpPr>
                          <p:cNvPr id="530" name="Oval 529">
                            <a:extLst>
                              <a:ext uri="{FF2B5EF4-FFF2-40B4-BE49-F238E27FC236}">
                                <a16:creationId xmlns:a16="http://schemas.microsoft.com/office/drawing/2014/main" id="{9FC82AF3-3C41-4B03-AC80-401EFBE8BCD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21440723">
                            <a:off x="6326730" y="1483611"/>
                            <a:ext cx="83624" cy="7712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pic>
                        <p:nvPicPr>
                          <p:cNvPr id="531" name="Picture 4" descr="http://www.google.com/images?q=tbn:ANd9GcS-fW56jE-2I035cGRWlkMwuutG7f4A3lwM7TO55yc8AQ33Ja1IbauBwcs">
                            <a:hlinkClick r:id="rId4"/>
                            <a:extLst>
                              <a:ext uri="{FF2B5EF4-FFF2-40B4-BE49-F238E27FC236}">
                                <a16:creationId xmlns:a16="http://schemas.microsoft.com/office/drawing/2014/main" id="{4F98467D-DE9F-43AD-962B-EEDD8C6D42C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 cstate="print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20205220">
                            <a:off x="2277250" y="3050461"/>
                            <a:ext cx="656843" cy="22112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  <p:pic>
                        <p:nvPicPr>
                          <p:cNvPr id="532" name="Picture 4" descr="http://www.google.com/images?q=tbn:ANd9GcS-fW56jE-2I035cGRWlkMwuutG7f4A3lwM7TO55yc8AQ33Ja1IbauBwcs">
                            <a:hlinkClick r:id="rId4"/>
                            <a:extLst>
                              <a:ext uri="{FF2B5EF4-FFF2-40B4-BE49-F238E27FC236}">
                                <a16:creationId xmlns:a16="http://schemas.microsoft.com/office/drawing/2014/main" id="{50D7D51B-276A-46F0-8098-8C6D05C3E49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 cstate="print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20205220">
                            <a:off x="3418390" y="2580826"/>
                            <a:ext cx="528887" cy="22112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  <p:pic>
                        <p:nvPicPr>
                          <p:cNvPr id="533" name="Picture 4" descr="http://www.google.com/images?q=tbn:ANd9GcS-fW56jE-2I035cGRWlkMwuutG7f4A3lwM7TO55yc8AQ33Ja1IbauBwcs">
                            <a:hlinkClick r:id="rId4"/>
                            <a:extLst>
                              <a:ext uri="{FF2B5EF4-FFF2-40B4-BE49-F238E27FC236}">
                                <a16:creationId xmlns:a16="http://schemas.microsoft.com/office/drawing/2014/main" id="{42AD7692-EB09-48A1-95EF-8B509F4D65C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 cstate="print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20205220">
                            <a:off x="1562348" y="3367691"/>
                            <a:ext cx="735425" cy="192636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  <p:pic>
                        <p:nvPicPr>
                          <p:cNvPr id="534" name="Picture 4" descr="http://www.google.com/images?q=tbn:ANd9GcS-fW56jE-2I035cGRWlkMwuutG7f4A3lwM7TO55yc8AQ33Ja1IbauBwcs">
                            <a:hlinkClick r:id="rId4"/>
                            <a:extLst>
                              <a:ext uri="{FF2B5EF4-FFF2-40B4-BE49-F238E27FC236}">
                                <a16:creationId xmlns:a16="http://schemas.microsoft.com/office/drawing/2014/main" id="{EF696CB7-A689-4DAF-A484-12DC3B9062B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 cstate="print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20205220">
                            <a:off x="4637990" y="2037182"/>
                            <a:ext cx="682024" cy="192636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  <p:sp>
                        <p:nvSpPr>
                          <p:cNvPr id="535" name="Oval 534">
                            <a:extLst>
                              <a:ext uri="{FF2B5EF4-FFF2-40B4-BE49-F238E27FC236}">
                                <a16:creationId xmlns:a16="http://schemas.microsoft.com/office/drawing/2014/main" id="{4ABE95DC-12B6-4663-B14E-16A5BBE3647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650725" y="2218556"/>
                            <a:ext cx="83624" cy="7712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360" name="Group 359">
                        <a:extLst>
                          <a:ext uri="{FF2B5EF4-FFF2-40B4-BE49-F238E27FC236}">
                            <a16:creationId xmlns:a16="http://schemas.microsoft.com/office/drawing/2014/main" id="{37B0EC96-3344-4B84-AA98-EF26E430735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83908" y="1465692"/>
                        <a:ext cx="3750854" cy="1605152"/>
                        <a:chOff x="2165139" y="1130927"/>
                        <a:chExt cx="3750854" cy="1605152"/>
                      </a:xfrm>
                    </p:grpSpPr>
                    <p:pic>
                      <p:nvPicPr>
                        <p:cNvPr id="517" name="Picture 4" descr="http://www.google.com/images?q=tbn:ANd9GcS-fW56jE-2I035cGRWlkMwuutG7f4A3lwM7TO55yc8AQ33Ja1IbauBwcs">
                          <a:hlinkClick r:id="rId4"/>
                          <a:extLst>
                            <a:ext uri="{FF2B5EF4-FFF2-40B4-BE49-F238E27FC236}">
                              <a16:creationId xmlns:a16="http://schemas.microsoft.com/office/drawing/2014/main" id="{51B6FE9A-CA54-4E01-8D7A-78BA364179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print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19802648">
                          <a:off x="3260511" y="2231393"/>
                          <a:ext cx="380819" cy="170912"/>
                        </a:xfrm>
                        <a:prstGeom prst="rect">
                          <a:avLst/>
                        </a:prstGeom>
                        <a:noFill/>
                      </p:spPr>
                    </p:pic>
                    <p:pic>
                      <p:nvPicPr>
                        <p:cNvPr id="518" name="Picture 4" descr="http://www.google.com/images?q=tbn:ANd9GcS-fW56jE-2I035cGRWlkMwuutG7f4A3lwM7TO55yc8AQ33Ja1IbauBwcs">
                          <a:hlinkClick r:id="rId4"/>
                          <a:extLst>
                            <a:ext uri="{FF2B5EF4-FFF2-40B4-BE49-F238E27FC236}">
                              <a16:creationId xmlns:a16="http://schemas.microsoft.com/office/drawing/2014/main" id="{A819C139-9A28-41B9-A20B-98EBC11506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 cstate="print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19802648">
                          <a:off x="3983638" y="1745866"/>
                          <a:ext cx="603934" cy="170912"/>
                        </a:xfrm>
                        <a:prstGeom prst="rect">
                          <a:avLst/>
                        </a:prstGeom>
                        <a:noFill/>
                      </p:spPr>
                    </p:pic>
                    <p:grpSp>
                      <p:nvGrpSpPr>
                        <p:cNvPr id="519" name="Group 518">
                          <a:extLst>
                            <a:ext uri="{FF2B5EF4-FFF2-40B4-BE49-F238E27FC236}">
                              <a16:creationId xmlns:a16="http://schemas.microsoft.com/office/drawing/2014/main" id="{C538E0F0-D153-46E6-B89A-C879927D2E8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21197428">
                          <a:off x="2165139" y="1130927"/>
                          <a:ext cx="3750854" cy="1605152"/>
                          <a:chOff x="1562348" y="1483611"/>
                          <a:chExt cx="4852783" cy="2076716"/>
                        </a:xfrm>
                      </p:grpSpPr>
                      <p:pic>
                        <p:nvPicPr>
                          <p:cNvPr id="520" name="Picture 4" descr="http://www.google.com/images?q=tbn:ANd9GcS-fW56jE-2I035cGRWlkMwuutG7f4A3lwM7TO55yc8AQ33Ja1IbauBwcs">
                            <a:hlinkClick r:id="rId4"/>
                            <a:extLst>
                              <a:ext uri="{FF2B5EF4-FFF2-40B4-BE49-F238E27FC236}">
                                <a16:creationId xmlns:a16="http://schemas.microsoft.com/office/drawing/2014/main" id="{8099388F-AAED-4CFB-B877-45319981544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 cstate="print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20188351">
                            <a:off x="5274432" y="1643679"/>
                            <a:ext cx="1140699" cy="22112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  <p:sp>
                        <p:nvSpPr>
                          <p:cNvPr id="521" name="Oval 520">
                            <a:extLst>
                              <a:ext uri="{FF2B5EF4-FFF2-40B4-BE49-F238E27FC236}">
                                <a16:creationId xmlns:a16="http://schemas.microsoft.com/office/drawing/2014/main" id="{3510C1C5-B873-441D-A597-09D541B3467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21440723">
                            <a:off x="6326730" y="1483611"/>
                            <a:ext cx="83624" cy="7712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pic>
                        <p:nvPicPr>
                          <p:cNvPr id="522" name="Picture 4" descr="http://www.google.com/images?q=tbn:ANd9GcS-fW56jE-2I035cGRWlkMwuutG7f4A3lwM7TO55yc8AQ33Ja1IbauBwcs">
                            <a:hlinkClick r:id="rId4"/>
                            <a:extLst>
                              <a:ext uri="{FF2B5EF4-FFF2-40B4-BE49-F238E27FC236}">
                                <a16:creationId xmlns:a16="http://schemas.microsoft.com/office/drawing/2014/main" id="{9021A434-34FC-4AAF-B651-B341BA57B84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 cstate="print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20205220">
                            <a:off x="2277250" y="3050461"/>
                            <a:ext cx="656843" cy="22112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  <p:pic>
                        <p:nvPicPr>
                          <p:cNvPr id="523" name="Picture 4" descr="http://www.google.com/images?q=tbn:ANd9GcS-fW56jE-2I035cGRWlkMwuutG7f4A3lwM7TO55yc8AQ33Ja1IbauBwcs">
                            <a:hlinkClick r:id="rId4"/>
                            <a:extLst>
                              <a:ext uri="{FF2B5EF4-FFF2-40B4-BE49-F238E27FC236}">
                                <a16:creationId xmlns:a16="http://schemas.microsoft.com/office/drawing/2014/main" id="{E1BDBDC5-57AA-4348-9391-150540CA3D2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 cstate="print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20205220">
                            <a:off x="3418390" y="2580826"/>
                            <a:ext cx="528887" cy="22112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  <p:pic>
                        <p:nvPicPr>
                          <p:cNvPr id="524" name="Picture 4" descr="http://www.google.com/images?q=tbn:ANd9GcS-fW56jE-2I035cGRWlkMwuutG7f4A3lwM7TO55yc8AQ33Ja1IbauBwcs">
                            <a:hlinkClick r:id="rId4"/>
                            <a:extLst>
                              <a:ext uri="{FF2B5EF4-FFF2-40B4-BE49-F238E27FC236}">
                                <a16:creationId xmlns:a16="http://schemas.microsoft.com/office/drawing/2014/main" id="{7ABF2F3D-7084-4375-8E78-AA20FDF5DBF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 cstate="print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20205220">
                            <a:off x="1562348" y="3367691"/>
                            <a:ext cx="735425" cy="192636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  <p:pic>
                        <p:nvPicPr>
                          <p:cNvPr id="525" name="Picture 4" descr="http://www.google.com/images?q=tbn:ANd9GcS-fW56jE-2I035cGRWlkMwuutG7f4A3lwM7TO55yc8AQ33Ja1IbauBwcs">
                            <a:hlinkClick r:id="rId4"/>
                            <a:extLst>
                              <a:ext uri="{FF2B5EF4-FFF2-40B4-BE49-F238E27FC236}">
                                <a16:creationId xmlns:a16="http://schemas.microsoft.com/office/drawing/2014/main" id="{6BD5B243-E437-4129-B94F-E6D9E0A7A22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 cstate="print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20205220">
                            <a:off x="4637990" y="2037182"/>
                            <a:ext cx="682024" cy="192636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grpSp>
                  </p:grpSp>
                  <p:grpSp>
                    <p:nvGrpSpPr>
                      <p:cNvPr id="361" name="Group 360">
                        <a:extLst>
                          <a:ext uri="{FF2B5EF4-FFF2-40B4-BE49-F238E27FC236}">
                            <a16:creationId xmlns:a16="http://schemas.microsoft.com/office/drawing/2014/main" id="{5A599F44-9ABC-4BD4-9C85-B381FD604E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57288" y="1686672"/>
                        <a:ext cx="3750854" cy="1605152"/>
                        <a:chOff x="2165139" y="1130927"/>
                        <a:chExt cx="3750854" cy="1605152"/>
                      </a:xfrm>
                    </p:grpSpPr>
                    <p:pic>
                      <p:nvPicPr>
                        <p:cNvPr id="508" name="Picture 4" descr="http://www.google.com/images?q=tbn:ANd9GcS-fW56jE-2I035cGRWlkMwuutG7f4A3lwM7TO55yc8AQ33Ja1IbauBwcs">
                          <a:hlinkClick r:id="rId4"/>
                          <a:extLst>
                            <a:ext uri="{FF2B5EF4-FFF2-40B4-BE49-F238E27FC236}">
                              <a16:creationId xmlns:a16="http://schemas.microsoft.com/office/drawing/2014/main" id="{AEE6DA70-68DF-4AB1-9689-DD9908A4693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print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19802648">
                          <a:off x="3260511" y="2231393"/>
                          <a:ext cx="380819" cy="170912"/>
                        </a:xfrm>
                        <a:prstGeom prst="rect">
                          <a:avLst/>
                        </a:prstGeom>
                        <a:noFill/>
                      </p:spPr>
                    </p:pic>
                    <p:pic>
                      <p:nvPicPr>
                        <p:cNvPr id="509" name="Picture 4" descr="http://www.google.com/images?q=tbn:ANd9GcS-fW56jE-2I035cGRWlkMwuutG7f4A3lwM7TO55yc8AQ33Ja1IbauBwcs">
                          <a:hlinkClick r:id="rId4"/>
                          <a:extLst>
                            <a:ext uri="{FF2B5EF4-FFF2-40B4-BE49-F238E27FC236}">
                              <a16:creationId xmlns:a16="http://schemas.microsoft.com/office/drawing/2014/main" id="{7BC7AA46-3FF0-41C1-919B-8E148114D4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 cstate="print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19802648">
                          <a:off x="3983638" y="1745866"/>
                          <a:ext cx="603934" cy="170912"/>
                        </a:xfrm>
                        <a:prstGeom prst="rect">
                          <a:avLst/>
                        </a:prstGeom>
                        <a:noFill/>
                      </p:spPr>
                    </p:pic>
                    <p:grpSp>
                      <p:nvGrpSpPr>
                        <p:cNvPr id="510" name="Group 509">
                          <a:extLst>
                            <a:ext uri="{FF2B5EF4-FFF2-40B4-BE49-F238E27FC236}">
                              <a16:creationId xmlns:a16="http://schemas.microsoft.com/office/drawing/2014/main" id="{CD084A4E-AB76-469F-94B0-28D34139AB5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21197428">
                          <a:off x="2165139" y="1130927"/>
                          <a:ext cx="3750854" cy="1605152"/>
                          <a:chOff x="1562348" y="1483611"/>
                          <a:chExt cx="4852783" cy="2076716"/>
                        </a:xfrm>
                      </p:grpSpPr>
                      <p:pic>
                        <p:nvPicPr>
                          <p:cNvPr id="511" name="Picture 4" descr="http://www.google.com/images?q=tbn:ANd9GcS-fW56jE-2I035cGRWlkMwuutG7f4A3lwM7TO55yc8AQ33Ja1IbauBwcs">
                            <a:hlinkClick r:id="rId4"/>
                            <a:extLst>
                              <a:ext uri="{FF2B5EF4-FFF2-40B4-BE49-F238E27FC236}">
                                <a16:creationId xmlns:a16="http://schemas.microsoft.com/office/drawing/2014/main" id="{7832DEFF-96C6-44AD-9A24-18C3DC9931B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 cstate="print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20188351">
                            <a:off x="5274432" y="1643679"/>
                            <a:ext cx="1140699" cy="22112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  <p:sp>
                        <p:nvSpPr>
                          <p:cNvPr id="512" name="Oval 511">
                            <a:extLst>
                              <a:ext uri="{FF2B5EF4-FFF2-40B4-BE49-F238E27FC236}">
                                <a16:creationId xmlns:a16="http://schemas.microsoft.com/office/drawing/2014/main" id="{CA48CC53-DC94-43F7-8E3F-76E1FFE2B1D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21440723">
                            <a:off x="6326730" y="1483611"/>
                            <a:ext cx="83624" cy="7712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pic>
                        <p:nvPicPr>
                          <p:cNvPr id="513" name="Picture 4" descr="http://www.google.com/images?q=tbn:ANd9GcS-fW56jE-2I035cGRWlkMwuutG7f4A3lwM7TO55yc8AQ33Ja1IbauBwcs">
                            <a:hlinkClick r:id="rId4"/>
                            <a:extLst>
                              <a:ext uri="{FF2B5EF4-FFF2-40B4-BE49-F238E27FC236}">
                                <a16:creationId xmlns:a16="http://schemas.microsoft.com/office/drawing/2014/main" id="{BCB6F998-B232-4FD4-82EB-D9FDBDD388B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 cstate="print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20205220">
                            <a:off x="2277250" y="3050461"/>
                            <a:ext cx="656843" cy="22112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  <p:pic>
                        <p:nvPicPr>
                          <p:cNvPr id="514" name="Picture 4" descr="http://www.google.com/images?q=tbn:ANd9GcS-fW56jE-2I035cGRWlkMwuutG7f4A3lwM7TO55yc8AQ33Ja1IbauBwcs">
                            <a:hlinkClick r:id="rId4"/>
                            <a:extLst>
                              <a:ext uri="{FF2B5EF4-FFF2-40B4-BE49-F238E27FC236}">
                                <a16:creationId xmlns:a16="http://schemas.microsoft.com/office/drawing/2014/main" id="{7C0DBEE1-44C3-4B58-AAA3-596F34A171F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 cstate="print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20205220">
                            <a:off x="3418390" y="2580826"/>
                            <a:ext cx="528887" cy="22112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  <p:pic>
                        <p:nvPicPr>
                          <p:cNvPr id="515" name="Picture 4" descr="http://www.google.com/images?q=tbn:ANd9GcS-fW56jE-2I035cGRWlkMwuutG7f4A3lwM7TO55yc8AQ33Ja1IbauBwcs">
                            <a:hlinkClick r:id="rId4"/>
                            <a:extLst>
                              <a:ext uri="{FF2B5EF4-FFF2-40B4-BE49-F238E27FC236}">
                                <a16:creationId xmlns:a16="http://schemas.microsoft.com/office/drawing/2014/main" id="{A01AC18B-6F90-4A36-A460-9D23186B116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 cstate="print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20205220">
                            <a:off x="1562348" y="3367691"/>
                            <a:ext cx="735425" cy="192636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  <p:pic>
                        <p:nvPicPr>
                          <p:cNvPr id="516" name="Picture 4" descr="http://www.google.com/images?q=tbn:ANd9GcS-fW56jE-2I035cGRWlkMwuutG7f4A3lwM7TO55yc8AQ33Ja1IbauBwcs">
                            <a:hlinkClick r:id="rId4"/>
                            <a:extLst>
                              <a:ext uri="{FF2B5EF4-FFF2-40B4-BE49-F238E27FC236}">
                                <a16:creationId xmlns:a16="http://schemas.microsoft.com/office/drawing/2014/main" id="{1D190F20-EFA6-424D-A15F-5D5555741CF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 cstate="print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20205220">
                            <a:off x="4637990" y="2037182"/>
                            <a:ext cx="682024" cy="192636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grpSp>
                  </p:grpSp>
                  <p:grpSp>
                    <p:nvGrpSpPr>
                      <p:cNvPr id="362" name="Group 361">
                        <a:extLst>
                          <a:ext uri="{FF2B5EF4-FFF2-40B4-BE49-F238E27FC236}">
                            <a16:creationId xmlns:a16="http://schemas.microsoft.com/office/drawing/2014/main" id="{6935D953-39B0-4DF4-B626-288D824BFA0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53527" y="1907652"/>
                        <a:ext cx="3750854" cy="1605152"/>
                        <a:chOff x="2165138" y="1130927"/>
                        <a:chExt cx="3750854" cy="1605152"/>
                      </a:xfrm>
                    </p:grpSpPr>
                    <p:pic>
                      <p:nvPicPr>
                        <p:cNvPr id="499" name="Picture 4" descr="http://www.google.com/images?q=tbn:ANd9GcS-fW56jE-2I035cGRWlkMwuutG7f4A3lwM7TO55yc8AQ33Ja1IbauBwcs">
                          <a:hlinkClick r:id="rId4"/>
                          <a:extLst>
                            <a:ext uri="{FF2B5EF4-FFF2-40B4-BE49-F238E27FC236}">
                              <a16:creationId xmlns:a16="http://schemas.microsoft.com/office/drawing/2014/main" id="{B3F59DBA-BBF6-4710-9B10-8DBB4D3C3C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print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19802648">
                          <a:off x="3260511" y="2231393"/>
                          <a:ext cx="380819" cy="170912"/>
                        </a:xfrm>
                        <a:prstGeom prst="rect">
                          <a:avLst/>
                        </a:prstGeom>
                        <a:noFill/>
                      </p:spPr>
                    </p:pic>
                    <p:pic>
                      <p:nvPicPr>
                        <p:cNvPr id="500" name="Picture 4" descr="http://www.google.com/images?q=tbn:ANd9GcS-fW56jE-2I035cGRWlkMwuutG7f4A3lwM7TO55yc8AQ33Ja1IbauBwcs">
                          <a:hlinkClick r:id="rId4"/>
                          <a:extLst>
                            <a:ext uri="{FF2B5EF4-FFF2-40B4-BE49-F238E27FC236}">
                              <a16:creationId xmlns:a16="http://schemas.microsoft.com/office/drawing/2014/main" id="{D3151B5A-8566-4E3C-8B66-6E351AA3892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 cstate="print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19802648">
                          <a:off x="3983638" y="1745866"/>
                          <a:ext cx="603934" cy="170912"/>
                        </a:xfrm>
                        <a:prstGeom prst="rect">
                          <a:avLst/>
                        </a:prstGeom>
                        <a:noFill/>
                      </p:spPr>
                    </p:pic>
                    <p:grpSp>
                      <p:nvGrpSpPr>
                        <p:cNvPr id="501" name="Group 500">
                          <a:extLst>
                            <a:ext uri="{FF2B5EF4-FFF2-40B4-BE49-F238E27FC236}">
                              <a16:creationId xmlns:a16="http://schemas.microsoft.com/office/drawing/2014/main" id="{066B601F-70C6-4E14-B9AF-44F9C09F56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21197428">
                          <a:off x="2165138" y="1130927"/>
                          <a:ext cx="3750854" cy="1605152"/>
                          <a:chOff x="1562348" y="1483611"/>
                          <a:chExt cx="4852783" cy="2076716"/>
                        </a:xfrm>
                      </p:grpSpPr>
                      <p:pic>
                        <p:nvPicPr>
                          <p:cNvPr id="502" name="Picture 4" descr="http://www.google.com/images?q=tbn:ANd9GcS-fW56jE-2I035cGRWlkMwuutG7f4A3lwM7TO55yc8AQ33Ja1IbauBwcs">
                            <a:hlinkClick r:id="rId4"/>
                            <a:extLst>
                              <a:ext uri="{FF2B5EF4-FFF2-40B4-BE49-F238E27FC236}">
                                <a16:creationId xmlns:a16="http://schemas.microsoft.com/office/drawing/2014/main" id="{C9E9BD3D-AD65-4492-99B3-13D4A9DA3DA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 cstate="print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20188351">
                            <a:off x="5274432" y="1643679"/>
                            <a:ext cx="1140699" cy="22112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  <p:sp>
                        <p:nvSpPr>
                          <p:cNvPr id="503" name="Oval 502">
                            <a:extLst>
                              <a:ext uri="{FF2B5EF4-FFF2-40B4-BE49-F238E27FC236}">
                                <a16:creationId xmlns:a16="http://schemas.microsoft.com/office/drawing/2014/main" id="{5B00BC61-4C38-4DBD-B8AF-36FB95E8888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21440723">
                            <a:off x="6326730" y="1483611"/>
                            <a:ext cx="83624" cy="7712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pic>
                        <p:nvPicPr>
                          <p:cNvPr id="504" name="Picture 4" descr="http://www.google.com/images?q=tbn:ANd9GcS-fW56jE-2I035cGRWlkMwuutG7f4A3lwM7TO55yc8AQ33Ja1IbauBwcs">
                            <a:hlinkClick r:id="rId4"/>
                            <a:extLst>
                              <a:ext uri="{FF2B5EF4-FFF2-40B4-BE49-F238E27FC236}">
                                <a16:creationId xmlns:a16="http://schemas.microsoft.com/office/drawing/2014/main" id="{4AC9B56D-C5EF-4522-90CB-55C80E55C61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 cstate="print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20205220">
                            <a:off x="2277250" y="3050461"/>
                            <a:ext cx="656843" cy="22112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  <p:pic>
                        <p:nvPicPr>
                          <p:cNvPr id="505" name="Picture 4" descr="http://www.google.com/images?q=tbn:ANd9GcS-fW56jE-2I035cGRWlkMwuutG7f4A3lwM7TO55yc8AQ33Ja1IbauBwcs">
                            <a:hlinkClick r:id="rId4"/>
                            <a:extLst>
                              <a:ext uri="{FF2B5EF4-FFF2-40B4-BE49-F238E27FC236}">
                                <a16:creationId xmlns:a16="http://schemas.microsoft.com/office/drawing/2014/main" id="{1045F750-DEF8-45B9-AD60-3CF7D834BE7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 cstate="print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20205220">
                            <a:off x="3418390" y="2580826"/>
                            <a:ext cx="528887" cy="22112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  <p:pic>
                        <p:nvPicPr>
                          <p:cNvPr id="506" name="Picture 4" descr="http://www.google.com/images?q=tbn:ANd9GcS-fW56jE-2I035cGRWlkMwuutG7f4A3lwM7TO55yc8AQ33Ja1IbauBwcs">
                            <a:hlinkClick r:id="rId4"/>
                            <a:extLst>
                              <a:ext uri="{FF2B5EF4-FFF2-40B4-BE49-F238E27FC236}">
                                <a16:creationId xmlns:a16="http://schemas.microsoft.com/office/drawing/2014/main" id="{FC1DE0CB-D349-402A-BBDB-BDB9D290786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 cstate="print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20205220">
                            <a:off x="1562348" y="3367691"/>
                            <a:ext cx="735425" cy="192636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  <p:pic>
                        <p:nvPicPr>
                          <p:cNvPr id="507" name="Picture 4" descr="http://www.google.com/images?q=tbn:ANd9GcS-fW56jE-2I035cGRWlkMwuutG7f4A3lwM7TO55yc8AQ33Ja1IbauBwcs">
                            <a:hlinkClick r:id="rId4"/>
                            <a:extLst>
                              <a:ext uri="{FF2B5EF4-FFF2-40B4-BE49-F238E27FC236}">
                                <a16:creationId xmlns:a16="http://schemas.microsoft.com/office/drawing/2014/main" id="{AE0F50AC-4F4B-48A4-8324-89AF9F1E748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 cstate="print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20205220">
                            <a:off x="4637990" y="2037182"/>
                            <a:ext cx="682024" cy="192636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grpSp>
                  </p:grpSp>
                  <p:grpSp>
                    <p:nvGrpSpPr>
                      <p:cNvPr id="363" name="Group 362">
                        <a:extLst>
                          <a:ext uri="{FF2B5EF4-FFF2-40B4-BE49-F238E27FC236}">
                            <a16:creationId xmlns:a16="http://schemas.microsoft.com/office/drawing/2014/main" id="{EF88EDA6-2136-423E-B141-9AEA7D6EB09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13648" y="2463912"/>
                        <a:ext cx="3750854" cy="1605152"/>
                        <a:chOff x="2165139" y="1130927"/>
                        <a:chExt cx="3750854" cy="1605152"/>
                      </a:xfrm>
                    </p:grpSpPr>
                    <p:pic>
                      <p:nvPicPr>
                        <p:cNvPr id="490" name="Picture 4" descr="http://www.google.com/images?q=tbn:ANd9GcS-fW56jE-2I035cGRWlkMwuutG7f4A3lwM7TO55yc8AQ33Ja1IbauBwcs">
                          <a:hlinkClick r:id="rId4"/>
                          <a:extLst>
                            <a:ext uri="{FF2B5EF4-FFF2-40B4-BE49-F238E27FC236}">
                              <a16:creationId xmlns:a16="http://schemas.microsoft.com/office/drawing/2014/main" id="{40A0E2C1-F35A-436D-AE0A-B82F5E885FD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print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19802648">
                          <a:off x="3260511" y="2231393"/>
                          <a:ext cx="380819" cy="170912"/>
                        </a:xfrm>
                        <a:prstGeom prst="rect">
                          <a:avLst/>
                        </a:prstGeom>
                        <a:noFill/>
                      </p:spPr>
                    </p:pic>
                    <p:pic>
                      <p:nvPicPr>
                        <p:cNvPr id="491" name="Picture 4" descr="http://www.google.com/images?q=tbn:ANd9GcS-fW56jE-2I035cGRWlkMwuutG7f4A3lwM7TO55yc8AQ33Ja1IbauBwcs">
                          <a:hlinkClick r:id="rId4"/>
                          <a:extLst>
                            <a:ext uri="{FF2B5EF4-FFF2-40B4-BE49-F238E27FC236}">
                              <a16:creationId xmlns:a16="http://schemas.microsoft.com/office/drawing/2014/main" id="{AE367394-FF00-4937-A523-77FEC31388B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 cstate="print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19802648">
                          <a:off x="3983638" y="1745866"/>
                          <a:ext cx="603934" cy="170912"/>
                        </a:xfrm>
                        <a:prstGeom prst="rect">
                          <a:avLst/>
                        </a:prstGeom>
                        <a:noFill/>
                      </p:spPr>
                    </p:pic>
                    <p:grpSp>
                      <p:nvGrpSpPr>
                        <p:cNvPr id="492" name="Group 491">
                          <a:extLst>
                            <a:ext uri="{FF2B5EF4-FFF2-40B4-BE49-F238E27FC236}">
                              <a16:creationId xmlns:a16="http://schemas.microsoft.com/office/drawing/2014/main" id="{F82FA875-0BB8-4A4A-9736-C17AE62FBF5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21197428">
                          <a:off x="2165139" y="1130927"/>
                          <a:ext cx="3750854" cy="1605152"/>
                          <a:chOff x="1562348" y="1483611"/>
                          <a:chExt cx="4852783" cy="2076716"/>
                        </a:xfrm>
                      </p:grpSpPr>
                      <p:pic>
                        <p:nvPicPr>
                          <p:cNvPr id="493" name="Picture 4" descr="http://www.google.com/images?q=tbn:ANd9GcS-fW56jE-2I035cGRWlkMwuutG7f4A3lwM7TO55yc8AQ33Ja1IbauBwcs">
                            <a:hlinkClick r:id="rId4"/>
                            <a:extLst>
                              <a:ext uri="{FF2B5EF4-FFF2-40B4-BE49-F238E27FC236}">
                                <a16:creationId xmlns:a16="http://schemas.microsoft.com/office/drawing/2014/main" id="{05F584F6-8A9C-445C-B19E-B33806BA44A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 cstate="print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20188351">
                            <a:off x="5274432" y="1643679"/>
                            <a:ext cx="1140699" cy="22112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  <p:sp>
                        <p:nvSpPr>
                          <p:cNvPr id="494" name="Oval 493">
                            <a:extLst>
                              <a:ext uri="{FF2B5EF4-FFF2-40B4-BE49-F238E27FC236}">
                                <a16:creationId xmlns:a16="http://schemas.microsoft.com/office/drawing/2014/main" id="{D5640D5A-AFBD-4CC8-9456-2D7648993AE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21440723">
                            <a:off x="6326730" y="1483611"/>
                            <a:ext cx="83624" cy="7712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pic>
                        <p:nvPicPr>
                          <p:cNvPr id="495" name="Picture 4" descr="http://www.google.com/images?q=tbn:ANd9GcS-fW56jE-2I035cGRWlkMwuutG7f4A3lwM7TO55yc8AQ33Ja1IbauBwcs">
                            <a:hlinkClick r:id="rId4"/>
                            <a:extLst>
                              <a:ext uri="{FF2B5EF4-FFF2-40B4-BE49-F238E27FC236}">
                                <a16:creationId xmlns:a16="http://schemas.microsoft.com/office/drawing/2014/main" id="{B4549A89-FE07-44AE-BEA6-B923DFF7932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 cstate="print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20205220">
                            <a:off x="2277250" y="3050461"/>
                            <a:ext cx="656843" cy="22112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  <p:pic>
                        <p:nvPicPr>
                          <p:cNvPr id="496" name="Picture 4" descr="http://www.google.com/images?q=tbn:ANd9GcS-fW56jE-2I035cGRWlkMwuutG7f4A3lwM7TO55yc8AQ33Ja1IbauBwcs">
                            <a:hlinkClick r:id="rId4"/>
                            <a:extLst>
                              <a:ext uri="{FF2B5EF4-FFF2-40B4-BE49-F238E27FC236}">
                                <a16:creationId xmlns:a16="http://schemas.microsoft.com/office/drawing/2014/main" id="{BCFDD2D3-74E8-42C0-A217-F8F2BDE56A3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 cstate="print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20205220">
                            <a:off x="3418390" y="2580826"/>
                            <a:ext cx="528887" cy="22112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  <p:pic>
                        <p:nvPicPr>
                          <p:cNvPr id="497" name="Picture 4" descr="http://www.google.com/images?q=tbn:ANd9GcS-fW56jE-2I035cGRWlkMwuutG7f4A3lwM7TO55yc8AQ33Ja1IbauBwcs">
                            <a:hlinkClick r:id="rId4"/>
                            <a:extLst>
                              <a:ext uri="{FF2B5EF4-FFF2-40B4-BE49-F238E27FC236}">
                                <a16:creationId xmlns:a16="http://schemas.microsoft.com/office/drawing/2014/main" id="{E83C3AE6-415A-4A18-8D09-BCED06BB962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 cstate="print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20205220">
                            <a:off x="1562348" y="3367691"/>
                            <a:ext cx="735425" cy="192636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  <p:pic>
                        <p:nvPicPr>
                          <p:cNvPr id="498" name="Picture 4" descr="http://www.google.com/images?q=tbn:ANd9GcS-fW56jE-2I035cGRWlkMwuutG7f4A3lwM7TO55yc8AQ33Ja1IbauBwcs">
                            <a:hlinkClick r:id="rId4"/>
                            <a:extLst>
                              <a:ext uri="{FF2B5EF4-FFF2-40B4-BE49-F238E27FC236}">
                                <a16:creationId xmlns:a16="http://schemas.microsoft.com/office/drawing/2014/main" id="{7F4C4742-7B53-4965-9C42-15AD0F30681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 cstate="print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20205220">
                            <a:off x="4637990" y="2037182"/>
                            <a:ext cx="682024" cy="192636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grpSp>
                  </p:grpSp>
                  <p:grpSp>
                    <p:nvGrpSpPr>
                      <p:cNvPr id="364" name="Group 363">
                        <a:extLst>
                          <a:ext uri="{FF2B5EF4-FFF2-40B4-BE49-F238E27FC236}">
                            <a16:creationId xmlns:a16="http://schemas.microsoft.com/office/drawing/2014/main" id="{010D8C36-FC9A-4284-9F23-B83C528E909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6398" y="-360326"/>
                        <a:ext cx="4998261" cy="5558233"/>
                        <a:chOff x="1936398" y="-360326"/>
                        <a:chExt cx="4998261" cy="5558233"/>
                      </a:xfrm>
                    </p:grpSpPr>
                    <p:grpSp>
                      <p:nvGrpSpPr>
                        <p:cNvPr id="365" name="Group 364">
                          <a:extLst>
                            <a:ext uri="{FF2B5EF4-FFF2-40B4-BE49-F238E27FC236}">
                              <a16:creationId xmlns:a16="http://schemas.microsoft.com/office/drawing/2014/main" id="{86D11BC2-5708-4FB8-B40B-A35C0BB3DEB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3624817">
                          <a:off x="1398791" y="2166955"/>
                          <a:ext cx="3801928" cy="1678983"/>
                          <a:chOff x="1335552" y="1598717"/>
                          <a:chExt cx="3801928" cy="1678983"/>
                        </a:xfrm>
                      </p:grpSpPr>
                      <p:grpSp>
                        <p:nvGrpSpPr>
                          <p:cNvPr id="473" name="Group 472">
                            <a:extLst>
                              <a:ext uri="{FF2B5EF4-FFF2-40B4-BE49-F238E27FC236}">
                                <a16:creationId xmlns:a16="http://schemas.microsoft.com/office/drawing/2014/main" id="{7220DF1C-6F24-4C26-A80B-E95A29D6C88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335552" y="1598717"/>
                            <a:ext cx="3801928" cy="1678983"/>
                            <a:chOff x="1335552" y="1598717"/>
                            <a:chExt cx="3801928" cy="1678983"/>
                          </a:xfrm>
                        </p:grpSpPr>
                        <p:pic>
                          <p:nvPicPr>
                            <p:cNvPr id="475" name="Picture 4" descr="http://www.google.com/images?q=tbn:ANd9GcS-fW56jE-2I035cGRWlkMwuutG7f4A3lwM7TO55yc8AQ33Ja1IbauBwcs">
                              <a:hlinkClick r:id="rId4"/>
                              <a:extLst>
                                <a:ext uri="{FF2B5EF4-FFF2-40B4-BE49-F238E27FC236}">
                                  <a16:creationId xmlns:a16="http://schemas.microsoft.com/office/drawing/2014/main" id="{F11D4171-FC4E-4CC7-8E0E-9DFFD6B20355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 cstate="print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rot="19802648">
                              <a:off x="3230105" y="2239528"/>
                              <a:ext cx="413402" cy="170912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pic>
                          <p:nvPicPr>
                            <p:cNvPr id="476" name="Picture 4" descr="http://www.google.com/images?q=tbn:ANd9GcS-fW56jE-2I035cGRWlkMwuutG7f4A3lwM7TO55yc8AQ33Ja1IbauBwcs">
                              <a:hlinkClick r:id="rId4"/>
                              <a:extLst>
                                <a:ext uri="{FF2B5EF4-FFF2-40B4-BE49-F238E27FC236}">
                                  <a16:creationId xmlns:a16="http://schemas.microsoft.com/office/drawing/2014/main" id="{92782C11-1C03-4109-85FF-785362F86CB9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 cstate="print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rot="19802648">
                              <a:off x="3986675" y="1757220"/>
                              <a:ext cx="558457" cy="170912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grpSp>
                          <p:nvGrpSpPr>
                            <p:cNvPr id="477" name="Group 476">
                              <a:extLst>
                                <a:ext uri="{FF2B5EF4-FFF2-40B4-BE49-F238E27FC236}">
                                  <a16:creationId xmlns:a16="http://schemas.microsoft.com/office/drawing/2014/main" id="{2110ECDF-5939-4D0C-9F85-B5D7777D97A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21197428">
                              <a:off x="1335552" y="1598717"/>
                              <a:ext cx="3801928" cy="1678983"/>
                              <a:chOff x="419878" y="1962816"/>
                              <a:chExt cx="4918862" cy="2172237"/>
                            </a:xfrm>
                          </p:grpSpPr>
                          <p:pic>
                            <p:nvPicPr>
                              <p:cNvPr id="479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C54E7A59-561B-4929-96C7-C29381000933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151139">
                                <a:off x="419878" y="3747064"/>
                                <a:ext cx="1205347" cy="22112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sp>
                            <p:nvSpPr>
                              <p:cNvPr id="480" name="Oval 479">
                                <a:extLst>
                                  <a:ext uri="{FF2B5EF4-FFF2-40B4-BE49-F238E27FC236}">
                                    <a16:creationId xmlns:a16="http://schemas.microsoft.com/office/drawing/2014/main" id="{E94869BF-6DE8-436F-A5A4-544D644AD1F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21403511">
                                <a:off x="424439" y="4057933"/>
                                <a:ext cx="83624" cy="7712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pic>
                            <p:nvPicPr>
                              <p:cNvPr id="481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40D22C7C-BF3A-4224-AC0F-C6411AF7F852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205220">
                                <a:off x="2233255" y="3067450"/>
                                <a:ext cx="665729" cy="22112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pic>
                            <p:nvPicPr>
                              <p:cNvPr id="482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9599F694-AFD2-4A31-B990-25F553E1C133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205220">
                                <a:off x="3418390" y="2580826"/>
                                <a:ext cx="528887" cy="22112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pic>
                            <p:nvPicPr>
                              <p:cNvPr id="483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BE3DFBB5-ABE7-4D97-9920-EF444DA8C159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5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205220">
                                <a:off x="1565329" y="3382181"/>
                                <a:ext cx="662001" cy="192636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pic>
                            <p:nvPicPr>
                              <p:cNvPr id="484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5345F23A-E356-4279-9AEB-F71F2C6BDB50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6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205220">
                                <a:off x="4639332" y="2043708"/>
                                <a:ext cx="648949" cy="192636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sp>
                            <p:nvSpPr>
                              <p:cNvPr id="485" name="Oval 484">
                                <a:extLst>
                                  <a:ext uri="{FF2B5EF4-FFF2-40B4-BE49-F238E27FC236}">
                                    <a16:creationId xmlns:a16="http://schemas.microsoft.com/office/drawing/2014/main" id="{FAC35412-6C95-4D44-BC84-ECEA37363BC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70970" y="3561822"/>
                                <a:ext cx="83624" cy="7712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86" name="Oval 485">
                                <a:extLst>
                                  <a:ext uri="{FF2B5EF4-FFF2-40B4-BE49-F238E27FC236}">
                                    <a16:creationId xmlns:a16="http://schemas.microsoft.com/office/drawing/2014/main" id="{D3451326-2A47-4377-B0A7-330B6D852B3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255116" y="1962816"/>
                                <a:ext cx="83624" cy="7712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87" name="Oval 486">
                                <a:extLst>
                                  <a:ext uri="{FF2B5EF4-FFF2-40B4-BE49-F238E27FC236}">
                                    <a16:creationId xmlns:a16="http://schemas.microsoft.com/office/drawing/2014/main" id="{5AAE52BD-0873-4BC4-A9F0-E65D9CB5193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184419" y="3287352"/>
                                <a:ext cx="83624" cy="7712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88" name="Oval 487">
                                <a:extLst>
                                  <a:ext uri="{FF2B5EF4-FFF2-40B4-BE49-F238E27FC236}">
                                    <a16:creationId xmlns:a16="http://schemas.microsoft.com/office/drawing/2014/main" id="{C71076A3-C77B-4412-A0C5-FBA8DD3A01E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396824" y="2781872"/>
                                <a:ext cx="71767" cy="65307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89" name="Oval 488">
                                <a:extLst>
                                  <a:ext uri="{FF2B5EF4-FFF2-40B4-BE49-F238E27FC236}">
                                    <a16:creationId xmlns:a16="http://schemas.microsoft.com/office/drawing/2014/main" id="{C9BCDD9C-A494-4363-B802-0980D94F781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93850" y="2244953"/>
                                <a:ext cx="83624" cy="7712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478" name="Oval 477">
                              <a:extLst>
                                <a:ext uri="{FF2B5EF4-FFF2-40B4-BE49-F238E27FC236}">
                                  <a16:creationId xmlns:a16="http://schemas.microsoft.com/office/drawing/2014/main" id="{7369C859-647E-46BF-902A-9A645AAA144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21197428">
                              <a:off x="3994530" y="1953059"/>
                              <a:ext cx="64635" cy="59608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>
                              <a:solidFill>
                                <a:srgbClr val="7030A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474" name="Oval 473">
                            <a:extLst>
                              <a:ext uri="{FF2B5EF4-FFF2-40B4-BE49-F238E27FC236}">
                                <a16:creationId xmlns:a16="http://schemas.microsoft.com/office/drawing/2014/main" id="{03A0E380-5BB6-4F9B-A7A2-899C710DBE7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21197428">
                            <a:off x="3235115" y="2398592"/>
                            <a:ext cx="64635" cy="59608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366" name="Group 365">
                          <a:extLst>
                            <a:ext uri="{FF2B5EF4-FFF2-40B4-BE49-F238E27FC236}">
                              <a16:creationId xmlns:a16="http://schemas.microsoft.com/office/drawing/2014/main" id="{AB29BCAA-6F61-4D50-80AF-AF0F7273C4F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3624817">
                          <a:off x="3591982" y="932977"/>
                          <a:ext cx="4635979" cy="2049374"/>
                          <a:chOff x="1311058" y="1180871"/>
                          <a:chExt cx="4635979" cy="2049374"/>
                        </a:xfrm>
                      </p:grpSpPr>
                      <p:grpSp>
                        <p:nvGrpSpPr>
                          <p:cNvPr id="455" name="Group 454">
                            <a:extLst>
                              <a:ext uri="{FF2B5EF4-FFF2-40B4-BE49-F238E27FC236}">
                                <a16:creationId xmlns:a16="http://schemas.microsoft.com/office/drawing/2014/main" id="{87A27582-4D31-4BB5-AD66-2DF20129D12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311058" y="1180871"/>
                            <a:ext cx="4635979" cy="2049374"/>
                            <a:chOff x="1311058" y="1180871"/>
                            <a:chExt cx="4635979" cy="2049374"/>
                          </a:xfrm>
                        </p:grpSpPr>
                        <p:pic>
                          <p:nvPicPr>
                            <p:cNvPr id="457" name="Picture 4" descr="http://www.google.com/images?q=tbn:ANd9GcS-fW56jE-2I035cGRWlkMwuutG7f4A3lwM7TO55yc8AQ33Ja1IbauBwcs">
                              <a:hlinkClick r:id="rId4"/>
                              <a:extLst>
                                <a:ext uri="{FF2B5EF4-FFF2-40B4-BE49-F238E27FC236}">
                                  <a16:creationId xmlns:a16="http://schemas.microsoft.com/office/drawing/2014/main" id="{8C7324B5-6D2A-4D7D-B374-1106F14E7159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 cstate="print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rot="19802648">
                              <a:off x="3230105" y="2239528"/>
                              <a:ext cx="413402" cy="170912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pic>
                          <p:nvPicPr>
                            <p:cNvPr id="458" name="Picture 4" descr="http://www.google.com/images?q=tbn:ANd9GcS-fW56jE-2I035cGRWlkMwuutG7f4A3lwM7TO55yc8AQ33Ja1IbauBwcs">
                              <a:hlinkClick r:id="rId4"/>
                              <a:extLst>
                                <a:ext uri="{FF2B5EF4-FFF2-40B4-BE49-F238E27FC236}">
                                  <a16:creationId xmlns:a16="http://schemas.microsoft.com/office/drawing/2014/main" id="{938E31BB-A3CF-42D1-9A5C-098B5C08F799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 cstate="print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rot="19802648">
                              <a:off x="3986675" y="1757220"/>
                              <a:ext cx="558457" cy="170912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grpSp>
                          <p:nvGrpSpPr>
                            <p:cNvPr id="459" name="Group 458">
                              <a:extLst>
                                <a:ext uri="{FF2B5EF4-FFF2-40B4-BE49-F238E27FC236}">
                                  <a16:creationId xmlns:a16="http://schemas.microsoft.com/office/drawing/2014/main" id="{21AA5321-C9D8-4578-8C58-62C99F16304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21197428">
                              <a:off x="1311058" y="1180871"/>
                              <a:ext cx="4635979" cy="2049374"/>
                              <a:chOff x="419878" y="1483611"/>
                              <a:chExt cx="5997941" cy="2651442"/>
                            </a:xfrm>
                          </p:grpSpPr>
                          <p:pic>
                            <p:nvPicPr>
                              <p:cNvPr id="461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886B61C8-F092-4929-B20A-C9A3DF1977D2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151139">
                                <a:off x="419878" y="3747064"/>
                                <a:ext cx="1205347" cy="22112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sp>
                            <p:nvSpPr>
                              <p:cNvPr id="462" name="Oval 461">
                                <a:extLst>
                                  <a:ext uri="{FF2B5EF4-FFF2-40B4-BE49-F238E27FC236}">
                                    <a16:creationId xmlns:a16="http://schemas.microsoft.com/office/drawing/2014/main" id="{B9D9B5C8-E06F-4D66-8071-3D0E187D7F1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21403511">
                                <a:off x="424439" y="4057933"/>
                                <a:ext cx="83624" cy="7712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pic>
                            <p:nvPicPr>
                              <p:cNvPr id="463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68A8A80B-7D21-40A7-8F13-E46CA29B51BB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188351">
                                <a:off x="5212472" y="1656582"/>
                                <a:ext cx="1205347" cy="22112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sp>
                            <p:nvSpPr>
                              <p:cNvPr id="464" name="Oval 463">
                                <a:extLst>
                                  <a:ext uri="{FF2B5EF4-FFF2-40B4-BE49-F238E27FC236}">
                                    <a16:creationId xmlns:a16="http://schemas.microsoft.com/office/drawing/2014/main" id="{B10ABF1E-ECC1-40C4-9CFA-FC76CD7C29C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21440723">
                                <a:off x="6326730" y="1483611"/>
                                <a:ext cx="83624" cy="7712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pic>
                            <p:nvPicPr>
                              <p:cNvPr id="465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93C629B4-6BF1-4776-82E8-ADB80B39759F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205220">
                                <a:off x="2233255" y="3067450"/>
                                <a:ext cx="665729" cy="22112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pic>
                            <p:nvPicPr>
                              <p:cNvPr id="466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8D9AF731-24E4-4E05-891D-D382EA4FFC6C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205220">
                                <a:off x="3418390" y="2580826"/>
                                <a:ext cx="528887" cy="22112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pic>
                            <p:nvPicPr>
                              <p:cNvPr id="467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BEC34FD7-5FBF-4EBF-9B6A-42C2BBE4F5C7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5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205220">
                                <a:off x="1565329" y="3382181"/>
                                <a:ext cx="662001" cy="192636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pic>
                            <p:nvPicPr>
                              <p:cNvPr id="468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BC05083E-EDEC-4889-8F56-EF949238A2BD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6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205220">
                                <a:off x="4639332" y="2043708"/>
                                <a:ext cx="648949" cy="192636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sp>
                            <p:nvSpPr>
                              <p:cNvPr id="469" name="Oval 468">
                                <a:extLst>
                                  <a:ext uri="{FF2B5EF4-FFF2-40B4-BE49-F238E27FC236}">
                                    <a16:creationId xmlns:a16="http://schemas.microsoft.com/office/drawing/2014/main" id="{DF786ED4-3266-4E86-92DC-4F151AED4C9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70970" y="3561822"/>
                                <a:ext cx="83624" cy="7712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70" name="Oval 469">
                                <a:extLst>
                                  <a:ext uri="{FF2B5EF4-FFF2-40B4-BE49-F238E27FC236}">
                                    <a16:creationId xmlns:a16="http://schemas.microsoft.com/office/drawing/2014/main" id="{549F6B84-B621-416F-AAA3-EE058D574C0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255116" y="1962816"/>
                                <a:ext cx="83624" cy="7712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71" name="Oval 470">
                                <a:extLst>
                                  <a:ext uri="{FF2B5EF4-FFF2-40B4-BE49-F238E27FC236}">
                                    <a16:creationId xmlns:a16="http://schemas.microsoft.com/office/drawing/2014/main" id="{7919FBEB-9BB2-465D-8C36-FCDB2E797AF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184419" y="3287352"/>
                                <a:ext cx="83624" cy="7712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72" name="Oval 471">
                                <a:extLst>
                                  <a:ext uri="{FF2B5EF4-FFF2-40B4-BE49-F238E27FC236}">
                                    <a16:creationId xmlns:a16="http://schemas.microsoft.com/office/drawing/2014/main" id="{64CE11FB-055E-43B7-8ED4-9783AB7BE6D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396824" y="2781872"/>
                                <a:ext cx="71767" cy="65307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460" name="Oval 459">
                              <a:extLst>
                                <a:ext uri="{FF2B5EF4-FFF2-40B4-BE49-F238E27FC236}">
                                  <a16:creationId xmlns:a16="http://schemas.microsoft.com/office/drawing/2014/main" id="{0A6E539B-DA24-4701-83C5-B11A74A5B59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21197428">
                              <a:off x="3994530" y="1953059"/>
                              <a:ext cx="64635" cy="59608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>
                              <a:solidFill>
                                <a:srgbClr val="7030A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456" name="Oval 455">
                            <a:extLst>
                              <a:ext uri="{FF2B5EF4-FFF2-40B4-BE49-F238E27FC236}">
                                <a16:creationId xmlns:a16="http://schemas.microsoft.com/office/drawing/2014/main" id="{A77C13C0-66DC-4DE2-B02D-4C6778A257B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21197428">
                            <a:off x="3235115" y="2398592"/>
                            <a:ext cx="64635" cy="59608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367" name="Group 366">
                          <a:extLst>
                            <a:ext uri="{FF2B5EF4-FFF2-40B4-BE49-F238E27FC236}">
                              <a16:creationId xmlns:a16="http://schemas.microsoft.com/office/drawing/2014/main" id="{7C82EED9-AEEA-4999-9C70-6342C3BDFF4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3624817">
                          <a:off x="2237002" y="1695452"/>
                          <a:ext cx="3801928" cy="1678983"/>
                          <a:chOff x="1335552" y="1598717"/>
                          <a:chExt cx="3801928" cy="1678983"/>
                        </a:xfrm>
                      </p:grpSpPr>
                      <p:grpSp>
                        <p:nvGrpSpPr>
                          <p:cNvPr id="438" name="Group 437">
                            <a:extLst>
                              <a:ext uri="{FF2B5EF4-FFF2-40B4-BE49-F238E27FC236}">
                                <a16:creationId xmlns:a16="http://schemas.microsoft.com/office/drawing/2014/main" id="{94E575A6-F48F-42E6-8459-524F68C1826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335552" y="1598717"/>
                            <a:ext cx="3801928" cy="1678983"/>
                            <a:chOff x="1335552" y="1598717"/>
                            <a:chExt cx="3801928" cy="1678983"/>
                          </a:xfrm>
                        </p:grpSpPr>
                        <p:pic>
                          <p:nvPicPr>
                            <p:cNvPr id="440" name="Picture 4" descr="http://www.google.com/images?q=tbn:ANd9GcS-fW56jE-2I035cGRWlkMwuutG7f4A3lwM7TO55yc8AQ33Ja1IbauBwcs">
                              <a:hlinkClick r:id="rId4"/>
                              <a:extLst>
                                <a:ext uri="{FF2B5EF4-FFF2-40B4-BE49-F238E27FC236}">
                                  <a16:creationId xmlns:a16="http://schemas.microsoft.com/office/drawing/2014/main" id="{80D25461-6290-4D56-8370-5C320A7CA855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 cstate="print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rot="19802648">
                              <a:off x="3230105" y="2239528"/>
                              <a:ext cx="413402" cy="170912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pic>
                          <p:nvPicPr>
                            <p:cNvPr id="441" name="Picture 4" descr="http://www.google.com/images?q=tbn:ANd9GcS-fW56jE-2I035cGRWlkMwuutG7f4A3lwM7TO55yc8AQ33Ja1IbauBwcs">
                              <a:hlinkClick r:id="rId4"/>
                              <a:extLst>
                                <a:ext uri="{FF2B5EF4-FFF2-40B4-BE49-F238E27FC236}">
                                  <a16:creationId xmlns:a16="http://schemas.microsoft.com/office/drawing/2014/main" id="{A1B81CC3-D202-4E44-8BD0-3755B95597FA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 cstate="print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rot="19802648">
                              <a:off x="3986675" y="1757220"/>
                              <a:ext cx="558457" cy="170912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grpSp>
                          <p:nvGrpSpPr>
                            <p:cNvPr id="442" name="Group 441">
                              <a:extLst>
                                <a:ext uri="{FF2B5EF4-FFF2-40B4-BE49-F238E27FC236}">
                                  <a16:creationId xmlns:a16="http://schemas.microsoft.com/office/drawing/2014/main" id="{31AE3AE3-42D6-49F2-9DBE-90CBE39665A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21197428">
                              <a:off x="1335552" y="1598717"/>
                              <a:ext cx="3801928" cy="1678983"/>
                              <a:chOff x="419878" y="1962816"/>
                              <a:chExt cx="4918862" cy="2172237"/>
                            </a:xfrm>
                          </p:grpSpPr>
                          <p:pic>
                            <p:nvPicPr>
                              <p:cNvPr id="444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13667D4E-C1C2-4628-84A1-AD074E11F112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151139">
                                <a:off x="419878" y="3747064"/>
                                <a:ext cx="1205347" cy="22112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sp>
                            <p:nvSpPr>
                              <p:cNvPr id="445" name="Oval 444">
                                <a:extLst>
                                  <a:ext uri="{FF2B5EF4-FFF2-40B4-BE49-F238E27FC236}">
                                    <a16:creationId xmlns:a16="http://schemas.microsoft.com/office/drawing/2014/main" id="{FA12FC13-AD27-43CB-981A-17B319A3169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21403511">
                                <a:off x="424439" y="4057933"/>
                                <a:ext cx="83624" cy="7712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pic>
                            <p:nvPicPr>
                              <p:cNvPr id="446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15BF8A87-C0A1-4341-BE2B-7027ECD53830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205220">
                                <a:off x="2233255" y="3067450"/>
                                <a:ext cx="665729" cy="22112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pic>
                            <p:nvPicPr>
                              <p:cNvPr id="447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E019BC75-3184-4F78-9D7C-22C80C0F1A78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205220">
                                <a:off x="3418390" y="2580826"/>
                                <a:ext cx="528887" cy="22112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pic>
                            <p:nvPicPr>
                              <p:cNvPr id="448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EAE9495A-AF4A-4D7B-9CD9-E575A7CF0C7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5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205220">
                                <a:off x="1565329" y="3382181"/>
                                <a:ext cx="662001" cy="192636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pic>
                            <p:nvPicPr>
                              <p:cNvPr id="449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B6F62DF9-D451-49A3-A3BB-CDD7364766DF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6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205220">
                                <a:off x="4639332" y="2043708"/>
                                <a:ext cx="648949" cy="192636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sp>
                            <p:nvSpPr>
                              <p:cNvPr id="450" name="Oval 449">
                                <a:extLst>
                                  <a:ext uri="{FF2B5EF4-FFF2-40B4-BE49-F238E27FC236}">
                                    <a16:creationId xmlns:a16="http://schemas.microsoft.com/office/drawing/2014/main" id="{8D189145-CFA0-443A-AC83-5B3303596E3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70970" y="3561822"/>
                                <a:ext cx="83624" cy="7712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51" name="Oval 450">
                                <a:extLst>
                                  <a:ext uri="{FF2B5EF4-FFF2-40B4-BE49-F238E27FC236}">
                                    <a16:creationId xmlns:a16="http://schemas.microsoft.com/office/drawing/2014/main" id="{341BEAD5-1B84-4F50-8383-D992942D8C5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255116" y="1962816"/>
                                <a:ext cx="83624" cy="7712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52" name="Oval 451">
                                <a:extLst>
                                  <a:ext uri="{FF2B5EF4-FFF2-40B4-BE49-F238E27FC236}">
                                    <a16:creationId xmlns:a16="http://schemas.microsoft.com/office/drawing/2014/main" id="{18739819-A434-46B8-A220-9745BE808F9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184419" y="3287352"/>
                                <a:ext cx="83624" cy="7712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53" name="Oval 452">
                                <a:extLst>
                                  <a:ext uri="{FF2B5EF4-FFF2-40B4-BE49-F238E27FC236}">
                                    <a16:creationId xmlns:a16="http://schemas.microsoft.com/office/drawing/2014/main" id="{1404928B-78D6-4ADD-9E1E-132980548CC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396824" y="2781872"/>
                                <a:ext cx="71767" cy="65307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54" name="Oval 453">
                                <a:extLst>
                                  <a:ext uri="{FF2B5EF4-FFF2-40B4-BE49-F238E27FC236}">
                                    <a16:creationId xmlns:a16="http://schemas.microsoft.com/office/drawing/2014/main" id="{4623781A-62C8-4360-9C61-C285A7250E9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93850" y="2244953"/>
                                <a:ext cx="83624" cy="7712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443" name="Oval 442">
                              <a:extLst>
                                <a:ext uri="{FF2B5EF4-FFF2-40B4-BE49-F238E27FC236}">
                                  <a16:creationId xmlns:a16="http://schemas.microsoft.com/office/drawing/2014/main" id="{0F6C2D65-0987-4985-955A-A566DE9BDEB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21197428">
                              <a:off x="3994530" y="1953059"/>
                              <a:ext cx="64635" cy="59608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>
                              <a:solidFill>
                                <a:srgbClr val="7030A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439" name="Oval 438">
                            <a:extLst>
                              <a:ext uri="{FF2B5EF4-FFF2-40B4-BE49-F238E27FC236}">
                                <a16:creationId xmlns:a16="http://schemas.microsoft.com/office/drawing/2014/main" id="{C4DE5C24-E261-4CFE-BBF1-CA4664EAA56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21197428">
                            <a:off x="3235115" y="2398592"/>
                            <a:ext cx="64635" cy="59608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368" name="Group 367">
                          <a:extLst>
                            <a:ext uri="{FF2B5EF4-FFF2-40B4-BE49-F238E27FC236}">
                              <a16:creationId xmlns:a16="http://schemas.microsoft.com/office/drawing/2014/main" id="{FD57BC5C-0748-49AB-BE3A-393236089E2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3624817">
                          <a:off x="2618001" y="1447801"/>
                          <a:ext cx="3801928" cy="1678983"/>
                          <a:chOff x="1335551" y="1598717"/>
                          <a:chExt cx="3801928" cy="1678983"/>
                        </a:xfrm>
                      </p:grpSpPr>
                      <p:grpSp>
                        <p:nvGrpSpPr>
                          <p:cNvPr id="421" name="Group 420">
                            <a:extLst>
                              <a:ext uri="{FF2B5EF4-FFF2-40B4-BE49-F238E27FC236}">
                                <a16:creationId xmlns:a16="http://schemas.microsoft.com/office/drawing/2014/main" id="{F17FC46D-9A2C-400C-A70C-D25F919C047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335551" y="1598717"/>
                            <a:ext cx="3801928" cy="1678983"/>
                            <a:chOff x="1335551" y="1598717"/>
                            <a:chExt cx="3801928" cy="1678983"/>
                          </a:xfrm>
                        </p:grpSpPr>
                        <p:pic>
                          <p:nvPicPr>
                            <p:cNvPr id="423" name="Picture 4" descr="http://www.google.com/images?q=tbn:ANd9GcS-fW56jE-2I035cGRWlkMwuutG7f4A3lwM7TO55yc8AQ33Ja1IbauBwcs">
                              <a:hlinkClick r:id="rId4"/>
                              <a:extLst>
                                <a:ext uri="{FF2B5EF4-FFF2-40B4-BE49-F238E27FC236}">
                                  <a16:creationId xmlns:a16="http://schemas.microsoft.com/office/drawing/2014/main" id="{B94AD528-134E-413C-9084-20EDF929369B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 cstate="print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rot="19802648">
                              <a:off x="3230105" y="2239528"/>
                              <a:ext cx="413402" cy="170912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pic>
                          <p:nvPicPr>
                            <p:cNvPr id="424" name="Picture 4" descr="http://www.google.com/images?q=tbn:ANd9GcS-fW56jE-2I035cGRWlkMwuutG7f4A3lwM7TO55yc8AQ33Ja1IbauBwcs">
                              <a:hlinkClick r:id="rId4"/>
                              <a:extLst>
                                <a:ext uri="{FF2B5EF4-FFF2-40B4-BE49-F238E27FC236}">
                                  <a16:creationId xmlns:a16="http://schemas.microsoft.com/office/drawing/2014/main" id="{5B0EF766-A9F8-4083-99FC-4F687077B509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 cstate="print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rot="19802648">
                              <a:off x="3986675" y="1757220"/>
                              <a:ext cx="558457" cy="170912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grpSp>
                          <p:nvGrpSpPr>
                            <p:cNvPr id="425" name="Group 424">
                              <a:extLst>
                                <a:ext uri="{FF2B5EF4-FFF2-40B4-BE49-F238E27FC236}">
                                  <a16:creationId xmlns:a16="http://schemas.microsoft.com/office/drawing/2014/main" id="{C161B0FF-B03B-449D-B99B-82951A60B66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21197428">
                              <a:off x="1335551" y="1598717"/>
                              <a:ext cx="3801928" cy="1678983"/>
                              <a:chOff x="419878" y="1962816"/>
                              <a:chExt cx="4918862" cy="2172237"/>
                            </a:xfrm>
                          </p:grpSpPr>
                          <p:pic>
                            <p:nvPicPr>
                              <p:cNvPr id="427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94C7B3DB-5400-4B9E-9FF9-34E469314460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151139">
                                <a:off x="419878" y="3747064"/>
                                <a:ext cx="1205347" cy="22112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sp>
                            <p:nvSpPr>
                              <p:cNvPr id="428" name="Oval 427">
                                <a:extLst>
                                  <a:ext uri="{FF2B5EF4-FFF2-40B4-BE49-F238E27FC236}">
                                    <a16:creationId xmlns:a16="http://schemas.microsoft.com/office/drawing/2014/main" id="{BFE70992-BBA6-47C4-B25E-2634AE9759C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21403511">
                                <a:off x="424439" y="4057933"/>
                                <a:ext cx="83624" cy="7712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pic>
                            <p:nvPicPr>
                              <p:cNvPr id="429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6593FFA6-B0CE-4410-9642-99C7A2FA3BD7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205220">
                                <a:off x="2233255" y="3067450"/>
                                <a:ext cx="665729" cy="22112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pic>
                            <p:nvPicPr>
                              <p:cNvPr id="430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7BE39B68-3696-458B-85A9-B69D65D047C2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205220">
                                <a:off x="3418390" y="2580826"/>
                                <a:ext cx="528887" cy="22112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pic>
                            <p:nvPicPr>
                              <p:cNvPr id="431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A0CCCB6C-74D5-4BB7-8BEF-DBFEDD101217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5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205220">
                                <a:off x="1565329" y="3382181"/>
                                <a:ext cx="662001" cy="192636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pic>
                            <p:nvPicPr>
                              <p:cNvPr id="432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4B1BA1B1-182C-4389-89A7-E2D77F2647EA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6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205220">
                                <a:off x="4639332" y="2043708"/>
                                <a:ext cx="648949" cy="192636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sp>
                            <p:nvSpPr>
                              <p:cNvPr id="433" name="Oval 432">
                                <a:extLst>
                                  <a:ext uri="{FF2B5EF4-FFF2-40B4-BE49-F238E27FC236}">
                                    <a16:creationId xmlns:a16="http://schemas.microsoft.com/office/drawing/2014/main" id="{34AC58EC-C1D1-448D-AE4F-91FFC382278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70970" y="3561822"/>
                                <a:ext cx="83624" cy="7712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34" name="Oval 433">
                                <a:extLst>
                                  <a:ext uri="{FF2B5EF4-FFF2-40B4-BE49-F238E27FC236}">
                                    <a16:creationId xmlns:a16="http://schemas.microsoft.com/office/drawing/2014/main" id="{CDADDBEC-7DC3-430F-9CBB-8E558782E6C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255116" y="1962816"/>
                                <a:ext cx="83624" cy="7712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35" name="Oval 434">
                                <a:extLst>
                                  <a:ext uri="{FF2B5EF4-FFF2-40B4-BE49-F238E27FC236}">
                                    <a16:creationId xmlns:a16="http://schemas.microsoft.com/office/drawing/2014/main" id="{3FAFF73B-1E2B-4302-B81F-7203F29E4CA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184419" y="3287352"/>
                                <a:ext cx="83624" cy="7712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36" name="Oval 435">
                                <a:extLst>
                                  <a:ext uri="{FF2B5EF4-FFF2-40B4-BE49-F238E27FC236}">
                                    <a16:creationId xmlns:a16="http://schemas.microsoft.com/office/drawing/2014/main" id="{0870F03D-4FFB-4777-9668-2CA87C71F3B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396824" y="2781872"/>
                                <a:ext cx="71767" cy="65307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37" name="Oval 436">
                                <a:extLst>
                                  <a:ext uri="{FF2B5EF4-FFF2-40B4-BE49-F238E27FC236}">
                                    <a16:creationId xmlns:a16="http://schemas.microsoft.com/office/drawing/2014/main" id="{646A7167-FA31-4560-90DE-0488DD3E89F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93850" y="2244953"/>
                                <a:ext cx="83624" cy="7712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426" name="Oval 425">
                              <a:extLst>
                                <a:ext uri="{FF2B5EF4-FFF2-40B4-BE49-F238E27FC236}">
                                  <a16:creationId xmlns:a16="http://schemas.microsoft.com/office/drawing/2014/main" id="{F5CCD5FA-E45C-47DD-9FEE-3D1C2A011D0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21197428">
                              <a:off x="3994530" y="1953059"/>
                              <a:ext cx="64635" cy="59608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>
                              <a:solidFill>
                                <a:srgbClr val="7030A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422" name="Oval 421">
                            <a:extLst>
                              <a:ext uri="{FF2B5EF4-FFF2-40B4-BE49-F238E27FC236}">
                                <a16:creationId xmlns:a16="http://schemas.microsoft.com/office/drawing/2014/main" id="{8BE8FCC4-65FE-45F5-A148-114D35900EC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21197428">
                            <a:off x="3235115" y="2398592"/>
                            <a:ext cx="64635" cy="59608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369" name="Group 368">
                          <a:extLst>
                            <a:ext uri="{FF2B5EF4-FFF2-40B4-BE49-F238E27FC236}">
                              <a16:creationId xmlns:a16="http://schemas.microsoft.com/office/drawing/2014/main" id="{EAB245DF-6778-4884-BA94-7BDDD91C51C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3624817">
                          <a:off x="3151401" y="1152526"/>
                          <a:ext cx="3801928" cy="1678983"/>
                          <a:chOff x="1335551" y="1598717"/>
                          <a:chExt cx="3801928" cy="1678983"/>
                        </a:xfrm>
                      </p:grpSpPr>
                      <p:grpSp>
                        <p:nvGrpSpPr>
                          <p:cNvPr id="404" name="Group 403">
                            <a:extLst>
                              <a:ext uri="{FF2B5EF4-FFF2-40B4-BE49-F238E27FC236}">
                                <a16:creationId xmlns:a16="http://schemas.microsoft.com/office/drawing/2014/main" id="{204EC05F-1D61-4DF4-9B34-0195F2CC27A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335551" y="1598717"/>
                            <a:ext cx="3801928" cy="1678983"/>
                            <a:chOff x="1335551" y="1598717"/>
                            <a:chExt cx="3801928" cy="1678983"/>
                          </a:xfrm>
                        </p:grpSpPr>
                        <p:pic>
                          <p:nvPicPr>
                            <p:cNvPr id="406" name="Picture 4" descr="http://www.google.com/images?q=tbn:ANd9GcS-fW56jE-2I035cGRWlkMwuutG7f4A3lwM7TO55yc8AQ33Ja1IbauBwcs">
                              <a:hlinkClick r:id="rId4"/>
                              <a:extLst>
                                <a:ext uri="{FF2B5EF4-FFF2-40B4-BE49-F238E27FC236}">
                                  <a16:creationId xmlns:a16="http://schemas.microsoft.com/office/drawing/2014/main" id="{5D4CFA78-6BE5-4677-87B3-BE3E465B0B8B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 cstate="print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rot="19802648">
                              <a:off x="3230105" y="2239528"/>
                              <a:ext cx="413402" cy="170912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pic>
                          <p:nvPicPr>
                            <p:cNvPr id="407" name="Picture 4" descr="http://www.google.com/images?q=tbn:ANd9GcS-fW56jE-2I035cGRWlkMwuutG7f4A3lwM7TO55yc8AQ33Ja1IbauBwcs">
                              <a:hlinkClick r:id="rId4"/>
                              <a:extLst>
                                <a:ext uri="{FF2B5EF4-FFF2-40B4-BE49-F238E27FC236}">
                                  <a16:creationId xmlns:a16="http://schemas.microsoft.com/office/drawing/2014/main" id="{A54F52A5-317D-4911-AB8E-6C2319899092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 cstate="print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rot="19802648">
                              <a:off x="3986675" y="1757220"/>
                              <a:ext cx="558457" cy="170912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grpSp>
                          <p:nvGrpSpPr>
                            <p:cNvPr id="408" name="Group 407">
                              <a:extLst>
                                <a:ext uri="{FF2B5EF4-FFF2-40B4-BE49-F238E27FC236}">
                                  <a16:creationId xmlns:a16="http://schemas.microsoft.com/office/drawing/2014/main" id="{D086F7FE-8EF8-41C4-A871-A327FBAB3F0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21197428">
                              <a:off x="1335551" y="1598717"/>
                              <a:ext cx="3801928" cy="1678983"/>
                              <a:chOff x="419878" y="1962816"/>
                              <a:chExt cx="4918862" cy="2172237"/>
                            </a:xfrm>
                          </p:grpSpPr>
                          <p:pic>
                            <p:nvPicPr>
                              <p:cNvPr id="410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54B91A18-48DC-49E0-ADFB-8A82BA88BB8B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151139">
                                <a:off x="419878" y="3747064"/>
                                <a:ext cx="1205347" cy="22112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sp>
                            <p:nvSpPr>
                              <p:cNvPr id="411" name="Oval 410">
                                <a:extLst>
                                  <a:ext uri="{FF2B5EF4-FFF2-40B4-BE49-F238E27FC236}">
                                    <a16:creationId xmlns:a16="http://schemas.microsoft.com/office/drawing/2014/main" id="{8719639C-4AFD-4611-A245-4D5281B319F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21403511">
                                <a:off x="424439" y="4057933"/>
                                <a:ext cx="83624" cy="7712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pic>
                            <p:nvPicPr>
                              <p:cNvPr id="412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7519B456-AF12-4AD9-A81C-2EA3044F6FC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205220">
                                <a:off x="2233255" y="3067450"/>
                                <a:ext cx="665729" cy="22112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pic>
                            <p:nvPicPr>
                              <p:cNvPr id="413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42EB0CFD-73DD-401B-A837-F45F09529AE2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205220">
                                <a:off x="3418390" y="2580826"/>
                                <a:ext cx="528887" cy="22112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pic>
                            <p:nvPicPr>
                              <p:cNvPr id="414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2E209EC7-E82C-42A6-B613-6D99A6BB903A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5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205220">
                                <a:off x="1565329" y="3382181"/>
                                <a:ext cx="662001" cy="192636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pic>
                            <p:nvPicPr>
                              <p:cNvPr id="415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80EEE2F3-39E9-43C0-B765-20A90C397AA0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6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205220">
                                <a:off x="4639332" y="2043708"/>
                                <a:ext cx="648949" cy="192636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sp>
                            <p:nvSpPr>
                              <p:cNvPr id="416" name="Oval 415">
                                <a:extLst>
                                  <a:ext uri="{FF2B5EF4-FFF2-40B4-BE49-F238E27FC236}">
                                    <a16:creationId xmlns:a16="http://schemas.microsoft.com/office/drawing/2014/main" id="{514BABAE-BCCD-4868-9F66-99F702901A0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70970" y="3561822"/>
                                <a:ext cx="83624" cy="7712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17" name="Oval 416">
                                <a:extLst>
                                  <a:ext uri="{FF2B5EF4-FFF2-40B4-BE49-F238E27FC236}">
                                    <a16:creationId xmlns:a16="http://schemas.microsoft.com/office/drawing/2014/main" id="{A19D5F52-C965-4AEE-AFD2-AA5FA574F2A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255116" y="1962816"/>
                                <a:ext cx="83624" cy="7712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18" name="Oval 417">
                                <a:extLst>
                                  <a:ext uri="{FF2B5EF4-FFF2-40B4-BE49-F238E27FC236}">
                                    <a16:creationId xmlns:a16="http://schemas.microsoft.com/office/drawing/2014/main" id="{9B1FAB13-394E-4B38-B4F1-7741C4E3A0B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184419" y="3287352"/>
                                <a:ext cx="83624" cy="7712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19" name="Oval 418">
                                <a:extLst>
                                  <a:ext uri="{FF2B5EF4-FFF2-40B4-BE49-F238E27FC236}">
                                    <a16:creationId xmlns:a16="http://schemas.microsoft.com/office/drawing/2014/main" id="{A7CFAE66-9E15-44A9-B5FC-FEA8202514E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396824" y="2781872"/>
                                <a:ext cx="71767" cy="65307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20" name="Oval 419">
                                <a:extLst>
                                  <a:ext uri="{FF2B5EF4-FFF2-40B4-BE49-F238E27FC236}">
                                    <a16:creationId xmlns:a16="http://schemas.microsoft.com/office/drawing/2014/main" id="{B7EDAF0C-9A6B-44CC-A54C-F223B622C18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93850" y="2244953"/>
                                <a:ext cx="83624" cy="7712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409" name="Oval 408">
                              <a:extLst>
                                <a:ext uri="{FF2B5EF4-FFF2-40B4-BE49-F238E27FC236}">
                                  <a16:creationId xmlns:a16="http://schemas.microsoft.com/office/drawing/2014/main" id="{C382423E-218C-4EFA-A210-C18C7D23750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21197428">
                              <a:off x="3994530" y="1953059"/>
                              <a:ext cx="64635" cy="59608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>
                              <a:solidFill>
                                <a:srgbClr val="7030A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405" name="Oval 404">
                            <a:extLst>
                              <a:ext uri="{FF2B5EF4-FFF2-40B4-BE49-F238E27FC236}">
                                <a16:creationId xmlns:a16="http://schemas.microsoft.com/office/drawing/2014/main" id="{FD4743AE-EEE5-4740-BE16-9F695569A08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21197428">
                            <a:off x="3235115" y="2398592"/>
                            <a:ext cx="64635" cy="59608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370" name="Group 369">
                          <a:extLst>
                            <a:ext uri="{FF2B5EF4-FFF2-40B4-BE49-F238E27FC236}">
                              <a16:creationId xmlns:a16="http://schemas.microsoft.com/office/drawing/2014/main" id="{B56CA60F-CB4B-4B43-B8F6-B43FA41D400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3624817">
                          <a:off x="1865526" y="1885951"/>
                          <a:ext cx="3801928" cy="1678983"/>
                          <a:chOff x="1335551" y="1598717"/>
                          <a:chExt cx="3801928" cy="1678983"/>
                        </a:xfrm>
                      </p:grpSpPr>
                      <p:grpSp>
                        <p:nvGrpSpPr>
                          <p:cNvPr id="387" name="Group 386">
                            <a:extLst>
                              <a:ext uri="{FF2B5EF4-FFF2-40B4-BE49-F238E27FC236}">
                                <a16:creationId xmlns:a16="http://schemas.microsoft.com/office/drawing/2014/main" id="{5FEB0F73-AE9D-41EC-8607-E4B623DA640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335551" y="1598717"/>
                            <a:ext cx="3801928" cy="1678983"/>
                            <a:chOff x="1335551" y="1598717"/>
                            <a:chExt cx="3801928" cy="1678983"/>
                          </a:xfrm>
                        </p:grpSpPr>
                        <p:pic>
                          <p:nvPicPr>
                            <p:cNvPr id="389" name="Picture 4" descr="http://www.google.com/images?q=tbn:ANd9GcS-fW56jE-2I035cGRWlkMwuutG7f4A3lwM7TO55yc8AQ33Ja1IbauBwcs">
                              <a:hlinkClick r:id="rId4"/>
                              <a:extLst>
                                <a:ext uri="{FF2B5EF4-FFF2-40B4-BE49-F238E27FC236}">
                                  <a16:creationId xmlns:a16="http://schemas.microsoft.com/office/drawing/2014/main" id="{290BFC45-0707-4AD5-BEE0-D235ECBC4096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 cstate="print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rot="19802648">
                              <a:off x="3230105" y="2239528"/>
                              <a:ext cx="413402" cy="170912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pic>
                          <p:nvPicPr>
                            <p:cNvPr id="390" name="Picture 4" descr="http://www.google.com/images?q=tbn:ANd9GcS-fW56jE-2I035cGRWlkMwuutG7f4A3lwM7TO55yc8AQ33Ja1IbauBwcs">
                              <a:hlinkClick r:id="rId4"/>
                              <a:extLst>
                                <a:ext uri="{FF2B5EF4-FFF2-40B4-BE49-F238E27FC236}">
                                  <a16:creationId xmlns:a16="http://schemas.microsoft.com/office/drawing/2014/main" id="{31D17F55-573C-4984-A67B-DD064A653060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 cstate="print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rot="19802648">
                              <a:off x="3986675" y="1757220"/>
                              <a:ext cx="558457" cy="170912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grpSp>
                          <p:nvGrpSpPr>
                            <p:cNvPr id="391" name="Group 390">
                              <a:extLst>
                                <a:ext uri="{FF2B5EF4-FFF2-40B4-BE49-F238E27FC236}">
                                  <a16:creationId xmlns:a16="http://schemas.microsoft.com/office/drawing/2014/main" id="{2554C01C-05BD-41C4-B496-22E623F06DA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21197428">
                              <a:off x="1335551" y="1598717"/>
                              <a:ext cx="3801928" cy="1678983"/>
                              <a:chOff x="419878" y="1962816"/>
                              <a:chExt cx="4918862" cy="2172237"/>
                            </a:xfrm>
                          </p:grpSpPr>
                          <p:pic>
                            <p:nvPicPr>
                              <p:cNvPr id="393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00B20BA2-9549-4945-9800-F1DBF5C16A70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151139">
                                <a:off x="419878" y="3747064"/>
                                <a:ext cx="1205347" cy="22112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sp>
                            <p:nvSpPr>
                              <p:cNvPr id="394" name="Oval 393">
                                <a:extLst>
                                  <a:ext uri="{FF2B5EF4-FFF2-40B4-BE49-F238E27FC236}">
                                    <a16:creationId xmlns:a16="http://schemas.microsoft.com/office/drawing/2014/main" id="{B5C315B2-8270-44BE-B464-611A4B3D154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21403511">
                                <a:off x="424439" y="4057933"/>
                                <a:ext cx="83624" cy="7712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pic>
                            <p:nvPicPr>
                              <p:cNvPr id="395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243FBDE0-F50C-4E05-AF43-1AC317C36610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205220">
                                <a:off x="2233255" y="3067450"/>
                                <a:ext cx="665729" cy="22112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pic>
                            <p:nvPicPr>
                              <p:cNvPr id="396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097B22CC-DD04-4609-8F2A-529B3FA29AFB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205220">
                                <a:off x="3418390" y="2580826"/>
                                <a:ext cx="528887" cy="22112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pic>
                            <p:nvPicPr>
                              <p:cNvPr id="397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A13A8B54-8E56-4F6A-8AEA-998626661340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5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205220">
                                <a:off x="1565329" y="3382181"/>
                                <a:ext cx="662001" cy="192636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pic>
                            <p:nvPicPr>
                              <p:cNvPr id="398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390DF262-3C22-415D-9230-0F79A5771D2F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6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205220">
                                <a:off x="4639332" y="2043708"/>
                                <a:ext cx="648949" cy="192636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sp>
                            <p:nvSpPr>
                              <p:cNvPr id="399" name="Oval 398">
                                <a:extLst>
                                  <a:ext uri="{FF2B5EF4-FFF2-40B4-BE49-F238E27FC236}">
                                    <a16:creationId xmlns:a16="http://schemas.microsoft.com/office/drawing/2014/main" id="{34CBE269-2ABB-4B85-8C6A-5A6D2EA931A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70970" y="3561822"/>
                                <a:ext cx="83624" cy="7712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00" name="Oval 399">
                                <a:extLst>
                                  <a:ext uri="{FF2B5EF4-FFF2-40B4-BE49-F238E27FC236}">
                                    <a16:creationId xmlns:a16="http://schemas.microsoft.com/office/drawing/2014/main" id="{AA3207A8-3663-45A0-876F-F3CF23816F6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255116" y="1962816"/>
                                <a:ext cx="83624" cy="7712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01" name="Oval 400">
                                <a:extLst>
                                  <a:ext uri="{FF2B5EF4-FFF2-40B4-BE49-F238E27FC236}">
                                    <a16:creationId xmlns:a16="http://schemas.microsoft.com/office/drawing/2014/main" id="{2C5DB4C3-DE6C-4B4D-9D79-7B62A280006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184419" y="3287352"/>
                                <a:ext cx="83624" cy="7712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02" name="Oval 401">
                                <a:extLst>
                                  <a:ext uri="{FF2B5EF4-FFF2-40B4-BE49-F238E27FC236}">
                                    <a16:creationId xmlns:a16="http://schemas.microsoft.com/office/drawing/2014/main" id="{B8B00D4C-C1B5-4FF0-862C-F7007FACE62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396824" y="2781872"/>
                                <a:ext cx="71767" cy="65307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403" name="Oval 402">
                                <a:extLst>
                                  <a:ext uri="{FF2B5EF4-FFF2-40B4-BE49-F238E27FC236}">
                                    <a16:creationId xmlns:a16="http://schemas.microsoft.com/office/drawing/2014/main" id="{238A0062-A1A7-4B2B-BA66-A58BA12978E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93850" y="2244953"/>
                                <a:ext cx="83624" cy="7712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392" name="Oval 391">
                              <a:extLst>
                                <a:ext uri="{FF2B5EF4-FFF2-40B4-BE49-F238E27FC236}">
                                  <a16:creationId xmlns:a16="http://schemas.microsoft.com/office/drawing/2014/main" id="{91E47110-C9FC-4E4F-B99F-2DA37FD33F4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21197428">
                              <a:off x="3994530" y="1953059"/>
                              <a:ext cx="64635" cy="59608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>
                              <a:solidFill>
                                <a:srgbClr val="7030A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388" name="Oval 387">
                            <a:extLst>
                              <a:ext uri="{FF2B5EF4-FFF2-40B4-BE49-F238E27FC236}">
                                <a16:creationId xmlns:a16="http://schemas.microsoft.com/office/drawing/2014/main" id="{559FFEC8-8FA3-47EE-BF4B-866B5D8CCAD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21197428">
                            <a:off x="3235115" y="2398592"/>
                            <a:ext cx="64635" cy="59608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371" name="Group 370">
                          <a:extLst>
                            <a:ext uri="{FF2B5EF4-FFF2-40B4-BE49-F238E27FC236}">
                              <a16:creationId xmlns:a16="http://schemas.microsoft.com/office/drawing/2014/main" id="{C2E5CD99-5976-49F8-A581-6A7CC4FBFE7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3624817">
                          <a:off x="874926" y="2457451"/>
                          <a:ext cx="3801928" cy="1678983"/>
                          <a:chOff x="1335551" y="1598717"/>
                          <a:chExt cx="3801928" cy="1678983"/>
                        </a:xfrm>
                      </p:grpSpPr>
                      <p:pic>
                        <p:nvPicPr>
                          <p:cNvPr id="372" name="Picture 4" descr="http://www.google.com/images?q=tbn:ANd9GcS-fW56jE-2I035cGRWlkMwuutG7f4A3lwM7TO55yc8AQ33Ja1IbauBwcs">
                            <a:hlinkClick r:id="rId4"/>
                            <a:extLst>
                              <a:ext uri="{FF2B5EF4-FFF2-40B4-BE49-F238E27FC236}">
                                <a16:creationId xmlns:a16="http://schemas.microsoft.com/office/drawing/2014/main" id="{517A4E10-0EC0-4FD2-A54F-925AB22FE56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 cstate="print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9802648">
                            <a:off x="3230105" y="2239528"/>
                            <a:ext cx="413402" cy="170912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  <p:pic>
                        <p:nvPicPr>
                          <p:cNvPr id="373" name="Picture 4" descr="http://www.google.com/images?q=tbn:ANd9GcS-fW56jE-2I035cGRWlkMwuutG7f4A3lwM7TO55yc8AQ33Ja1IbauBwcs">
                            <a:hlinkClick r:id="rId4"/>
                            <a:extLst>
                              <a:ext uri="{FF2B5EF4-FFF2-40B4-BE49-F238E27FC236}">
                                <a16:creationId xmlns:a16="http://schemas.microsoft.com/office/drawing/2014/main" id="{1664DB0F-9ADF-4F3D-98DB-22204AA4F23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 cstate="print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9802648">
                            <a:off x="3986675" y="1757220"/>
                            <a:ext cx="558457" cy="170912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  <p:grpSp>
                        <p:nvGrpSpPr>
                          <p:cNvPr id="374" name="Group 373">
                            <a:extLst>
                              <a:ext uri="{FF2B5EF4-FFF2-40B4-BE49-F238E27FC236}">
                                <a16:creationId xmlns:a16="http://schemas.microsoft.com/office/drawing/2014/main" id="{7E287034-82E1-496D-8111-60CF9EC9AF2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21197428">
                            <a:off x="1335551" y="1598717"/>
                            <a:ext cx="3801928" cy="1678983"/>
                            <a:chOff x="419878" y="1962816"/>
                            <a:chExt cx="4918862" cy="2172237"/>
                          </a:xfrm>
                        </p:grpSpPr>
                        <p:pic>
                          <p:nvPicPr>
                            <p:cNvPr id="376" name="Picture 4" descr="http://www.google.com/images?q=tbn:ANd9GcS-fW56jE-2I035cGRWlkMwuutG7f4A3lwM7TO55yc8AQ33Ja1IbauBwcs">
                              <a:hlinkClick r:id="rId4"/>
                              <a:extLst>
                                <a:ext uri="{FF2B5EF4-FFF2-40B4-BE49-F238E27FC236}">
                                  <a16:creationId xmlns:a16="http://schemas.microsoft.com/office/drawing/2014/main" id="{2FB18AAC-6287-4E8C-893E-B84060B6D69A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 cstate="print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rot="20151139">
                              <a:off x="419878" y="3747064"/>
                              <a:ext cx="1205347" cy="221123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sp>
                          <p:nvSpPr>
                            <p:cNvPr id="377" name="Oval 376">
                              <a:extLst>
                                <a:ext uri="{FF2B5EF4-FFF2-40B4-BE49-F238E27FC236}">
                                  <a16:creationId xmlns:a16="http://schemas.microsoft.com/office/drawing/2014/main" id="{66C2C2F9-B8FA-4134-97BA-C51D0B95CCD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21403511">
                              <a:off x="424439" y="4057933"/>
                              <a:ext cx="83624" cy="7712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pic>
                          <p:nvPicPr>
                            <p:cNvPr id="378" name="Picture 4" descr="http://www.google.com/images?q=tbn:ANd9GcS-fW56jE-2I035cGRWlkMwuutG7f4A3lwM7TO55yc8AQ33Ja1IbauBwcs">
                              <a:hlinkClick r:id="rId4"/>
                              <a:extLst>
                                <a:ext uri="{FF2B5EF4-FFF2-40B4-BE49-F238E27FC236}">
                                  <a16:creationId xmlns:a16="http://schemas.microsoft.com/office/drawing/2014/main" id="{BA46E869-1D87-468F-B017-3743533F5D93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 cstate="print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rot="20205220">
                              <a:off x="2233255" y="3067450"/>
                              <a:ext cx="665729" cy="221123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pic>
                          <p:nvPicPr>
                            <p:cNvPr id="379" name="Picture 4" descr="http://www.google.com/images?q=tbn:ANd9GcS-fW56jE-2I035cGRWlkMwuutG7f4A3lwM7TO55yc8AQ33Ja1IbauBwcs">
                              <a:hlinkClick r:id="rId4"/>
                              <a:extLst>
                                <a:ext uri="{FF2B5EF4-FFF2-40B4-BE49-F238E27FC236}">
                                  <a16:creationId xmlns:a16="http://schemas.microsoft.com/office/drawing/2014/main" id="{942A0E9E-A5A5-4435-91A9-269A590C4EB0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 cstate="print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rot="20205220">
                              <a:off x="3418390" y="2580826"/>
                              <a:ext cx="528887" cy="221123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pic>
                          <p:nvPicPr>
                            <p:cNvPr id="380" name="Picture 4" descr="http://www.google.com/images?q=tbn:ANd9GcS-fW56jE-2I035cGRWlkMwuutG7f4A3lwM7TO55yc8AQ33Ja1IbauBwcs">
                              <a:hlinkClick r:id="rId4"/>
                              <a:extLst>
                                <a:ext uri="{FF2B5EF4-FFF2-40B4-BE49-F238E27FC236}">
                                  <a16:creationId xmlns:a16="http://schemas.microsoft.com/office/drawing/2014/main" id="{254DD589-E1FA-474C-8FF1-66800A66AFE7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 cstate="print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rot="20205220">
                              <a:off x="1565329" y="3382181"/>
                              <a:ext cx="662001" cy="192636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pic>
                          <p:nvPicPr>
                            <p:cNvPr id="381" name="Picture 4" descr="http://www.google.com/images?q=tbn:ANd9GcS-fW56jE-2I035cGRWlkMwuutG7f4A3lwM7TO55yc8AQ33Ja1IbauBwcs">
                              <a:hlinkClick r:id="rId4"/>
                              <a:extLst>
                                <a:ext uri="{FF2B5EF4-FFF2-40B4-BE49-F238E27FC236}">
                                  <a16:creationId xmlns:a16="http://schemas.microsoft.com/office/drawing/2014/main" id="{46DF351B-B090-4848-9FED-02DB73713D15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 cstate="print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rot="20205220">
                              <a:off x="4639332" y="2043708"/>
                              <a:ext cx="648949" cy="192636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sp>
                          <p:nvSpPr>
                            <p:cNvPr id="382" name="Oval 381">
                              <a:extLst>
                                <a:ext uri="{FF2B5EF4-FFF2-40B4-BE49-F238E27FC236}">
                                  <a16:creationId xmlns:a16="http://schemas.microsoft.com/office/drawing/2014/main" id="{FCFBE736-BB10-4192-B117-1E010A14332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70970" y="3561822"/>
                              <a:ext cx="83624" cy="7712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>
                              <a:solidFill>
                                <a:srgbClr val="7030A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383" name="Oval 382">
                              <a:extLst>
                                <a:ext uri="{FF2B5EF4-FFF2-40B4-BE49-F238E27FC236}">
                                  <a16:creationId xmlns:a16="http://schemas.microsoft.com/office/drawing/2014/main" id="{65A71C1E-7A36-49B2-99CD-934E93BA773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255116" y="1962816"/>
                              <a:ext cx="83624" cy="7712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>
                              <a:solidFill>
                                <a:srgbClr val="7030A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384" name="Oval 383">
                              <a:extLst>
                                <a:ext uri="{FF2B5EF4-FFF2-40B4-BE49-F238E27FC236}">
                                  <a16:creationId xmlns:a16="http://schemas.microsoft.com/office/drawing/2014/main" id="{D06F183D-B5A6-4D74-9AB3-C87D4A630E0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184419" y="3287352"/>
                              <a:ext cx="83624" cy="7712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>
                              <a:solidFill>
                                <a:srgbClr val="7030A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385" name="Oval 384">
                              <a:extLst>
                                <a:ext uri="{FF2B5EF4-FFF2-40B4-BE49-F238E27FC236}">
                                  <a16:creationId xmlns:a16="http://schemas.microsoft.com/office/drawing/2014/main" id="{A8CF4828-4091-4965-8F31-F1CE390D2AD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396824" y="2781872"/>
                              <a:ext cx="71767" cy="65307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>
                              <a:solidFill>
                                <a:srgbClr val="7030A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386" name="Oval 385">
                              <a:extLst>
                                <a:ext uri="{FF2B5EF4-FFF2-40B4-BE49-F238E27FC236}">
                                  <a16:creationId xmlns:a16="http://schemas.microsoft.com/office/drawing/2014/main" id="{3F1C9395-5885-48CC-9173-939EF897395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593850" y="2244953"/>
                              <a:ext cx="83624" cy="7712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>
                              <a:solidFill>
                                <a:srgbClr val="7030A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375" name="Oval 374">
                            <a:extLst>
                              <a:ext uri="{FF2B5EF4-FFF2-40B4-BE49-F238E27FC236}">
                                <a16:creationId xmlns:a16="http://schemas.microsoft.com/office/drawing/2014/main" id="{7CB31FAD-F59E-4D0B-BF09-2A41C2BC0E0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21197428">
                            <a:off x="3994530" y="1953059"/>
                            <a:ext cx="64635" cy="59608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</p:grpSp>
                <p:sp>
                  <p:nvSpPr>
                    <p:cNvPr id="357" name="Oval 356">
                      <a:extLst>
                        <a:ext uri="{FF2B5EF4-FFF2-40B4-BE49-F238E27FC236}">
                          <a16:creationId xmlns:a16="http://schemas.microsoft.com/office/drawing/2014/main" id="{30252D98-CC58-4354-988E-F34F0C48C6C9}"/>
                        </a:ext>
                      </a:extLst>
                    </p:cNvPr>
                    <p:cNvSpPr/>
                    <p:nvPr/>
                  </p:nvSpPr>
                  <p:spPr>
                    <a:xfrm rot="3222245">
                      <a:off x="2773524" y="3290124"/>
                      <a:ext cx="55471" cy="50478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44" name="Oval 343">
                  <a:extLst>
                    <a:ext uri="{FF2B5EF4-FFF2-40B4-BE49-F238E27FC236}">
                      <a16:creationId xmlns:a16="http://schemas.microsoft.com/office/drawing/2014/main" id="{429F068C-BBF1-4E45-A219-6CF12596FEE5}"/>
                    </a:ext>
                  </a:extLst>
                </p:cNvPr>
                <p:cNvSpPr/>
                <p:nvPr/>
              </p:nvSpPr>
              <p:spPr>
                <a:xfrm rot="3222245">
                  <a:off x="6774208" y="2454357"/>
                  <a:ext cx="45719" cy="4571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74F11A2-E5C0-4A3E-B4F0-93CA86080942}"/>
                  </a:ext>
                </a:extLst>
              </p:cNvPr>
              <p:cNvGrpSpPr/>
              <p:nvPr/>
            </p:nvGrpSpPr>
            <p:grpSpPr>
              <a:xfrm>
                <a:off x="1772284" y="-169783"/>
                <a:ext cx="6403051" cy="6666575"/>
                <a:chOff x="1772284" y="-169783"/>
                <a:chExt cx="6403051" cy="6666575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E56707A0-8CB5-48FA-94BF-815357976FFD}"/>
                    </a:ext>
                  </a:extLst>
                </p:cNvPr>
                <p:cNvGrpSpPr/>
                <p:nvPr/>
              </p:nvGrpSpPr>
              <p:grpSpPr>
                <a:xfrm>
                  <a:off x="1939565" y="2646495"/>
                  <a:ext cx="6235770" cy="3850297"/>
                  <a:chOff x="1947779" y="1382326"/>
                  <a:chExt cx="6235770" cy="3850297"/>
                </a:xfrm>
              </p:grpSpPr>
              <p:grpSp>
                <p:nvGrpSpPr>
                  <p:cNvPr id="308" name="Group 307">
                    <a:extLst>
                      <a:ext uri="{FF2B5EF4-FFF2-40B4-BE49-F238E27FC236}">
                        <a16:creationId xmlns:a16="http://schemas.microsoft.com/office/drawing/2014/main" id="{1908AC84-184B-4A10-AA98-5C21AD734262}"/>
                      </a:ext>
                    </a:extLst>
                  </p:cNvPr>
                  <p:cNvGrpSpPr/>
                  <p:nvPr/>
                </p:nvGrpSpPr>
                <p:grpSpPr>
                  <a:xfrm>
                    <a:off x="1947779" y="1382326"/>
                    <a:ext cx="6235770" cy="3850297"/>
                    <a:chOff x="1947779" y="1382326"/>
                    <a:chExt cx="6235770" cy="3850297"/>
                  </a:xfrm>
                </p:grpSpPr>
                <p:grpSp>
                  <p:nvGrpSpPr>
                    <p:cNvPr id="310" name="Group 309">
                      <a:extLst>
                        <a:ext uri="{FF2B5EF4-FFF2-40B4-BE49-F238E27FC236}">
                          <a16:creationId xmlns:a16="http://schemas.microsoft.com/office/drawing/2014/main" id="{CFE23872-42A0-4A32-8C4C-CFD13C33689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32694" y="2511543"/>
                      <a:ext cx="3750855" cy="1605152"/>
                      <a:chOff x="2184185" y="1178558"/>
                      <a:chExt cx="3750855" cy="1605152"/>
                    </a:xfrm>
                  </p:grpSpPr>
                  <p:pic>
                    <p:nvPicPr>
                      <p:cNvPr id="334" name="Picture 4" descr="http://www.google.com/images?q=tbn:ANd9GcS-fW56jE-2I035cGRWlkMwuutG7f4A3lwM7TO55yc8AQ33Ja1IbauBwcs">
                        <a:hlinkClick r:id="rId4"/>
                        <a:extLst>
                          <a:ext uri="{FF2B5EF4-FFF2-40B4-BE49-F238E27FC236}">
                            <a16:creationId xmlns:a16="http://schemas.microsoft.com/office/drawing/2014/main" id="{812B3232-E96B-4C43-B02F-06F4C88A2F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print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rot="19802648">
                        <a:off x="3279563" y="2279023"/>
                        <a:ext cx="380819" cy="170912"/>
                      </a:xfrm>
                      <a:prstGeom prst="rect">
                        <a:avLst/>
                      </a:prstGeom>
                      <a:noFill/>
                    </p:spPr>
                  </p:pic>
                  <p:pic>
                    <p:nvPicPr>
                      <p:cNvPr id="335" name="Picture 4" descr="http://www.google.com/images?q=tbn:ANd9GcS-fW56jE-2I035cGRWlkMwuutG7f4A3lwM7TO55yc8AQ33Ja1IbauBwcs">
                        <a:hlinkClick r:id="rId4"/>
                        <a:extLst>
                          <a:ext uri="{FF2B5EF4-FFF2-40B4-BE49-F238E27FC236}">
                            <a16:creationId xmlns:a16="http://schemas.microsoft.com/office/drawing/2014/main" id="{88294BBD-6508-4AB5-8AE1-3F1CC97F3B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 cstate="print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rot="19802648">
                        <a:off x="4002690" y="1793496"/>
                        <a:ext cx="603934" cy="170912"/>
                      </a:xfrm>
                      <a:prstGeom prst="rect">
                        <a:avLst/>
                      </a:prstGeom>
                      <a:noFill/>
                    </p:spPr>
                  </p:pic>
                  <p:grpSp>
                    <p:nvGrpSpPr>
                      <p:cNvPr id="336" name="Group 335">
                        <a:extLst>
                          <a:ext uri="{FF2B5EF4-FFF2-40B4-BE49-F238E27FC236}">
                            <a16:creationId xmlns:a16="http://schemas.microsoft.com/office/drawing/2014/main" id="{77890328-90F3-42DE-A73A-98042EC1FBA9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1197428">
                        <a:off x="2184185" y="1178558"/>
                        <a:ext cx="3750855" cy="1605152"/>
                        <a:chOff x="1579628" y="1547693"/>
                        <a:chExt cx="4852789" cy="2076716"/>
                      </a:xfrm>
                    </p:grpSpPr>
                    <p:pic>
                      <p:nvPicPr>
                        <p:cNvPr id="337" name="Picture 4" descr="http://www.google.com/images?q=tbn:ANd9GcS-fW56jE-2I035cGRWlkMwuutG7f4A3lwM7TO55yc8AQ33Ja1IbauBwcs">
                          <a:hlinkClick r:id="rId4"/>
                          <a:extLst>
                            <a:ext uri="{FF2B5EF4-FFF2-40B4-BE49-F238E27FC236}">
                              <a16:creationId xmlns:a16="http://schemas.microsoft.com/office/drawing/2014/main" id="{AD4CECA9-D3EC-41CD-8E98-7C4D8BAE84C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 cstate="print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20188351">
                          <a:off x="5291717" y="1707760"/>
                          <a:ext cx="1140700" cy="221123"/>
                        </a:xfrm>
                        <a:prstGeom prst="rect">
                          <a:avLst/>
                        </a:prstGeom>
                        <a:noFill/>
                      </p:spPr>
                    </p:pic>
                    <p:sp>
                      <p:nvSpPr>
                        <p:cNvPr id="338" name="Oval 337">
                          <a:extLst>
                            <a:ext uri="{FF2B5EF4-FFF2-40B4-BE49-F238E27FC236}">
                              <a16:creationId xmlns:a16="http://schemas.microsoft.com/office/drawing/2014/main" id="{F2E6527B-9769-4DFB-B2AF-6C906EFC51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1440723">
                          <a:off x="6344013" y="1547693"/>
                          <a:ext cx="83624" cy="7712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pic>
                      <p:nvPicPr>
                        <p:cNvPr id="339" name="Picture 4" descr="http://www.google.com/images?q=tbn:ANd9GcS-fW56jE-2I035cGRWlkMwuutG7f4A3lwM7TO55yc8AQ33Ja1IbauBwcs">
                          <a:hlinkClick r:id="rId4"/>
                          <a:extLst>
                            <a:ext uri="{FF2B5EF4-FFF2-40B4-BE49-F238E27FC236}">
                              <a16:creationId xmlns:a16="http://schemas.microsoft.com/office/drawing/2014/main" id="{32C08369-9FFC-4CF7-A383-256BF68A3D3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 cstate="print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20205220">
                          <a:off x="2294537" y="3114542"/>
                          <a:ext cx="656844" cy="221123"/>
                        </a:xfrm>
                        <a:prstGeom prst="rect">
                          <a:avLst/>
                        </a:prstGeom>
                        <a:noFill/>
                      </p:spPr>
                    </p:pic>
                    <p:pic>
                      <p:nvPicPr>
                        <p:cNvPr id="340" name="Picture 4" descr="http://www.google.com/images?q=tbn:ANd9GcS-fW56jE-2I035cGRWlkMwuutG7f4A3lwM7TO55yc8AQ33Ja1IbauBwcs">
                          <a:hlinkClick r:id="rId4"/>
                          <a:extLst>
                            <a:ext uri="{FF2B5EF4-FFF2-40B4-BE49-F238E27FC236}">
                              <a16:creationId xmlns:a16="http://schemas.microsoft.com/office/drawing/2014/main" id="{E7C34F61-DD5D-44FC-A1C1-6C57B51EE8B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 cstate="print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20205220">
                          <a:off x="3435673" y="2644905"/>
                          <a:ext cx="528888" cy="221123"/>
                        </a:xfrm>
                        <a:prstGeom prst="rect">
                          <a:avLst/>
                        </a:prstGeom>
                        <a:noFill/>
                      </p:spPr>
                    </p:pic>
                    <p:pic>
                      <p:nvPicPr>
                        <p:cNvPr id="341" name="Picture 4" descr="http://www.google.com/images?q=tbn:ANd9GcS-fW56jE-2I035cGRWlkMwuutG7f4A3lwM7TO55yc8AQ33Ja1IbauBwcs">
                          <a:hlinkClick r:id="rId4"/>
                          <a:extLst>
                            <a:ext uri="{FF2B5EF4-FFF2-40B4-BE49-F238E27FC236}">
                              <a16:creationId xmlns:a16="http://schemas.microsoft.com/office/drawing/2014/main" id="{94A148D7-F712-4560-88C3-8400017680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 cstate="print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20205220">
                          <a:off x="1579628" y="3431773"/>
                          <a:ext cx="735426" cy="192636"/>
                        </a:xfrm>
                        <a:prstGeom prst="rect">
                          <a:avLst/>
                        </a:prstGeom>
                        <a:noFill/>
                      </p:spPr>
                    </p:pic>
                    <p:pic>
                      <p:nvPicPr>
                        <p:cNvPr id="342" name="Picture 4" descr="http://www.google.com/images?q=tbn:ANd9GcS-fW56jE-2I035cGRWlkMwuutG7f4A3lwM7TO55yc8AQ33Ja1IbauBwcs">
                          <a:hlinkClick r:id="rId4"/>
                          <a:extLst>
                            <a:ext uri="{FF2B5EF4-FFF2-40B4-BE49-F238E27FC236}">
                              <a16:creationId xmlns:a16="http://schemas.microsoft.com/office/drawing/2014/main" id="{BF208F43-D899-4B66-AF2D-BCEA4381BE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 cstate="print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20205220">
                          <a:off x="4655268" y="2101265"/>
                          <a:ext cx="682025" cy="19263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grpSp>
                </p:grpSp>
                <p:grpSp>
                  <p:nvGrpSpPr>
                    <p:cNvPr id="311" name="Group 310">
                      <a:extLst>
                        <a:ext uri="{FF2B5EF4-FFF2-40B4-BE49-F238E27FC236}">
                          <a16:creationId xmlns:a16="http://schemas.microsoft.com/office/drawing/2014/main" id="{423FF95C-1511-4BF9-A752-3D659B6A2E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47779" y="1382326"/>
                      <a:ext cx="5373646" cy="3850297"/>
                      <a:chOff x="1947779" y="1382326"/>
                      <a:chExt cx="5373646" cy="3850297"/>
                    </a:xfrm>
                  </p:grpSpPr>
                  <p:sp>
                    <p:nvSpPr>
                      <p:cNvPr id="312" name="Oval 311">
                        <a:extLst>
                          <a:ext uri="{FF2B5EF4-FFF2-40B4-BE49-F238E27FC236}">
                            <a16:creationId xmlns:a16="http://schemas.microsoft.com/office/drawing/2014/main" id="{1A35AF83-F1E0-4B1B-95B8-9BD4C10EFC20}"/>
                          </a:ext>
                        </a:extLst>
                      </p:cNvPr>
                      <p:cNvSpPr/>
                      <p:nvPr/>
                    </p:nvSpPr>
                    <p:spPr>
                      <a:xfrm rot="3222245">
                        <a:off x="5045241" y="4051074"/>
                        <a:ext cx="64635" cy="59608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3" name="Oval 312">
                        <a:extLst>
                          <a:ext uri="{FF2B5EF4-FFF2-40B4-BE49-F238E27FC236}">
                            <a16:creationId xmlns:a16="http://schemas.microsoft.com/office/drawing/2014/main" id="{000C972D-61D4-41B4-B4F1-13ECD5ED8F60}"/>
                          </a:ext>
                        </a:extLst>
                      </p:cNvPr>
                      <p:cNvSpPr/>
                      <p:nvPr/>
                    </p:nvSpPr>
                    <p:spPr>
                      <a:xfrm rot="3222245">
                        <a:off x="7259303" y="2775774"/>
                        <a:ext cx="64635" cy="59608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4" name="Oval 313">
                        <a:extLst>
                          <a:ext uri="{FF2B5EF4-FFF2-40B4-BE49-F238E27FC236}">
                            <a16:creationId xmlns:a16="http://schemas.microsoft.com/office/drawing/2014/main" id="{72635EE1-7135-469F-A8D8-A1873BCB7B3E}"/>
                          </a:ext>
                        </a:extLst>
                      </p:cNvPr>
                      <p:cNvSpPr/>
                      <p:nvPr/>
                    </p:nvSpPr>
                    <p:spPr>
                      <a:xfrm rot="3222245">
                        <a:off x="5883419" y="3579536"/>
                        <a:ext cx="64635" cy="59608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5" name="Oval 314">
                        <a:extLst>
                          <a:ext uri="{FF2B5EF4-FFF2-40B4-BE49-F238E27FC236}">
                            <a16:creationId xmlns:a16="http://schemas.microsoft.com/office/drawing/2014/main" id="{483B246A-247C-4DF6-A2BB-9025CCCED62E}"/>
                          </a:ext>
                        </a:extLst>
                      </p:cNvPr>
                      <p:cNvSpPr/>
                      <p:nvPr/>
                    </p:nvSpPr>
                    <p:spPr>
                      <a:xfrm rot="3222245">
                        <a:off x="6264422" y="3331886"/>
                        <a:ext cx="64635" cy="59608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6" name="Oval 315">
                        <a:extLst>
                          <a:ext uri="{FF2B5EF4-FFF2-40B4-BE49-F238E27FC236}">
                            <a16:creationId xmlns:a16="http://schemas.microsoft.com/office/drawing/2014/main" id="{4F20E1E0-8428-41E6-96F9-36CA73D36AAA}"/>
                          </a:ext>
                        </a:extLst>
                      </p:cNvPr>
                      <p:cNvSpPr/>
                      <p:nvPr/>
                    </p:nvSpPr>
                    <p:spPr>
                      <a:xfrm rot="3222245">
                        <a:off x="6797820" y="3036610"/>
                        <a:ext cx="64635" cy="59608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7" name="Oval 316">
                        <a:extLst>
                          <a:ext uri="{FF2B5EF4-FFF2-40B4-BE49-F238E27FC236}">
                            <a16:creationId xmlns:a16="http://schemas.microsoft.com/office/drawing/2014/main" id="{97D34224-5F6E-4CC9-9CC5-F51F77755D54}"/>
                          </a:ext>
                        </a:extLst>
                      </p:cNvPr>
                      <p:cNvSpPr/>
                      <p:nvPr/>
                    </p:nvSpPr>
                    <p:spPr>
                      <a:xfrm rot="3222245">
                        <a:off x="5511945" y="3770038"/>
                        <a:ext cx="64635" cy="59608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318" name="Group 317">
                        <a:extLst>
                          <a:ext uri="{FF2B5EF4-FFF2-40B4-BE49-F238E27FC236}">
                            <a16:creationId xmlns:a16="http://schemas.microsoft.com/office/drawing/2014/main" id="{3F2BCD03-7DB4-4E27-AF94-1D61EBE90147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3624817">
                        <a:off x="877257" y="2452848"/>
                        <a:ext cx="3850297" cy="1709254"/>
                        <a:chOff x="1333617" y="1565724"/>
                        <a:chExt cx="3850297" cy="1709254"/>
                      </a:xfrm>
                    </p:grpSpPr>
                    <p:pic>
                      <p:nvPicPr>
                        <p:cNvPr id="319" name="Picture 4" descr="http://www.google.com/images?q=tbn:ANd9GcS-fW56jE-2I035cGRWlkMwuutG7f4A3lwM7TO55yc8AQ33Ja1IbauBwcs">
                          <a:hlinkClick r:id="rId4"/>
                          <a:extLst>
                            <a:ext uri="{FF2B5EF4-FFF2-40B4-BE49-F238E27FC236}">
                              <a16:creationId xmlns:a16="http://schemas.microsoft.com/office/drawing/2014/main" id="{70CD9BC9-4569-4268-A821-87F12FDD89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 cstate="print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19802648">
                          <a:off x="3230105" y="2239528"/>
                          <a:ext cx="413402" cy="170912"/>
                        </a:xfrm>
                        <a:prstGeom prst="rect">
                          <a:avLst/>
                        </a:prstGeom>
                        <a:noFill/>
                      </p:spPr>
                    </p:pic>
                    <p:pic>
                      <p:nvPicPr>
                        <p:cNvPr id="320" name="Picture 4" descr="http://www.google.com/images?q=tbn:ANd9GcS-fW56jE-2I035cGRWlkMwuutG7f4A3lwM7TO55yc8AQ33Ja1IbauBwcs">
                          <a:hlinkClick r:id="rId4"/>
                          <a:extLst>
                            <a:ext uri="{FF2B5EF4-FFF2-40B4-BE49-F238E27FC236}">
                              <a16:creationId xmlns:a16="http://schemas.microsoft.com/office/drawing/2014/main" id="{A2B088D3-121D-4995-9858-6887C29CAC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 cstate="print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19802648">
                          <a:off x="3986675" y="1757220"/>
                          <a:ext cx="558457" cy="170912"/>
                        </a:xfrm>
                        <a:prstGeom prst="rect">
                          <a:avLst/>
                        </a:prstGeom>
                        <a:noFill/>
                      </p:spPr>
                    </p:pic>
                    <p:grpSp>
                      <p:nvGrpSpPr>
                        <p:cNvPr id="321" name="Group 320">
                          <a:extLst>
                            <a:ext uri="{FF2B5EF4-FFF2-40B4-BE49-F238E27FC236}">
                              <a16:creationId xmlns:a16="http://schemas.microsoft.com/office/drawing/2014/main" id="{FE209EBE-7471-49D4-8BBA-D05AF74581E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21197428">
                          <a:off x="1333617" y="1565724"/>
                          <a:ext cx="3850297" cy="1709254"/>
                          <a:chOff x="419878" y="1923652"/>
                          <a:chExt cx="4981441" cy="2211401"/>
                        </a:xfrm>
                      </p:grpSpPr>
                      <p:pic>
                        <p:nvPicPr>
                          <p:cNvPr id="323" name="Picture 4" descr="http://www.google.com/images?q=tbn:ANd9GcS-fW56jE-2I035cGRWlkMwuutG7f4A3lwM7TO55yc8AQ33Ja1IbauBwcs">
                            <a:hlinkClick r:id="rId4"/>
                            <a:extLst>
                              <a:ext uri="{FF2B5EF4-FFF2-40B4-BE49-F238E27FC236}">
                                <a16:creationId xmlns:a16="http://schemas.microsoft.com/office/drawing/2014/main" id="{8D85858A-5146-4C77-99F0-7BD8A5DD780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 cstate="print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20151139">
                            <a:off x="419878" y="3747063"/>
                            <a:ext cx="1205347" cy="22112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  <p:sp>
                        <p:nvSpPr>
                          <p:cNvPr id="324" name="Oval 323">
                            <a:extLst>
                              <a:ext uri="{FF2B5EF4-FFF2-40B4-BE49-F238E27FC236}">
                                <a16:creationId xmlns:a16="http://schemas.microsoft.com/office/drawing/2014/main" id="{B8EB0F97-A49D-4023-A9D4-855F7014F45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21403511">
                            <a:off x="424439" y="4057933"/>
                            <a:ext cx="83624" cy="7712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pic>
                        <p:nvPicPr>
                          <p:cNvPr id="325" name="Picture 4" descr="http://www.google.com/images?q=tbn:ANd9GcS-fW56jE-2I035cGRWlkMwuutG7f4A3lwM7TO55yc8AQ33Ja1IbauBwcs">
                            <a:hlinkClick r:id="rId4"/>
                            <a:extLst>
                              <a:ext uri="{FF2B5EF4-FFF2-40B4-BE49-F238E27FC236}">
                                <a16:creationId xmlns:a16="http://schemas.microsoft.com/office/drawing/2014/main" id="{5F293291-C689-4F1B-A3BF-0C3329D2526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 cstate="print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20205220">
                            <a:off x="2233255" y="3067450"/>
                            <a:ext cx="665729" cy="22112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  <p:pic>
                        <p:nvPicPr>
                          <p:cNvPr id="326" name="Picture 4" descr="http://www.google.com/images?q=tbn:ANd9GcS-fW56jE-2I035cGRWlkMwuutG7f4A3lwM7TO55yc8AQ33Ja1IbauBwcs">
                            <a:hlinkClick r:id="rId4"/>
                            <a:extLst>
                              <a:ext uri="{FF2B5EF4-FFF2-40B4-BE49-F238E27FC236}">
                                <a16:creationId xmlns:a16="http://schemas.microsoft.com/office/drawing/2014/main" id="{62E45685-D3ED-4FA6-BC0D-FE2A0244573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 cstate="print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20205220">
                            <a:off x="3418390" y="2580826"/>
                            <a:ext cx="528887" cy="22112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  <p:pic>
                        <p:nvPicPr>
                          <p:cNvPr id="327" name="Picture 4" descr="http://www.google.com/images?q=tbn:ANd9GcS-fW56jE-2I035cGRWlkMwuutG7f4A3lwM7TO55yc8AQ33Ja1IbauBwcs">
                            <a:hlinkClick r:id="rId4"/>
                            <a:extLst>
                              <a:ext uri="{FF2B5EF4-FFF2-40B4-BE49-F238E27FC236}">
                                <a16:creationId xmlns:a16="http://schemas.microsoft.com/office/drawing/2014/main" id="{9BD02EB9-5911-4E70-A49C-8720CC93AD7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 cstate="print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20205220">
                            <a:off x="1565330" y="3382181"/>
                            <a:ext cx="662000" cy="192636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  <p:pic>
                        <p:nvPicPr>
                          <p:cNvPr id="328" name="Picture 4" descr="http://www.google.com/images?q=tbn:ANd9GcS-fW56jE-2I035cGRWlkMwuutG7f4A3lwM7TO55yc8AQ33Ja1IbauBwcs">
                            <a:hlinkClick r:id="rId4"/>
                            <a:extLst>
                              <a:ext uri="{FF2B5EF4-FFF2-40B4-BE49-F238E27FC236}">
                                <a16:creationId xmlns:a16="http://schemas.microsoft.com/office/drawing/2014/main" id="{7170240B-705D-4662-AC01-6C9D205AE68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 cstate="print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20205220">
                            <a:off x="4635873" y="2026889"/>
                            <a:ext cx="734174" cy="192636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  <p:sp>
                        <p:nvSpPr>
                          <p:cNvPr id="329" name="Oval 328">
                            <a:extLst>
                              <a:ext uri="{FF2B5EF4-FFF2-40B4-BE49-F238E27FC236}">
                                <a16:creationId xmlns:a16="http://schemas.microsoft.com/office/drawing/2014/main" id="{94F9A809-D4AB-4DB3-930B-27AD78EBF7D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70970" y="3561823"/>
                            <a:ext cx="83624" cy="7712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30" name="Oval 329">
                            <a:extLst>
                              <a:ext uri="{FF2B5EF4-FFF2-40B4-BE49-F238E27FC236}">
                                <a16:creationId xmlns:a16="http://schemas.microsoft.com/office/drawing/2014/main" id="{C1BCE86C-8C09-408A-939D-C5DA7A0A865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317695" y="1923652"/>
                            <a:ext cx="83624" cy="7712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31" name="Oval 330">
                            <a:extLst>
                              <a:ext uri="{FF2B5EF4-FFF2-40B4-BE49-F238E27FC236}">
                                <a16:creationId xmlns:a16="http://schemas.microsoft.com/office/drawing/2014/main" id="{B3B0C03D-A4F6-4040-B033-5CC99A0C73B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184419" y="3287352"/>
                            <a:ext cx="83624" cy="7712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32" name="Oval 331">
                            <a:extLst>
                              <a:ext uri="{FF2B5EF4-FFF2-40B4-BE49-F238E27FC236}">
                                <a16:creationId xmlns:a16="http://schemas.microsoft.com/office/drawing/2014/main" id="{9DA336D9-14DD-4633-A600-63AF83EF7F5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396824" y="2781872"/>
                            <a:ext cx="71767" cy="65307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33" name="Oval 332">
                            <a:extLst>
                              <a:ext uri="{FF2B5EF4-FFF2-40B4-BE49-F238E27FC236}">
                                <a16:creationId xmlns:a16="http://schemas.microsoft.com/office/drawing/2014/main" id="{242CD7D1-64F5-4213-ADC1-7E8EA99E979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93850" y="2244953"/>
                            <a:ext cx="83624" cy="7712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322" name="Oval 321">
                          <a:extLst>
                            <a:ext uri="{FF2B5EF4-FFF2-40B4-BE49-F238E27FC236}">
                              <a16:creationId xmlns:a16="http://schemas.microsoft.com/office/drawing/2014/main" id="{3628C859-5127-4D12-AEB9-7AEF24EE5B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1197428">
                          <a:off x="3994530" y="1953059"/>
                          <a:ext cx="64635" cy="59608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>
                          <a:solidFill>
                            <a:srgbClr val="7030A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sp>
                <p:nvSpPr>
                  <p:cNvPr id="309" name="Oval 308">
                    <a:extLst>
                      <a:ext uri="{FF2B5EF4-FFF2-40B4-BE49-F238E27FC236}">
                        <a16:creationId xmlns:a16="http://schemas.microsoft.com/office/drawing/2014/main" id="{7EBCD399-EF14-4359-9781-98340E833546}"/>
                      </a:ext>
                    </a:extLst>
                  </p:cNvPr>
                  <p:cNvSpPr/>
                  <p:nvPr/>
                </p:nvSpPr>
                <p:spPr>
                  <a:xfrm rot="3222245">
                    <a:off x="2773524" y="3290124"/>
                    <a:ext cx="55471" cy="50478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F4B99A49-D86C-4AAB-98D9-BB313B5D7196}"/>
                    </a:ext>
                  </a:extLst>
                </p:cNvPr>
                <p:cNvGrpSpPr/>
                <p:nvPr/>
              </p:nvGrpSpPr>
              <p:grpSpPr>
                <a:xfrm>
                  <a:off x="1772284" y="-169783"/>
                  <a:ext cx="6399241" cy="6034115"/>
                  <a:chOff x="1772284" y="-169783"/>
                  <a:chExt cx="6399241" cy="6034115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4EEFDC73-1BFD-4132-8F4F-D9165F4501FD}"/>
                      </a:ext>
                    </a:extLst>
                  </p:cNvPr>
                  <p:cNvGrpSpPr/>
                  <p:nvPr/>
                </p:nvGrpSpPr>
                <p:grpSpPr>
                  <a:xfrm>
                    <a:off x="1935755" y="2014035"/>
                    <a:ext cx="6235770" cy="3850297"/>
                    <a:chOff x="1947779" y="1382326"/>
                    <a:chExt cx="6235770" cy="3850297"/>
                  </a:xfrm>
                </p:grpSpPr>
                <p:grpSp>
                  <p:nvGrpSpPr>
                    <p:cNvPr id="273" name="Group 272">
                      <a:extLst>
                        <a:ext uri="{FF2B5EF4-FFF2-40B4-BE49-F238E27FC236}">
                          <a16:creationId xmlns:a16="http://schemas.microsoft.com/office/drawing/2014/main" id="{27126B0A-E846-4CDB-B086-09425BD4F6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47779" y="1382326"/>
                      <a:ext cx="6235770" cy="3850297"/>
                      <a:chOff x="1947779" y="1382326"/>
                      <a:chExt cx="6235770" cy="3850297"/>
                    </a:xfrm>
                  </p:grpSpPr>
                  <p:grpSp>
                    <p:nvGrpSpPr>
                      <p:cNvPr id="275" name="Group 274">
                        <a:extLst>
                          <a:ext uri="{FF2B5EF4-FFF2-40B4-BE49-F238E27FC236}">
                            <a16:creationId xmlns:a16="http://schemas.microsoft.com/office/drawing/2014/main" id="{366DAD76-3E90-4945-9BDB-D6DBA95043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32694" y="2511543"/>
                        <a:ext cx="3750855" cy="1605152"/>
                        <a:chOff x="2184185" y="1178558"/>
                        <a:chExt cx="3750855" cy="1605152"/>
                      </a:xfrm>
                    </p:grpSpPr>
                    <p:pic>
                      <p:nvPicPr>
                        <p:cNvPr id="299" name="Picture 4" descr="http://www.google.com/images?q=tbn:ANd9GcS-fW56jE-2I035cGRWlkMwuutG7f4A3lwM7TO55yc8AQ33Ja1IbauBwcs">
                          <a:hlinkClick r:id="rId4"/>
                          <a:extLst>
                            <a:ext uri="{FF2B5EF4-FFF2-40B4-BE49-F238E27FC236}">
                              <a16:creationId xmlns:a16="http://schemas.microsoft.com/office/drawing/2014/main" id="{FCC7A1E0-F798-4216-B882-9F8C65C894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print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19802648">
                          <a:off x="3279563" y="2279023"/>
                          <a:ext cx="380819" cy="170912"/>
                        </a:xfrm>
                        <a:prstGeom prst="rect">
                          <a:avLst/>
                        </a:prstGeom>
                        <a:noFill/>
                      </p:spPr>
                    </p:pic>
                    <p:pic>
                      <p:nvPicPr>
                        <p:cNvPr id="300" name="Picture 4" descr="http://www.google.com/images?q=tbn:ANd9GcS-fW56jE-2I035cGRWlkMwuutG7f4A3lwM7TO55yc8AQ33Ja1IbauBwcs">
                          <a:hlinkClick r:id="rId4"/>
                          <a:extLst>
                            <a:ext uri="{FF2B5EF4-FFF2-40B4-BE49-F238E27FC236}">
                              <a16:creationId xmlns:a16="http://schemas.microsoft.com/office/drawing/2014/main" id="{B80A463E-11B3-47D5-90CD-B6D0E8ACF9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 cstate="print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19802648">
                          <a:off x="4002690" y="1793496"/>
                          <a:ext cx="603934" cy="170912"/>
                        </a:xfrm>
                        <a:prstGeom prst="rect">
                          <a:avLst/>
                        </a:prstGeom>
                        <a:noFill/>
                      </p:spPr>
                    </p:pic>
                    <p:grpSp>
                      <p:nvGrpSpPr>
                        <p:cNvPr id="301" name="Group 300">
                          <a:extLst>
                            <a:ext uri="{FF2B5EF4-FFF2-40B4-BE49-F238E27FC236}">
                              <a16:creationId xmlns:a16="http://schemas.microsoft.com/office/drawing/2014/main" id="{EEE9F0F8-FE04-4BB7-AD28-256C0C9B984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21197428">
                          <a:off x="2184185" y="1178558"/>
                          <a:ext cx="3750855" cy="1605152"/>
                          <a:chOff x="1579628" y="1547693"/>
                          <a:chExt cx="4852789" cy="2076716"/>
                        </a:xfrm>
                      </p:grpSpPr>
                      <p:pic>
                        <p:nvPicPr>
                          <p:cNvPr id="302" name="Picture 4" descr="http://www.google.com/images?q=tbn:ANd9GcS-fW56jE-2I035cGRWlkMwuutG7f4A3lwM7TO55yc8AQ33Ja1IbauBwcs">
                            <a:hlinkClick r:id="rId4"/>
                            <a:extLst>
                              <a:ext uri="{FF2B5EF4-FFF2-40B4-BE49-F238E27FC236}">
                                <a16:creationId xmlns:a16="http://schemas.microsoft.com/office/drawing/2014/main" id="{FD20C4F5-7070-4C82-8549-CA6326DCA62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 cstate="print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20188351">
                            <a:off x="5291717" y="1707760"/>
                            <a:ext cx="1140700" cy="22112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  <p:sp>
                        <p:nvSpPr>
                          <p:cNvPr id="303" name="Oval 302">
                            <a:extLst>
                              <a:ext uri="{FF2B5EF4-FFF2-40B4-BE49-F238E27FC236}">
                                <a16:creationId xmlns:a16="http://schemas.microsoft.com/office/drawing/2014/main" id="{6F032F20-254D-4E70-8906-5954987E2F1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21440723">
                            <a:off x="6344013" y="1547693"/>
                            <a:ext cx="83624" cy="7712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pic>
                        <p:nvPicPr>
                          <p:cNvPr id="304" name="Picture 4" descr="http://www.google.com/images?q=tbn:ANd9GcS-fW56jE-2I035cGRWlkMwuutG7f4A3lwM7TO55yc8AQ33Ja1IbauBwcs">
                            <a:hlinkClick r:id="rId4"/>
                            <a:extLst>
                              <a:ext uri="{FF2B5EF4-FFF2-40B4-BE49-F238E27FC236}">
                                <a16:creationId xmlns:a16="http://schemas.microsoft.com/office/drawing/2014/main" id="{3CC4A9AC-3166-4360-AF74-EFF882E88D9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 cstate="print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20205220">
                            <a:off x="2294537" y="3114542"/>
                            <a:ext cx="656844" cy="22112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  <p:pic>
                        <p:nvPicPr>
                          <p:cNvPr id="305" name="Picture 4" descr="http://www.google.com/images?q=tbn:ANd9GcS-fW56jE-2I035cGRWlkMwuutG7f4A3lwM7TO55yc8AQ33Ja1IbauBwcs">
                            <a:hlinkClick r:id="rId4"/>
                            <a:extLst>
                              <a:ext uri="{FF2B5EF4-FFF2-40B4-BE49-F238E27FC236}">
                                <a16:creationId xmlns:a16="http://schemas.microsoft.com/office/drawing/2014/main" id="{5039F1AE-25EB-4B71-BB38-0A5E0288332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 cstate="print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20205220">
                            <a:off x="3435673" y="2644905"/>
                            <a:ext cx="528888" cy="22112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  <p:pic>
                        <p:nvPicPr>
                          <p:cNvPr id="306" name="Picture 4" descr="http://www.google.com/images?q=tbn:ANd9GcS-fW56jE-2I035cGRWlkMwuutG7f4A3lwM7TO55yc8AQ33Ja1IbauBwcs">
                            <a:hlinkClick r:id="rId4"/>
                            <a:extLst>
                              <a:ext uri="{FF2B5EF4-FFF2-40B4-BE49-F238E27FC236}">
                                <a16:creationId xmlns:a16="http://schemas.microsoft.com/office/drawing/2014/main" id="{9839D797-191F-458B-92C3-54AAED7BDF4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 cstate="print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20205220">
                            <a:off x="1579628" y="3431773"/>
                            <a:ext cx="735426" cy="192636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  <p:pic>
                        <p:nvPicPr>
                          <p:cNvPr id="307" name="Picture 4" descr="http://www.google.com/images?q=tbn:ANd9GcS-fW56jE-2I035cGRWlkMwuutG7f4A3lwM7TO55yc8AQ33Ja1IbauBwcs">
                            <a:hlinkClick r:id="rId4"/>
                            <a:extLst>
                              <a:ext uri="{FF2B5EF4-FFF2-40B4-BE49-F238E27FC236}">
                                <a16:creationId xmlns:a16="http://schemas.microsoft.com/office/drawing/2014/main" id="{A6DBE86D-3001-40E6-B606-44ABC135851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 cstate="print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20205220">
                            <a:off x="4655268" y="2101265"/>
                            <a:ext cx="682025" cy="192636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grpSp>
                  </p:grpSp>
                  <p:grpSp>
                    <p:nvGrpSpPr>
                      <p:cNvPr id="276" name="Group 275">
                        <a:extLst>
                          <a:ext uri="{FF2B5EF4-FFF2-40B4-BE49-F238E27FC236}">
                            <a16:creationId xmlns:a16="http://schemas.microsoft.com/office/drawing/2014/main" id="{C22BBB45-F1C8-4135-AFC1-EFA5F3D32B8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7779" y="1382326"/>
                        <a:ext cx="5373646" cy="3850297"/>
                        <a:chOff x="1947779" y="1382326"/>
                        <a:chExt cx="5373646" cy="3850297"/>
                      </a:xfrm>
                    </p:grpSpPr>
                    <p:sp>
                      <p:nvSpPr>
                        <p:cNvPr id="277" name="Oval 276">
                          <a:extLst>
                            <a:ext uri="{FF2B5EF4-FFF2-40B4-BE49-F238E27FC236}">
                              <a16:creationId xmlns:a16="http://schemas.microsoft.com/office/drawing/2014/main" id="{8100CB87-D8B0-4C93-A012-B50BE573F0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3222245">
                          <a:off x="5045241" y="4051074"/>
                          <a:ext cx="64635" cy="59608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>
                          <a:solidFill>
                            <a:srgbClr val="7030A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8" name="Oval 277">
                          <a:extLst>
                            <a:ext uri="{FF2B5EF4-FFF2-40B4-BE49-F238E27FC236}">
                              <a16:creationId xmlns:a16="http://schemas.microsoft.com/office/drawing/2014/main" id="{6A12525D-2C25-47A5-8834-51FD9DFCA1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3222245">
                          <a:off x="7259303" y="2775774"/>
                          <a:ext cx="64635" cy="59608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>
                          <a:solidFill>
                            <a:srgbClr val="7030A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9" name="Oval 278">
                          <a:extLst>
                            <a:ext uri="{FF2B5EF4-FFF2-40B4-BE49-F238E27FC236}">
                              <a16:creationId xmlns:a16="http://schemas.microsoft.com/office/drawing/2014/main" id="{DEA4F684-C6D6-4699-8A6F-73A89C5B13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3222245">
                          <a:off x="5883419" y="3579536"/>
                          <a:ext cx="64635" cy="59608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>
                          <a:solidFill>
                            <a:srgbClr val="7030A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0" name="Oval 279">
                          <a:extLst>
                            <a:ext uri="{FF2B5EF4-FFF2-40B4-BE49-F238E27FC236}">
                              <a16:creationId xmlns:a16="http://schemas.microsoft.com/office/drawing/2014/main" id="{AB471AB4-21E6-4312-9E12-85B3F9DC72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3222245">
                          <a:off x="6264421" y="3331886"/>
                          <a:ext cx="64635" cy="59608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>
                          <a:solidFill>
                            <a:srgbClr val="7030A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1" name="Oval 280">
                          <a:extLst>
                            <a:ext uri="{FF2B5EF4-FFF2-40B4-BE49-F238E27FC236}">
                              <a16:creationId xmlns:a16="http://schemas.microsoft.com/office/drawing/2014/main" id="{5B9784E4-7312-48F9-8B5C-FB02BF832D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3222245">
                          <a:off x="6797820" y="3036610"/>
                          <a:ext cx="64635" cy="59608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>
                          <a:solidFill>
                            <a:srgbClr val="7030A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2" name="Oval 281">
                          <a:extLst>
                            <a:ext uri="{FF2B5EF4-FFF2-40B4-BE49-F238E27FC236}">
                              <a16:creationId xmlns:a16="http://schemas.microsoft.com/office/drawing/2014/main" id="{D54D55FE-6BDF-49AD-8057-58AF25140F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3222245">
                          <a:off x="5511944" y="3770038"/>
                          <a:ext cx="64635" cy="59608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>
                          <a:solidFill>
                            <a:srgbClr val="7030A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283" name="Group 282">
                          <a:extLst>
                            <a:ext uri="{FF2B5EF4-FFF2-40B4-BE49-F238E27FC236}">
                              <a16:creationId xmlns:a16="http://schemas.microsoft.com/office/drawing/2014/main" id="{F0527BF0-9A67-49C1-820D-58D490FD6B5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3624817">
                          <a:off x="877257" y="2452848"/>
                          <a:ext cx="3850297" cy="1709254"/>
                          <a:chOff x="1333617" y="1565724"/>
                          <a:chExt cx="3850297" cy="1709254"/>
                        </a:xfrm>
                      </p:grpSpPr>
                      <p:pic>
                        <p:nvPicPr>
                          <p:cNvPr id="284" name="Picture 4" descr="http://www.google.com/images?q=tbn:ANd9GcS-fW56jE-2I035cGRWlkMwuutG7f4A3lwM7TO55yc8AQ33Ja1IbauBwcs">
                            <a:hlinkClick r:id="rId4"/>
                            <a:extLst>
                              <a:ext uri="{FF2B5EF4-FFF2-40B4-BE49-F238E27FC236}">
                                <a16:creationId xmlns:a16="http://schemas.microsoft.com/office/drawing/2014/main" id="{5BC0EA34-BFE1-4DF1-85AB-15753992E67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 cstate="print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9802648">
                            <a:off x="3230105" y="2239528"/>
                            <a:ext cx="413402" cy="170912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  <p:pic>
                        <p:nvPicPr>
                          <p:cNvPr id="285" name="Picture 4" descr="http://www.google.com/images?q=tbn:ANd9GcS-fW56jE-2I035cGRWlkMwuutG7f4A3lwM7TO55yc8AQ33Ja1IbauBwcs">
                            <a:hlinkClick r:id="rId4"/>
                            <a:extLst>
                              <a:ext uri="{FF2B5EF4-FFF2-40B4-BE49-F238E27FC236}">
                                <a16:creationId xmlns:a16="http://schemas.microsoft.com/office/drawing/2014/main" id="{8995681C-888D-46A1-8C6F-DB63F1D0CFB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 cstate="print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9802648">
                            <a:off x="3986675" y="1757220"/>
                            <a:ext cx="558457" cy="170912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  <p:grpSp>
                        <p:nvGrpSpPr>
                          <p:cNvPr id="286" name="Group 285">
                            <a:extLst>
                              <a:ext uri="{FF2B5EF4-FFF2-40B4-BE49-F238E27FC236}">
                                <a16:creationId xmlns:a16="http://schemas.microsoft.com/office/drawing/2014/main" id="{57AB6005-EBF7-450E-B307-356EBA9850C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21197428">
                            <a:off x="1333617" y="1565724"/>
                            <a:ext cx="3850297" cy="1709254"/>
                            <a:chOff x="419878" y="1923652"/>
                            <a:chExt cx="4981441" cy="2211401"/>
                          </a:xfrm>
                        </p:grpSpPr>
                        <p:pic>
                          <p:nvPicPr>
                            <p:cNvPr id="288" name="Picture 4" descr="http://www.google.com/images?q=tbn:ANd9GcS-fW56jE-2I035cGRWlkMwuutG7f4A3lwM7TO55yc8AQ33Ja1IbauBwcs">
                              <a:hlinkClick r:id="rId4"/>
                              <a:extLst>
                                <a:ext uri="{FF2B5EF4-FFF2-40B4-BE49-F238E27FC236}">
                                  <a16:creationId xmlns:a16="http://schemas.microsoft.com/office/drawing/2014/main" id="{3914840A-9D8E-431E-B617-64816153CCD5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 cstate="print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rot="20151139">
                              <a:off x="419878" y="3747063"/>
                              <a:ext cx="1205347" cy="221123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sp>
                          <p:nvSpPr>
                            <p:cNvPr id="289" name="Oval 288">
                              <a:extLst>
                                <a:ext uri="{FF2B5EF4-FFF2-40B4-BE49-F238E27FC236}">
                                  <a16:creationId xmlns:a16="http://schemas.microsoft.com/office/drawing/2014/main" id="{976D6760-9C8C-4846-976D-49CECEAF828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21403511">
                              <a:off x="424439" y="4057933"/>
                              <a:ext cx="83624" cy="7712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pic>
                          <p:nvPicPr>
                            <p:cNvPr id="290" name="Picture 4" descr="http://www.google.com/images?q=tbn:ANd9GcS-fW56jE-2I035cGRWlkMwuutG7f4A3lwM7TO55yc8AQ33Ja1IbauBwcs">
                              <a:hlinkClick r:id="rId4"/>
                              <a:extLst>
                                <a:ext uri="{FF2B5EF4-FFF2-40B4-BE49-F238E27FC236}">
                                  <a16:creationId xmlns:a16="http://schemas.microsoft.com/office/drawing/2014/main" id="{F3FCD6C5-F3A7-42E5-91F0-E0ABCACD55DD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 cstate="print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rot="20205220">
                              <a:off x="2233255" y="3067450"/>
                              <a:ext cx="665729" cy="221123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pic>
                          <p:nvPicPr>
                            <p:cNvPr id="291" name="Picture 4" descr="http://www.google.com/images?q=tbn:ANd9GcS-fW56jE-2I035cGRWlkMwuutG7f4A3lwM7TO55yc8AQ33Ja1IbauBwcs">
                              <a:hlinkClick r:id="rId4"/>
                              <a:extLst>
                                <a:ext uri="{FF2B5EF4-FFF2-40B4-BE49-F238E27FC236}">
                                  <a16:creationId xmlns:a16="http://schemas.microsoft.com/office/drawing/2014/main" id="{A78BE645-2D8B-438D-9840-1123B5F8EA1C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 cstate="print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rot="20205220">
                              <a:off x="3418390" y="2580826"/>
                              <a:ext cx="528887" cy="221123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pic>
                          <p:nvPicPr>
                            <p:cNvPr id="292" name="Picture 4" descr="http://www.google.com/images?q=tbn:ANd9GcS-fW56jE-2I035cGRWlkMwuutG7f4A3lwM7TO55yc8AQ33Ja1IbauBwcs">
                              <a:hlinkClick r:id="rId4"/>
                              <a:extLst>
                                <a:ext uri="{FF2B5EF4-FFF2-40B4-BE49-F238E27FC236}">
                                  <a16:creationId xmlns:a16="http://schemas.microsoft.com/office/drawing/2014/main" id="{AE20A849-C803-4313-83A0-36E951E7FB50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 cstate="print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rot="20205220">
                              <a:off x="1565330" y="3382181"/>
                              <a:ext cx="662000" cy="192636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pic>
                          <p:nvPicPr>
                            <p:cNvPr id="293" name="Picture 4" descr="http://www.google.com/images?q=tbn:ANd9GcS-fW56jE-2I035cGRWlkMwuutG7f4A3lwM7TO55yc8AQ33Ja1IbauBwcs">
                              <a:hlinkClick r:id="rId4"/>
                              <a:extLst>
                                <a:ext uri="{FF2B5EF4-FFF2-40B4-BE49-F238E27FC236}">
                                  <a16:creationId xmlns:a16="http://schemas.microsoft.com/office/drawing/2014/main" id="{5FAEE79E-B31C-488D-A247-74A141CC787D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 cstate="print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rot="20205220">
                              <a:off x="4635873" y="2026889"/>
                              <a:ext cx="734174" cy="192636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sp>
                          <p:nvSpPr>
                            <p:cNvPr id="294" name="Oval 293">
                              <a:extLst>
                                <a:ext uri="{FF2B5EF4-FFF2-40B4-BE49-F238E27FC236}">
                                  <a16:creationId xmlns:a16="http://schemas.microsoft.com/office/drawing/2014/main" id="{04283D11-E78D-4C53-B071-3204F03136D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70970" y="3561823"/>
                              <a:ext cx="83624" cy="7712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>
                              <a:solidFill>
                                <a:srgbClr val="7030A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295" name="Oval 294">
                              <a:extLst>
                                <a:ext uri="{FF2B5EF4-FFF2-40B4-BE49-F238E27FC236}">
                                  <a16:creationId xmlns:a16="http://schemas.microsoft.com/office/drawing/2014/main" id="{6255FBD7-37DD-4357-BB2A-3003299DE0D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317695" y="1923652"/>
                              <a:ext cx="83624" cy="7712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>
                              <a:solidFill>
                                <a:srgbClr val="7030A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296" name="Oval 295">
                              <a:extLst>
                                <a:ext uri="{FF2B5EF4-FFF2-40B4-BE49-F238E27FC236}">
                                  <a16:creationId xmlns:a16="http://schemas.microsoft.com/office/drawing/2014/main" id="{9D6E1EDA-2C0E-46BB-9E81-57D2A0A8934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184419" y="3287352"/>
                              <a:ext cx="83624" cy="7712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>
                              <a:solidFill>
                                <a:srgbClr val="7030A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297" name="Oval 296">
                              <a:extLst>
                                <a:ext uri="{FF2B5EF4-FFF2-40B4-BE49-F238E27FC236}">
                                  <a16:creationId xmlns:a16="http://schemas.microsoft.com/office/drawing/2014/main" id="{145ED99D-1DA2-4FAB-AB12-E36817E4376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396824" y="2781872"/>
                              <a:ext cx="71767" cy="65307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>
                              <a:solidFill>
                                <a:srgbClr val="7030A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298" name="Oval 297">
                              <a:extLst>
                                <a:ext uri="{FF2B5EF4-FFF2-40B4-BE49-F238E27FC236}">
                                  <a16:creationId xmlns:a16="http://schemas.microsoft.com/office/drawing/2014/main" id="{426C9773-D440-4568-BC5A-9C741AA22F0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593850" y="2244953"/>
                              <a:ext cx="83624" cy="7712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>
                              <a:solidFill>
                                <a:srgbClr val="7030A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287" name="Oval 286">
                            <a:extLst>
                              <a:ext uri="{FF2B5EF4-FFF2-40B4-BE49-F238E27FC236}">
                                <a16:creationId xmlns:a16="http://schemas.microsoft.com/office/drawing/2014/main" id="{6210609D-0BAB-4A8C-8759-37D54E24C08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21197428">
                            <a:off x="3994530" y="1953059"/>
                            <a:ext cx="64635" cy="59608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</p:grpSp>
                <p:sp>
                  <p:nvSpPr>
                    <p:cNvPr id="274" name="Oval 273">
                      <a:extLst>
                        <a:ext uri="{FF2B5EF4-FFF2-40B4-BE49-F238E27FC236}">
                          <a16:creationId xmlns:a16="http://schemas.microsoft.com/office/drawing/2014/main" id="{7F23F2C5-472A-492B-8D40-18BDA49BF637}"/>
                        </a:ext>
                      </a:extLst>
                    </p:cNvPr>
                    <p:cNvSpPr/>
                    <p:nvPr/>
                  </p:nvSpPr>
                  <p:spPr>
                    <a:xfrm rot="3222245">
                      <a:off x="2773524" y="3290124"/>
                      <a:ext cx="55471" cy="50478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465E6966-AE6B-4BB7-A4F5-9676FAF45857}"/>
                      </a:ext>
                    </a:extLst>
                  </p:cNvPr>
                  <p:cNvGrpSpPr/>
                  <p:nvPr/>
                </p:nvGrpSpPr>
                <p:grpSpPr>
                  <a:xfrm>
                    <a:off x="1839871" y="-169783"/>
                    <a:ext cx="6324630" cy="5371401"/>
                    <a:chOff x="1839871" y="-169783"/>
                    <a:chExt cx="6324630" cy="5371401"/>
                  </a:xfrm>
                </p:grpSpPr>
                <p:grpSp>
                  <p:nvGrpSpPr>
                    <p:cNvPr id="75" name="Group 74">
                      <a:extLst>
                        <a:ext uri="{FF2B5EF4-FFF2-40B4-BE49-F238E27FC236}">
                          <a16:creationId xmlns:a16="http://schemas.microsoft.com/office/drawing/2014/main" id="{91B8B24E-61D0-43DB-BB13-86C2818ED8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39871" y="-169783"/>
                      <a:ext cx="6324630" cy="5371401"/>
                      <a:chOff x="1839871" y="-169783"/>
                      <a:chExt cx="6324630" cy="5371401"/>
                    </a:xfrm>
                  </p:grpSpPr>
                  <p:pic>
                    <p:nvPicPr>
                      <p:cNvPr id="77" name="Picture 4" descr="http://www.google.com/images?q=tbn:ANd9GcS-fW56jE-2I035cGRWlkMwuutG7f4A3lwM7TO55yc8AQ33Ja1IbauBwcs">
                        <a:hlinkClick r:id="rId4"/>
                        <a:extLst>
                          <a:ext uri="{FF2B5EF4-FFF2-40B4-BE49-F238E27FC236}">
                            <a16:creationId xmlns:a16="http://schemas.microsoft.com/office/drawing/2014/main" id="{2D8C48F2-3BED-43F2-B4A6-B672610B01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print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rot="19802648">
                        <a:off x="2839274" y="2003580"/>
                        <a:ext cx="380819" cy="170912"/>
                      </a:xfrm>
                      <a:prstGeom prst="rect">
                        <a:avLst/>
                      </a:prstGeom>
                      <a:noFill/>
                    </p:spPr>
                  </p:pic>
                  <p:pic>
                    <p:nvPicPr>
                      <p:cNvPr id="78" name="Picture 4" descr="http://www.google.com/images?q=tbn:ANd9GcS-fW56jE-2I035cGRWlkMwuutG7f4A3lwM7TO55yc8AQ33Ja1IbauBwcs">
                        <a:hlinkClick r:id="rId4"/>
                        <a:extLst>
                          <a:ext uri="{FF2B5EF4-FFF2-40B4-BE49-F238E27FC236}">
                            <a16:creationId xmlns:a16="http://schemas.microsoft.com/office/drawing/2014/main" id="{5C42CFDF-4F53-451A-98DD-1B9A45AFE3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 cstate="print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rot="19802648">
                        <a:off x="3562401" y="1518053"/>
                        <a:ext cx="603934" cy="170912"/>
                      </a:xfrm>
                      <a:prstGeom prst="rect">
                        <a:avLst/>
                      </a:prstGeom>
                      <a:noFill/>
                    </p:spPr>
                  </p:pic>
                  <p:pic>
                    <p:nvPicPr>
                      <p:cNvPr id="79" name="Picture 4" descr="http://www.google.com/images?q=tbn:ANd9GcS-fW56jE-2I035cGRWlkMwuutG7f4A3lwM7TO55yc8AQ33Ja1IbauBwcs">
                        <a:hlinkClick r:id="rId4"/>
                        <a:extLst>
                          <a:ext uri="{FF2B5EF4-FFF2-40B4-BE49-F238E27FC236}">
                            <a16:creationId xmlns:a16="http://schemas.microsoft.com/office/drawing/2014/main" id="{D699C4B9-C78B-4024-91A4-775E0F0CBE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print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rot="19785779">
                        <a:off x="4533920" y="863288"/>
                        <a:ext cx="881679" cy="170912"/>
                      </a:xfrm>
                      <a:prstGeom prst="rect">
                        <a:avLst/>
                      </a:prstGeom>
                      <a:noFill/>
                    </p:spPr>
                  </p:pic>
                  <p:sp>
                    <p:nvSpPr>
                      <p:cNvPr id="80" name="Oval 79">
                        <a:extLst>
                          <a:ext uri="{FF2B5EF4-FFF2-40B4-BE49-F238E27FC236}">
                            <a16:creationId xmlns:a16="http://schemas.microsoft.com/office/drawing/2014/main" id="{B890B818-F63D-44D8-847B-D2A1255CD26B}"/>
                          </a:ext>
                        </a:extLst>
                      </p:cNvPr>
                      <p:cNvSpPr/>
                      <p:nvPr/>
                    </p:nvSpPr>
                    <p:spPr>
                      <a:xfrm rot="21038151">
                        <a:off x="5323542" y="693497"/>
                        <a:ext cx="64635" cy="59608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pic>
                    <p:nvPicPr>
                      <p:cNvPr id="81" name="Picture 4" descr="http://www.google.com/images?q=tbn:ANd9GcS-fW56jE-2I035cGRWlkMwuutG7f4A3lwM7TO55yc8AQ33Ja1IbauBwcs">
                        <a:hlinkClick r:id="rId4"/>
                        <a:extLst>
                          <a:ext uri="{FF2B5EF4-FFF2-40B4-BE49-F238E27FC236}">
                            <a16:creationId xmlns:a16="http://schemas.microsoft.com/office/drawing/2014/main" id="{6DAFA9E8-E1B1-4A29-99D2-08530BEE08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 cstate="print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rot="19802648">
                        <a:off x="2361501" y="2235693"/>
                        <a:ext cx="507693" cy="170912"/>
                      </a:xfrm>
                      <a:prstGeom prst="rect">
                        <a:avLst/>
                      </a:prstGeom>
                      <a:noFill/>
                    </p:spPr>
                  </p:pic>
                  <p:pic>
                    <p:nvPicPr>
                      <p:cNvPr id="82" name="Picture 4" descr="http://www.google.com/images?q=tbn:ANd9GcS-fW56jE-2I035cGRWlkMwuutG7f4A3lwM7TO55yc8AQ33Ja1IbauBwcs">
                        <a:hlinkClick r:id="rId4"/>
                        <a:extLst>
                          <a:ext uri="{FF2B5EF4-FFF2-40B4-BE49-F238E27FC236}">
                            <a16:creationId xmlns:a16="http://schemas.microsoft.com/office/drawing/2014/main" id="{4AB08009-B2B1-4753-B4ED-635A7A4D76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 cstate="print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rot="19802648">
                        <a:off x="3195407" y="1777911"/>
                        <a:ext cx="408792" cy="170912"/>
                      </a:xfrm>
                      <a:prstGeom prst="rect">
                        <a:avLst/>
                      </a:prstGeom>
                      <a:noFill/>
                    </p:spPr>
                  </p:pic>
                  <p:pic>
                    <p:nvPicPr>
                      <p:cNvPr id="83" name="Picture 4" descr="http://www.google.com/images?q=tbn:ANd9GcS-fW56jE-2I035cGRWlkMwuutG7f4A3lwM7TO55yc8AQ33Ja1IbauBwcs">
                        <a:hlinkClick r:id="rId4"/>
                        <a:extLst>
                          <a:ext uri="{FF2B5EF4-FFF2-40B4-BE49-F238E27FC236}">
                            <a16:creationId xmlns:a16="http://schemas.microsoft.com/office/drawing/2014/main" id="{A5AB0F3D-EA41-4B4C-9B81-FDCB144963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 cstate="print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rot="19802648">
                        <a:off x="1839871" y="2540297"/>
                        <a:ext cx="568431" cy="148894"/>
                      </a:xfrm>
                      <a:prstGeom prst="rect">
                        <a:avLst/>
                      </a:prstGeom>
                      <a:noFill/>
                    </p:spPr>
                  </p:pic>
                  <p:pic>
                    <p:nvPicPr>
                      <p:cNvPr id="84" name="Picture 4" descr="http://www.google.com/images?q=tbn:ANd9GcS-fW56jE-2I035cGRWlkMwuutG7f4A3lwM7TO55yc8AQ33Ja1IbauBwcs">
                        <a:hlinkClick r:id="rId4"/>
                        <a:extLst>
                          <a:ext uri="{FF2B5EF4-FFF2-40B4-BE49-F238E27FC236}">
                            <a16:creationId xmlns:a16="http://schemas.microsoft.com/office/drawing/2014/main" id="{F56E7FA2-2D89-436C-A4E1-297FA51D70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 cstate="print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rot="19802648">
                        <a:off x="4080829" y="1243615"/>
                        <a:ext cx="527156" cy="148894"/>
                      </a:xfrm>
                      <a:prstGeom prst="rect">
                        <a:avLst/>
                      </a:prstGeom>
                      <a:noFill/>
                    </p:spPr>
                  </p:pic>
                  <p:grpSp>
                    <p:nvGrpSpPr>
                      <p:cNvPr id="85" name="Group 84">
                        <a:extLst>
                          <a:ext uri="{FF2B5EF4-FFF2-40B4-BE49-F238E27FC236}">
                            <a16:creationId xmlns:a16="http://schemas.microsoft.com/office/drawing/2014/main" id="{1B7F961C-400B-424F-85EE-49BA2A2D858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7615" y="-169783"/>
                        <a:ext cx="6226886" cy="5371401"/>
                        <a:chOff x="1937615" y="-169783"/>
                        <a:chExt cx="6226886" cy="5371401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B7B1B160-5C71-43BD-AC30-BAC31DBC27A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7615" y="-169783"/>
                          <a:ext cx="6226886" cy="5371401"/>
                          <a:chOff x="1937615" y="-169783"/>
                          <a:chExt cx="6226886" cy="5371401"/>
                        </a:xfrm>
                      </p:grpSpPr>
                      <p:grpSp>
                        <p:nvGrpSpPr>
                          <p:cNvPr id="88" name="Group 87">
                            <a:extLst>
                              <a:ext uri="{FF2B5EF4-FFF2-40B4-BE49-F238E27FC236}">
                                <a16:creationId xmlns:a16="http://schemas.microsoft.com/office/drawing/2014/main" id="{044E6A99-E8ED-4D0F-8CCF-CDC54D1545D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88607" y="1168512"/>
                            <a:ext cx="3750854" cy="1605152"/>
                            <a:chOff x="2165138" y="1130927"/>
                            <a:chExt cx="3750854" cy="1605152"/>
                          </a:xfrm>
                        </p:grpSpPr>
                        <p:pic>
                          <p:nvPicPr>
                            <p:cNvPr id="264" name="Picture 4" descr="http://www.google.com/images?q=tbn:ANd9GcS-fW56jE-2I035cGRWlkMwuutG7f4A3lwM7TO55yc8AQ33Ja1IbauBwcs">
                              <a:hlinkClick r:id="rId4"/>
                              <a:extLst>
                                <a:ext uri="{FF2B5EF4-FFF2-40B4-BE49-F238E27FC236}">
                                  <a16:creationId xmlns:a16="http://schemas.microsoft.com/office/drawing/2014/main" id="{BCADD555-CDC3-4769-87C1-631C45B329C4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 cstate="print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rot="19802648">
                              <a:off x="3260511" y="2231393"/>
                              <a:ext cx="380819" cy="170912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pic>
                          <p:nvPicPr>
                            <p:cNvPr id="265" name="Picture 4" descr="http://www.google.com/images?q=tbn:ANd9GcS-fW56jE-2I035cGRWlkMwuutG7f4A3lwM7TO55yc8AQ33Ja1IbauBwcs">
                              <a:hlinkClick r:id="rId4"/>
                              <a:extLst>
                                <a:ext uri="{FF2B5EF4-FFF2-40B4-BE49-F238E27FC236}">
                                  <a16:creationId xmlns:a16="http://schemas.microsoft.com/office/drawing/2014/main" id="{7EEBF7DB-A84B-4F3E-A7A1-56596DFC60EF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 cstate="print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rot="19802648">
                              <a:off x="3983638" y="1745866"/>
                              <a:ext cx="603934" cy="170912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grpSp>
                          <p:nvGrpSpPr>
                            <p:cNvPr id="266" name="Group 265">
                              <a:extLst>
                                <a:ext uri="{FF2B5EF4-FFF2-40B4-BE49-F238E27FC236}">
                                  <a16:creationId xmlns:a16="http://schemas.microsoft.com/office/drawing/2014/main" id="{3CC0B501-8C5A-4C91-B1CF-A0843528D13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21197428">
                              <a:off x="2165138" y="1130927"/>
                              <a:ext cx="3750854" cy="1605152"/>
                              <a:chOff x="1562348" y="1483611"/>
                              <a:chExt cx="4852783" cy="2076716"/>
                            </a:xfrm>
                          </p:grpSpPr>
                          <p:pic>
                            <p:nvPicPr>
                              <p:cNvPr id="267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F412B415-9192-4DE0-8740-5CC14FDA55B3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188351">
                                <a:off x="5274432" y="1643679"/>
                                <a:ext cx="1140699" cy="22112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sp>
                            <p:nvSpPr>
                              <p:cNvPr id="268" name="Oval 267">
                                <a:extLst>
                                  <a:ext uri="{FF2B5EF4-FFF2-40B4-BE49-F238E27FC236}">
                                    <a16:creationId xmlns:a16="http://schemas.microsoft.com/office/drawing/2014/main" id="{37440D5A-40C4-4F9E-A542-F114F29683B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21440723">
                                <a:off x="6326730" y="1483611"/>
                                <a:ext cx="83624" cy="7712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pic>
                            <p:nvPicPr>
                              <p:cNvPr id="269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948A530E-9010-4F30-9DF9-C849118BB141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205220">
                                <a:off x="2277250" y="3050461"/>
                                <a:ext cx="656843" cy="22112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pic>
                            <p:nvPicPr>
                              <p:cNvPr id="270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A1EC0D28-726B-4840-AC17-68D45557C4E3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205220">
                                <a:off x="3418390" y="2580826"/>
                                <a:ext cx="528887" cy="22112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pic>
                            <p:nvPicPr>
                              <p:cNvPr id="271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9A95E2A7-36B2-4465-8E57-C5933549798D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205220">
                                <a:off x="1562348" y="3367691"/>
                                <a:ext cx="735425" cy="192636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pic>
                            <p:nvPicPr>
                              <p:cNvPr id="272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3ED04CD6-C722-4446-9A62-3EC97286C1AD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205220">
                                <a:off x="4637990" y="2037182"/>
                                <a:ext cx="682024" cy="192636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</p:grpSp>
                      </p:grpSp>
                      <p:grpSp>
                        <p:nvGrpSpPr>
                          <p:cNvPr id="89" name="Group 88">
                            <a:extLst>
                              <a:ext uri="{FF2B5EF4-FFF2-40B4-BE49-F238E27FC236}">
                                <a16:creationId xmlns:a16="http://schemas.microsoft.com/office/drawing/2014/main" id="{08FDDCD9-800E-4695-A1B6-2882C3CBB50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48133" y="2198364"/>
                            <a:ext cx="3750854" cy="1605152"/>
                            <a:chOff x="2165138" y="1130927"/>
                            <a:chExt cx="3750854" cy="1605152"/>
                          </a:xfrm>
                        </p:grpSpPr>
                        <p:pic>
                          <p:nvPicPr>
                            <p:cNvPr id="254" name="Picture 4" descr="http://www.google.com/images?q=tbn:ANd9GcS-fW56jE-2I035cGRWlkMwuutG7f4A3lwM7TO55yc8AQ33Ja1IbauBwcs">
                              <a:hlinkClick r:id="rId4"/>
                              <a:extLst>
                                <a:ext uri="{FF2B5EF4-FFF2-40B4-BE49-F238E27FC236}">
                                  <a16:creationId xmlns:a16="http://schemas.microsoft.com/office/drawing/2014/main" id="{51DB0B3D-2182-4C6A-B798-F8008B6261D9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 cstate="print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rot="19802648">
                              <a:off x="3260511" y="2231393"/>
                              <a:ext cx="380819" cy="170912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pic>
                          <p:nvPicPr>
                            <p:cNvPr id="255" name="Picture 4" descr="http://www.google.com/images?q=tbn:ANd9GcS-fW56jE-2I035cGRWlkMwuutG7f4A3lwM7TO55yc8AQ33Ja1IbauBwcs">
                              <a:hlinkClick r:id="rId4"/>
                              <a:extLst>
                                <a:ext uri="{FF2B5EF4-FFF2-40B4-BE49-F238E27FC236}">
                                  <a16:creationId xmlns:a16="http://schemas.microsoft.com/office/drawing/2014/main" id="{BA698039-39BC-4CFD-87CB-37ECC09D6E13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 cstate="print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rot="19802648">
                              <a:off x="3983638" y="1745866"/>
                              <a:ext cx="603934" cy="170912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grpSp>
                          <p:nvGrpSpPr>
                            <p:cNvPr id="256" name="Group 255">
                              <a:extLst>
                                <a:ext uri="{FF2B5EF4-FFF2-40B4-BE49-F238E27FC236}">
                                  <a16:creationId xmlns:a16="http://schemas.microsoft.com/office/drawing/2014/main" id="{9BDC9445-6BD0-489F-B9F6-A233175BCE9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21197428">
                              <a:off x="2165138" y="1130927"/>
                              <a:ext cx="3750854" cy="1605152"/>
                              <a:chOff x="1562348" y="1483611"/>
                              <a:chExt cx="4852783" cy="2076716"/>
                            </a:xfrm>
                          </p:grpSpPr>
                          <p:pic>
                            <p:nvPicPr>
                              <p:cNvPr id="257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84F4CCCB-B7E3-4FAF-9754-90702F052CC4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188351">
                                <a:off x="5274432" y="1643679"/>
                                <a:ext cx="1140699" cy="22112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sp>
                            <p:nvSpPr>
                              <p:cNvPr id="258" name="Oval 257">
                                <a:extLst>
                                  <a:ext uri="{FF2B5EF4-FFF2-40B4-BE49-F238E27FC236}">
                                    <a16:creationId xmlns:a16="http://schemas.microsoft.com/office/drawing/2014/main" id="{8F1590EA-2FC9-4B06-8A9D-5C21729A0E7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21440723">
                                <a:off x="6326730" y="1483611"/>
                                <a:ext cx="83624" cy="7712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pic>
                            <p:nvPicPr>
                              <p:cNvPr id="259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158E16BA-D9B1-418A-BAFC-A8D916D56FBD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205220">
                                <a:off x="2277250" y="3050461"/>
                                <a:ext cx="656843" cy="22112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pic>
                            <p:nvPicPr>
                              <p:cNvPr id="260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2B945FE0-916A-4A22-8F26-9A10F7A3292B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205220">
                                <a:off x="3418390" y="2580826"/>
                                <a:ext cx="528887" cy="22112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pic>
                            <p:nvPicPr>
                              <p:cNvPr id="261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E60929D7-839C-4836-922E-CDAEB57178BA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205220">
                                <a:off x="1562348" y="3367691"/>
                                <a:ext cx="735425" cy="192636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pic>
                            <p:nvPicPr>
                              <p:cNvPr id="262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062C203A-3C3C-4907-A7B0-8FDD24D53BA6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205220">
                                <a:off x="4637990" y="2037182"/>
                                <a:ext cx="682024" cy="192636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sp>
                            <p:nvSpPr>
                              <p:cNvPr id="263" name="Oval 262">
                                <a:extLst>
                                  <a:ext uri="{FF2B5EF4-FFF2-40B4-BE49-F238E27FC236}">
                                    <a16:creationId xmlns:a16="http://schemas.microsoft.com/office/drawing/2014/main" id="{BE2D53E8-7D34-4CE3-8846-0C2BCD39B1C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50725" y="2218556"/>
                                <a:ext cx="83624" cy="7712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90" name="Group 89">
                            <a:extLst>
                              <a:ext uri="{FF2B5EF4-FFF2-40B4-BE49-F238E27FC236}">
                                <a16:creationId xmlns:a16="http://schemas.microsoft.com/office/drawing/2014/main" id="{D6F5062A-523B-4534-A780-687190228C3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683907" y="1465692"/>
                            <a:ext cx="3750854" cy="1605152"/>
                            <a:chOff x="2165138" y="1130927"/>
                            <a:chExt cx="3750854" cy="1605152"/>
                          </a:xfrm>
                        </p:grpSpPr>
                        <p:pic>
                          <p:nvPicPr>
                            <p:cNvPr id="245" name="Picture 4" descr="http://www.google.com/images?q=tbn:ANd9GcS-fW56jE-2I035cGRWlkMwuutG7f4A3lwM7TO55yc8AQ33Ja1IbauBwcs">
                              <a:hlinkClick r:id="rId4"/>
                              <a:extLst>
                                <a:ext uri="{FF2B5EF4-FFF2-40B4-BE49-F238E27FC236}">
                                  <a16:creationId xmlns:a16="http://schemas.microsoft.com/office/drawing/2014/main" id="{468108DD-43E7-4802-A9E3-15DE442795E9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 cstate="print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rot="19802648">
                              <a:off x="3260511" y="2231393"/>
                              <a:ext cx="380819" cy="170912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pic>
                          <p:nvPicPr>
                            <p:cNvPr id="246" name="Picture 4" descr="http://www.google.com/images?q=tbn:ANd9GcS-fW56jE-2I035cGRWlkMwuutG7f4A3lwM7TO55yc8AQ33Ja1IbauBwcs">
                              <a:hlinkClick r:id="rId4"/>
                              <a:extLst>
                                <a:ext uri="{FF2B5EF4-FFF2-40B4-BE49-F238E27FC236}">
                                  <a16:creationId xmlns:a16="http://schemas.microsoft.com/office/drawing/2014/main" id="{5CCD5284-5B75-4451-8364-8B1F21D76017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 cstate="print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rot="19802648">
                              <a:off x="3983638" y="1745866"/>
                              <a:ext cx="603934" cy="170912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grpSp>
                          <p:nvGrpSpPr>
                            <p:cNvPr id="247" name="Group 246">
                              <a:extLst>
                                <a:ext uri="{FF2B5EF4-FFF2-40B4-BE49-F238E27FC236}">
                                  <a16:creationId xmlns:a16="http://schemas.microsoft.com/office/drawing/2014/main" id="{097A83D7-2855-46AA-9EA6-85B00979F2B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21197428">
                              <a:off x="2165138" y="1130927"/>
                              <a:ext cx="3750854" cy="1605152"/>
                              <a:chOff x="1562348" y="1483611"/>
                              <a:chExt cx="4852783" cy="2076716"/>
                            </a:xfrm>
                          </p:grpSpPr>
                          <p:pic>
                            <p:nvPicPr>
                              <p:cNvPr id="248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B898F542-D5FF-42B6-8CA5-7CE054FE37A7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188351">
                                <a:off x="5274432" y="1643679"/>
                                <a:ext cx="1140699" cy="22112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sp>
                            <p:nvSpPr>
                              <p:cNvPr id="249" name="Oval 248">
                                <a:extLst>
                                  <a:ext uri="{FF2B5EF4-FFF2-40B4-BE49-F238E27FC236}">
                                    <a16:creationId xmlns:a16="http://schemas.microsoft.com/office/drawing/2014/main" id="{34D06BFE-0B86-4976-BED1-A0A4DFF46AB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21440723">
                                <a:off x="6326730" y="1483611"/>
                                <a:ext cx="83624" cy="7712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pic>
                            <p:nvPicPr>
                              <p:cNvPr id="250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E206FDC8-1450-414E-89C1-01402ABA1B6C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205220">
                                <a:off x="2277250" y="3050461"/>
                                <a:ext cx="656843" cy="22112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pic>
                            <p:nvPicPr>
                              <p:cNvPr id="251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53EA7DD7-F65C-4157-B163-43DC77A20AA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205220">
                                <a:off x="3418390" y="2580826"/>
                                <a:ext cx="528887" cy="22112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pic>
                            <p:nvPicPr>
                              <p:cNvPr id="252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879819AD-9D81-41A4-ABE7-698BBC102C09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205220">
                                <a:off x="1562348" y="3367691"/>
                                <a:ext cx="735425" cy="192636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pic>
                            <p:nvPicPr>
                              <p:cNvPr id="253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5DEB6292-B56F-4BA3-B9B3-A27CB638B23F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205220">
                                <a:off x="4637990" y="2037182"/>
                                <a:ext cx="682024" cy="192636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</p:grpSp>
                      </p:grpSp>
                      <p:grpSp>
                        <p:nvGrpSpPr>
                          <p:cNvPr id="91" name="Group 90">
                            <a:extLst>
                              <a:ext uri="{FF2B5EF4-FFF2-40B4-BE49-F238E27FC236}">
                                <a16:creationId xmlns:a16="http://schemas.microsoft.com/office/drawing/2014/main" id="{44E7B88D-B198-41C6-A690-3B987AE2405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057287" y="1686672"/>
                            <a:ext cx="3750854" cy="1605152"/>
                            <a:chOff x="2165138" y="1130927"/>
                            <a:chExt cx="3750854" cy="1605152"/>
                          </a:xfrm>
                        </p:grpSpPr>
                        <p:pic>
                          <p:nvPicPr>
                            <p:cNvPr id="236" name="Picture 4" descr="http://www.google.com/images?q=tbn:ANd9GcS-fW56jE-2I035cGRWlkMwuutG7f4A3lwM7TO55yc8AQ33Ja1IbauBwcs">
                              <a:hlinkClick r:id="rId4"/>
                              <a:extLst>
                                <a:ext uri="{FF2B5EF4-FFF2-40B4-BE49-F238E27FC236}">
                                  <a16:creationId xmlns:a16="http://schemas.microsoft.com/office/drawing/2014/main" id="{315B22A2-28F2-4D7B-96BD-93C0AB2A09DF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 cstate="print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rot="19802648">
                              <a:off x="3260511" y="2231393"/>
                              <a:ext cx="380819" cy="170912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pic>
                          <p:nvPicPr>
                            <p:cNvPr id="237" name="Picture 4" descr="http://www.google.com/images?q=tbn:ANd9GcS-fW56jE-2I035cGRWlkMwuutG7f4A3lwM7TO55yc8AQ33Ja1IbauBwcs">
                              <a:hlinkClick r:id="rId4"/>
                              <a:extLst>
                                <a:ext uri="{FF2B5EF4-FFF2-40B4-BE49-F238E27FC236}">
                                  <a16:creationId xmlns:a16="http://schemas.microsoft.com/office/drawing/2014/main" id="{CB74FECE-2E3D-4728-986E-BBCBCF179048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 cstate="print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rot="19802648">
                              <a:off x="3983638" y="1745866"/>
                              <a:ext cx="603934" cy="170912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grpSp>
                          <p:nvGrpSpPr>
                            <p:cNvPr id="238" name="Group 237">
                              <a:extLst>
                                <a:ext uri="{FF2B5EF4-FFF2-40B4-BE49-F238E27FC236}">
                                  <a16:creationId xmlns:a16="http://schemas.microsoft.com/office/drawing/2014/main" id="{39E693D3-9062-422F-991E-3D0B5FF845A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21197428">
                              <a:off x="2165138" y="1130927"/>
                              <a:ext cx="3750854" cy="1605152"/>
                              <a:chOff x="1562348" y="1483611"/>
                              <a:chExt cx="4852783" cy="2076716"/>
                            </a:xfrm>
                          </p:grpSpPr>
                          <p:pic>
                            <p:nvPicPr>
                              <p:cNvPr id="239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7A0CEF23-9323-4D19-96FE-1D9CB159D9C2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188351">
                                <a:off x="5274432" y="1643679"/>
                                <a:ext cx="1140699" cy="22112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sp>
                            <p:nvSpPr>
                              <p:cNvPr id="240" name="Oval 239">
                                <a:extLst>
                                  <a:ext uri="{FF2B5EF4-FFF2-40B4-BE49-F238E27FC236}">
                                    <a16:creationId xmlns:a16="http://schemas.microsoft.com/office/drawing/2014/main" id="{B564D102-DFF4-4427-A0FF-6E327E41EBC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21440723">
                                <a:off x="6326730" y="1483611"/>
                                <a:ext cx="83624" cy="7712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pic>
                            <p:nvPicPr>
                              <p:cNvPr id="241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71AF30B2-02F6-458A-B208-1364B5D00394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205220">
                                <a:off x="2277250" y="3050461"/>
                                <a:ext cx="656843" cy="22112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pic>
                            <p:nvPicPr>
                              <p:cNvPr id="242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6A9B361C-B6BF-48E4-A8CC-22769DCEB20E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205220">
                                <a:off x="3418390" y="2580826"/>
                                <a:ext cx="528887" cy="22112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pic>
                            <p:nvPicPr>
                              <p:cNvPr id="243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1DD6909F-B81C-41A1-A6B3-30A9A74A9622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205220">
                                <a:off x="1562348" y="3367691"/>
                                <a:ext cx="735425" cy="192636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pic>
                            <p:nvPicPr>
                              <p:cNvPr id="244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E02D0F4A-1EFB-45FB-BC8D-99CC9ED95FC1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205220">
                                <a:off x="4637990" y="2037182"/>
                                <a:ext cx="682024" cy="192636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</p:grpSp>
                      </p:grpSp>
                      <p:grpSp>
                        <p:nvGrpSpPr>
                          <p:cNvPr id="92" name="Group 91">
                            <a:extLst>
                              <a:ext uri="{FF2B5EF4-FFF2-40B4-BE49-F238E27FC236}">
                                <a16:creationId xmlns:a16="http://schemas.microsoft.com/office/drawing/2014/main" id="{D5B6091A-738F-44BA-8BE6-A9472091C7F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53527" y="1907652"/>
                            <a:ext cx="3750854" cy="1605152"/>
                            <a:chOff x="2165138" y="1130927"/>
                            <a:chExt cx="3750854" cy="1605152"/>
                          </a:xfrm>
                        </p:grpSpPr>
                        <p:pic>
                          <p:nvPicPr>
                            <p:cNvPr id="227" name="Picture 4" descr="http://www.google.com/images?q=tbn:ANd9GcS-fW56jE-2I035cGRWlkMwuutG7f4A3lwM7TO55yc8AQ33Ja1IbauBwcs">
                              <a:hlinkClick r:id="rId4"/>
                              <a:extLst>
                                <a:ext uri="{FF2B5EF4-FFF2-40B4-BE49-F238E27FC236}">
                                  <a16:creationId xmlns:a16="http://schemas.microsoft.com/office/drawing/2014/main" id="{41B51F21-250E-481C-8D43-857D023F1041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 cstate="print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rot="19802648">
                              <a:off x="3260511" y="2231393"/>
                              <a:ext cx="380819" cy="170912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pic>
                          <p:nvPicPr>
                            <p:cNvPr id="228" name="Picture 4" descr="http://www.google.com/images?q=tbn:ANd9GcS-fW56jE-2I035cGRWlkMwuutG7f4A3lwM7TO55yc8AQ33Ja1IbauBwcs">
                              <a:hlinkClick r:id="rId4"/>
                              <a:extLst>
                                <a:ext uri="{FF2B5EF4-FFF2-40B4-BE49-F238E27FC236}">
                                  <a16:creationId xmlns:a16="http://schemas.microsoft.com/office/drawing/2014/main" id="{0602BE3F-A859-4A85-ABBB-E88E2BD42094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 cstate="print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rot="19802648">
                              <a:off x="3983638" y="1745866"/>
                              <a:ext cx="603934" cy="170912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grpSp>
                          <p:nvGrpSpPr>
                            <p:cNvPr id="229" name="Group 228">
                              <a:extLst>
                                <a:ext uri="{FF2B5EF4-FFF2-40B4-BE49-F238E27FC236}">
                                  <a16:creationId xmlns:a16="http://schemas.microsoft.com/office/drawing/2014/main" id="{DB70E963-6E56-4E51-9264-2A598D8CA3C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21197428">
                              <a:off x="2165138" y="1130927"/>
                              <a:ext cx="3750854" cy="1605152"/>
                              <a:chOff x="1562348" y="1483611"/>
                              <a:chExt cx="4852783" cy="2076716"/>
                            </a:xfrm>
                          </p:grpSpPr>
                          <p:pic>
                            <p:nvPicPr>
                              <p:cNvPr id="230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C092E8FD-FCBC-4E5E-97D4-FCF484A6CCBD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188351">
                                <a:off x="5274432" y="1643679"/>
                                <a:ext cx="1140699" cy="22112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sp>
                            <p:nvSpPr>
                              <p:cNvPr id="231" name="Oval 230">
                                <a:extLst>
                                  <a:ext uri="{FF2B5EF4-FFF2-40B4-BE49-F238E27FC236}">
                                    <a16:creationId xmlns:a16="http://schemas.microsoft.com/office/drawing/2014/main" id="{EF318AB4-E901-40CA-9FE6-71130D97743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21440723">
                                <a:off x="6326730" y="1483611"/>
                                <a:ext cx="83624" cy="7712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pic>
                            <p:nvPicPr>
                              <p:cNvPr id="232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19119EBC-B5B8-4CD5-953C-F02F43D13F67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205220">
                                <a:off x="2277250" y="3050461"/>
                                <a:ext cx="656843" cy="22112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pic>
                            <p:nvPicPr>
                              <p:cNvPr id="233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DA60D81A-A6C9-4ADA-92B3-35A22E38A4D0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205220">
                                <a:off x="3418390" y="2580826"/>
                                <a:ext cx="528887" cy="22112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pic>
                            <p:nvPicPr>
                              <p:cNvPr id="234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98AF945D-6C26-4A8E-9E12-8F6CC7CA31D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205220">
                                <a:off x="1562348" y="3367691"/>
                                <a:ext cx="735425" cy="192636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pic>
                            <p:nvPicPr>
                              <p:cNvPr id="235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36929AFF-D54A-4502-A567-2C983A4083CF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205220">
                                <a:off x="4637990" y="2037182"/>
                                <a:ext cx="682024" cy="192636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</p:grpSp>
                      </p:grpSp>
                      <p:grpSp>
                        <p:nvGrpSpPr>
                          <p:cNvPr id="93" name="Group 92">
                            <a:extLst>
                              <a:ext uri="{FF2B5EF4-FFF2-40B4-BE49-F238E27FC236}">
                                <a16:creationId xmlns:a16="http://schemas.microsoft.com/office/drawing/2014/main" id="{9027A2EF-BB6E-4967-9B94-3E962A6694B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413647" y="2463912"/>
                            <a:ext cx="3750854" cy="1605152"/>
                            <a:chOff x="2165138" y="1130927"/>
                            <a:chExt cx="3750854" cy="1605152"/>
                          </a:xfrm>
                        </p:grpSpPr>
                        <p:pic>
                          <p:nvPicPr>
                            <p:cNvPr id="218" name="Picture 4" descr="http://www.google.com/images?q=tbn:ANd9GcS-fW56jE-2I035cGRWlkMwuutG7f4A3lwM7TO55yc8AQ33Ja1IbauBwcs">
                              <a:hlinkClick r:id="rId4"/>
                              <a:extLst>
                                <a:ext uri="{FF2B5EF4-FFF2-40B4-BE49-F238E27FC236}">
                                  <a16:creationId xmlns:a16="http://schemas.microsoft.com/office/drawing/2014/main" id="{BFB68C0C-7E92-4899-A4FB-C37C942C71D4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 cstate="print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rot="19802648">
                              <a:off x="3260511" y="2231393"/>
                              <a:ext cx="380819" cy="170912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pic>
                          <p:nvPicPr>
                            <p:cNvPr id="219" name="Picture 4" descr="http://www.google.com/images?q=tbn:ANd9GcS-fW56jE-2I035cGRWlkMwuutG7f4A3lwM7TO55yc8AQ33Ja1IbauBwcs">
                              <a:hlinkClick r:id="rId4"/>
                              <a:extLst>
                                <a:ext uri="{FF2B5EF4-FFF2-40B4-BE49-F238E27FC236}">
                                  <a16:creationId xmlns:a16="http://schemas.microsoft.com/office/drawing/2014/main" id="{F7EBDECE-7FE2-4D68-AFCA-270DB782E786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 cstate="print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rot="19802648">
                              <a:off x="3983638" y="1745866"/>
                              <a:ext cx="603934" cy="170912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grpSp>
                          <p:nvGrpSpPr>
                            <p:cNvPr id="220" name="Group 219">
                              <a:extLst>
                                <a:ext uri="{FF2B5EF4-FFF2-40B4-BE49-F238E27FC236}">
                                  <a16:creationId xmlns:a16="http://schemas.microsoft.com/office/drawing/2014/main" id="{CDF347E1-7C13-4E3D-BDA4-B56569355FE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21197428">
                              <a:off x="2165138" y="1130927"/>
                              <a:ext cx="3750854" cy="1605152"/>
                              <a:chOff x="1562348" y="1483611"/>
                              <a:chExt cx="4852783" cy="2076716"/>
                            </a:xfrm>
                          </p:grpSpPr>
                          <p:pic>
                            <p:nvPicPr>
                              <p:cNvPr id="221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C21C303E-4B4C-47EF-B006-102445B09016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188351">
                                <a:off x="5274432" y="1643679"/>
                                <a:ext cx="1140699" cy="22112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sp>
                            <p:nvSpPr>
                              <p:cNvPr id="222" name="Oval 221">
                                <a:extLst>
                                  <a:ext uri="{FF2B5EF4-FFF2-40B4-BE49-F238E27FC236}">
                                    <a16:creationId xmlns:a16="http://schemas.microsoft.com/office/drawing/2014/main" id="{C95E59CA-4234-4446-9416-3A201D0A307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21440723">
                                <a:off x="6326730" y="1483611"/>
                                <a:ext cx="83624" cy="7712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pic>
                            <p:nvPicPr>
                              <p:cNvPr id="223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C0F21AEC-9ADB-424D-9977-5F8BEE5CCA06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205220">
                                <a:off x="2277250" y="3050461"/>
                                <a:ext cx="656843" cy="22112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pic>
                            <p:nvPicPr>
                              <p:cNvPr id="224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B589DD1B-85E8-4561-B5BE-4369E0442D8F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205220">
                                <a:off x="3418390" y="2580826"/>
                                <a:ext cx="528887" cy="22112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pic>
                            <p:nvPicPr>
                              <p:cNvPr id="225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C2B9E0D1-1A5E-44EB-8693-5A7309B476B0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205220">
                                <a:off x="1562348" y="3367691"/>
                                <a:ext cx="735425" cy="192636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pic>
                            <p:nvPicPr>
                              <p:cNvPr id="226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FA5D8D5C-9B18-4CE7-A2DC-56FD94B9D04E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20205220">
                                <a:off x="4637990" y="2037182"/>
                                <a:ext cx="682024" cy="192636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</p:grpSp>
                      </p:grpSp>
                      <p:grpSp>
                        <p:nvGrpSpPr>
                          <p:cNvPr id="94" name="Group 93">
                            <a:extLst>
                              <a:ext uri="{FF2B5EF4-FFF2-40B4-BE49-F238E27FC236}">
                                <a16:creationId xmlns:a16="http://schemas.microsoft.com/office/drawing/2014/main" id="{A4CFB059-4353-4B0F-B290-F0A80276DB2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937615" y="-169783"/>
                            <a:ext cx="4415724" cy="5371401"/>
                            <a:chOff x="1937615" y="-169783"/>
                            <a:chExt cx="4415724" cy="5371401"/>
                          </a:xfrm>
                        </p:grpSpPr>
                        <p:grpSp>
                          <p:nvGrpSpPr>
                            <p:cNvPr id="95" name="Group 94">
                              <a:extLst>
                                <a:ext uri="{FF2B5EF4-FFF2-40B4-BE49-F238E27FC236}">
                                  <a16:creationId xmlns:a16="http://schemas.microsoft.com/office/drawing/2014/main" id="{6D84BBD7-5625-4463-808C-54A9676B64A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3624817">
                              <a:off x="1398791" y="2166955"/>
                              <a:ext cx="3801928" cy="1678983"/>
                              <a:chOff x="1335552" y="1598717"/>
                              <a:chExt cx="3801928" cy="1678983"/>
                            </a:xfrm>
                          </p:grpSpPr>
                          <p:grpSp>
                            <p:nvGrpSpPr>
                              <p:cNvPr id="201" name="Group 200">
                                <a:extLst>
                                  <a:ext uri="{FF2B5EF4-FFF2-40B4-BE49-F238E27FC236}">
                                    <a16:creationId xmlns:a16="http://schemas.microsoft.com/office/drawing/2014/main" id="{654ADB41-E829-4CE5-B72A-4327370E19C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335552" y="1598717"/>
                                <a:ext cx="3801928" cy="1678983"/>
                                <a:chOff x="1335552" y="1598717"/>
                                <a:chExt cx="3801928" cy="1678983"/>
                              </a:xfrm>
                            </p:grpSpPr>
                            <p:pic>
                              <p:nvPicPr>
                                <p:cNvPr id="203" name="Picture 4" descr="http://www.google.com/images?q=tbn:ANd9GcS-fW56jE-2I035cGRWlkMwuutG7f4A3lwM7TO55yc8AQ33Ja1IbauBwcs">
                                  <a:hlinkClick r:id="rId4"/>
                                  <a:extLst>
                                    <a:ext uri="{FF2B5EF4-FFF2-40B4-BE49-F238E27FC236}">
                                      <a16:creationId xmlns:a16="http://schemas.microsoft.com/office/drawing/2014/main" id="{5BD39625-061F-40C0-8CB4-19564483DB14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0" cstate="print">
                                  <a:clrChange>
                                    <a:clrFrom>
                                      <a:srgbClr val="FFFFFF"/>
                                    </a:clrFrom>
                                    <a:clrTo>
                                      <a:srgbClr val="FFFFFF">
                                        <a:alpha val="0"/>
                                      </a:srgbClr>
                                    </a:clrTo>
                                  </a:clrChange>
                                  <a:extLst>
                                    <a:ext uri="{28A0092B-C50C-407E-A947-70E740481C1C}">
                                      <a14:useLocalDpi xmlns:a14="http://schemas.microsoft.com/office/drawing/2010/main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 rot="19802648">
                                  <a:off x="3230105" y="2239528"/>
                                  <a:ext cx="413402" cy="17091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</p:pic>
                            <p:pic>
                              <p:nvPicPr>
                                <p:cNvPr id="204" name="Picture 4" descr="http://www.google.com/images?q=tbn:ANd9GcS-fW56jE-2I035cGRWlkMwuutG7f4A3lwM7TO55yc8AQ33Ja1IbauBwcs">
                                  <a:hlinkClick r:id="rId4"/>
                                  <a:extLst>
                                    <a:ext uri="{FF2B5EF4-FFF2-40B4-BE49-F238E27FC236}">
                                      <a16:creationId xmlns:a16="http://schemas.microsoft.com/office/drawing/2014/main" id="{42004F24-9607-4717-A6F2-4182C0753E77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3" cstate="print">
                                  <a:clrChange>
                                    <a:clrFrom>
                                      <a:srgbClr val="FFFFFF"/>
                                    </a:clrFrom>
                                    <a:clrTo>
                                      <a:srgbClr val="FFFFFF">
                                        <a:alpha val="0"/>
                                      </a:srgbClr>
                                    </a:clrTo>
                                  </a:clrChange>
                                  <a:extLst>
                                    <a:ext uri="{28A0092B-C50C-407E-A947-70E740481C1C}">
                                      <a14:useLocalDpi xmlns:a14="http://schemas.microsoft.com/office/drawing/2010/main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 rot="19802648">
                                  <a:off x="3986675" y="1757220"/>
                                  <a:ext cx="558457" cy="17091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</p:pic>
                            <p:grpSp>
                              <p:nvGrpSpPr>
                                <p:cNvPr id="205" name="Group 204">
                                  <a:extLst>
                                    <a:ext uri="{FF2B5EF4-FFF2-40B4-BE49-F238E27FC236}">
                                      <a16:creationId xmlns:a16="http://schemas.microsoft.com/office/drawing/2014/main" id="{D2A1AF01-C2C7-4FF0-B150-560C328DFBB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rot="21197428">
                                  <a:off x="1335552" y="1598717"/>
                                  <a:ext cx="3801928" cy="1678983"/>
                                  <a:chOff x="419878" y="1962816"/>
                                  <a:chExt cx="4918862" cy="2172237"/>
                                </a:xfrm>
                              </p:grpSpPr>
                              <p:pic>
                                <p:nvPicPr>
                                  <p:cNvPr id="207" name="Picture 4" descr="http://www.google.com/images?q=tbn:ANd9GcS-fW56jE-2I035cGRWlkMwuutG7f4A3lwM7TO55yc8AQ33Ja1IbauBwcs">
                                    <a:hlinkClick r:id="rId4"/>
                                    <a:extLst>
                                      <a:ext uri="{FF2B5EF4-FFF2-40B4-BE49-F238E27FC236}">
                                        <a16:creationId xmlns:a16="http://schemas.microsoft.com/office/drawing/2014/main" id="{86C95830-E2F6-4DEE-A909-0CF13F8B827A}"/>
                                      </a:ext>
                                    </a:extLst>
                                  </p:cNvPr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7" cstate="print">
                                    <a:clrChange>
                                      <a:clrFrom>
                                        <a:srgbClr val="FFFFFF"/>
                                      </a:clrFrom>
                                      <a:clrTo>
                                        <a:srgbClr val="FFFFFF">
                                          <a:alpha val="0"/>
                                        </a:srgbClr>
                                      </a:clrTo>
                                    </a:clrChange>
                                    <a:extLst>
                                      <a:ext uri="{28A0092B-C50C-407E-A947-70E740481C1C}">
                                        <a14:useLocalDpi xmlns:a14="http://schemas.microsoft.com/office/drawing/2010/main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 rot="20151139">
                                    <a:off x="419878" y="3747064"/>
                                    <a:ext cx="1205347" cy="22112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</p:pic>
                              <p:sp>
                                <p:nvSpPr>
                                  <p:cNvPr id="208" name="Oval 207">
                                    <a:extLst>
                                      <a:ext uri="{FF2B5EF4-FFF2-40B4-BE49-F238E27FC236}">
                                        <a16:creationId xmlns:a16="http://schemas.microsoft.com/office/drawing/2014/main" id="{5146023D-6546-414B-A3CB-42C3EC690D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21403511">
                                    <a:off x="424439" y="4057933"/>
                                    <a:ext cx="83624" cy="7712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>
                                    <a:solidFill>
                                      <a:srgbClr val="FF000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pic>
                                <p:nvPicPr>
                                  <p:cNvPr id="209" name="Picture 4" descr="http://www.google.com/images?q=tbn:ANd9GcS-fW56jE-2I035cGRWlkMwuutG7f4A3lwM7TO55yc8AQ33Ja1IbauBwcs">
                                    <a:hlinkClick r:id="rId4"/>
                                    <a:extLst>
                                      <a:ext uri="{FF2B5EF4-FFF2-40B4-BE49-F238E27FC236}">
                                        <a16:creationId xmlns:a16="http://schemas.microsoft.com/office/drawing/2014/main" id="{6FAD2CEA-9780-4B61-BF45-6753B393C6FF}"/>
                                      </a:ext>
                                    </a:extLst>
                                  </p:cNvPr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4" cstate="print">
                                    <a:clrChange>
                                      <a:clrFrom>
                                        <a:srgbClr val="FFFFFF"/>
                                      </a:clrFrom>
                                      <a:clrTo>
                                        <a:srgbClr val="FFFFFF">
                                          <a:alpha val="0"/>
                                        </a:srgbClr>
                                      </a:clrTo>
                                    </a:clrChange>
                                    <a:extLst>
                                      <a:ext uri="{28A0092B-C50C-407E-A947-70E740481C1C}">
                                        <a14:useLocalDpi xmlns:a14="http://schemas.microsoft.com/office/drawing/2010/main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 rot="20205220">
                                    <a:off x="2233255" y="3067450"/>
                                    <a:ext cx="665729" cy="22112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</p:pic>
                              <p:pic>
                                <p:nvPicPr>
                                  <p:cNvPr id="210" name="Picture 4" descr="http://www.google.com/images?q=tbn:ANd9GcS-fW56jE-2I035cGRWlkMwuutG7f4A3lwM7TO55yc8AQ33Ja1IbauBwcs">
                                    <a:hlinkClick r:id="rId4"/>
                                    <a:extLst>
                                      <a:ext uri="{FF2B5EF4-FFF2-40B4-BE49-F238E27FC236}">
                                        <a16:creationId xmlns:a16="http://schemas.microsoft.com/office/drawing/2014/main" id="{48831F18-D8C4-4DD7-B873-757888100BCF}"/>
                                      </a:ext>
                                    </a:extLst>
                                  </p:cNvPr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0" cstate="print">
                                    <a:clrChange>
                                      <a:clrFrom>
                                        <a:srgbClr val="FFFFFF"/>
                                      </a:clrFrom>
                                      <a:clrTo>
                                        <a:srgbClr val="FFFFFF">
                                          <a:alpha val="0"/>
                                        </a:srgbClr>
                                      </a:clrTo>
                                    </a:clrChange>
                                    <a:extLst>
                                      <a:ext uri="{28A0092B-C50C-407E-A947-70E740481C1C}">
                                        <a14:useLocalDpi xmlns:a14="http://schemas.microsoft.com/office/drawing/2010/main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 rot="20205220">
                                    <a:off x="3418390" y="2580826"/>
                                    <a:ext cx="528887" cy="22112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</p:pic>
                              <p:pic>
                                <p:nvPicPr>
                                  <p:cNvPr id="211" name="Picture 4" descr="http://www.google.com/images?q=tbn:ANd9GcS-fW56jE-2I035cGRWlkMwuutG7f4A3lwM7TO55yc8AQ33Ja1IbauBwcs">
                                    <a:hlinkClick r:id="rId4"/>
                                    <a:extLst>
                                      <a:ext uri="{FF2B5EF4-FFF2-40B4-BE49-F238E27FC236}">
                                        <a16:creationId xmlns:a16="http://schemas.microsoft.com/office/drawing/2014/main" id="{23543EDB-D7E3-46D0-8F1C-2565DBC20D06}"/>
                                      </a:ext>
                                    </a:extLst>
                                  </p:cNvPr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5" cstate="print">
                                    <a:clrChange>
                                      <a:clrFrom>
                                        <a:srgbClr val="FFFFFF"/>
                                      </a:clrFrom>
                                      <a:clrTo>
                                        <a:srgbClr val="FFFFFF">
                                          <a:alpha val="0"/>
                                        </a:srgbClr>
                                      </a:clrTo>
                                    </a:clrChange>
                                    <a:extLst>
                                      <a:ext uri="{28A0092B-C50C-407E-A947-70E740481C1C}">
                                        <a14:useLocalDpi xmlns:a14="http://schemas.microsoft.com/office/drawing/2010/main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 rot="20205220">
                                    <a:off x="1565329" y="3382181"/>
                                    <a:ext cx="662001" cy="192636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</p:pic>
                              <p:pic>
                                <p:nvPicPr>
                                  <p:cNvPr id="212" name="Picture 4" descr="http://www.google.com/images?q=tbn:ANd9GcS-fW56jE-2I035cGRWlkMwuutG7f4A3lwM7TO55yc8AQ33Ja1IbauBwcs">
                                    <a:hlinkClick r:id="rId4"/>
                                    <a:extLst>
                                      <a:ext uri="{FF2B5EF4-FFF2-40B4-BE49-F238E27FC236}">
                                        <a16:creationId xmlns:a16="http://schemas.microsoft.com/office/drawing/2014/main" id="{49E0EAB2-92B5-41DC-81AA-0FCFB5D71C5A}"/>
                                      </a:ext>
                                    </a:extLst>
                                  </p:cNvPr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6" cstate="print">
                                    <a:clrChange>
                                      <a:clrFrom>
                                        <a:srgbClr val="FFFFFF"/>
                                      </a:clrFrom>
                                      <a:clrTo>
                                        <a:srgbClr val="FFFFFF">
                                          <a:alpha val="0"/>
                                        </a:srgbClr>
                                      </a:clrTo>
                                    </a:clrChange>
                                    <a:extLst>
                                      <a:ext uri="{28A0092B-C50C-407E-A947-70E740481C1C}">
                                        <a14:useLocalDpi xmlns:a14="http://schemas.microsoft.com/office/drawing/2010/main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 rot="20205220">
                                    <a:off x="4639332" y="2043708"/>
                                    <a:ext cx="648949" cy="192636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</p:pic>
                              <p:sp>
                                <p:nvSpPr>
                                  <p:cNvPr id="213" name="Oval 212">
                                    <a:extLst>
                                      <a:ext uri="{FF2B5EF4-FFF2-40B4-BE49-F238E27FC236}">
                                        <a16:creationId xmlns:a16="http://schemas.microsoft.com/office/drawing/2014/main" id="{B31489E5-8204-4C82-9EEC-0BC52965F8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1570970" y="3561822"/>
                                    <a:ext cx="83624" cy="7712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214" name="Oval 213">
                                    <a:extLst>
                                      <a:ext uri="{FF2B5EF4-FFF2-40B4-BE49-F238E27FC236}">
                                        <a16:creationId xmlns:a16="http://schemas.microsoft.com/office/drawing/2014/main" id="{B398CF04-A61D-4053-9E4E-2F6311EFFC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255116" y="1962816"/>
                                    <a:ext cx="83624" cy="7712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215" name="Oval 214">
                                    <a:extLst>
                                      <a:ext uri="{FF2B5EF4-FFF2-40B4-BE49-F238E27FC236}">
                                        <a16:creationId xmlns:a16="http://schemas.microsoft.com/office/drawing/2014/main" id="{4B46F7C6-47F6-40B4-8A9A-BDE4DC4CA5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184419" y="3287352"/>
                                    <a:ext cx="83624" cy="7712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216" name="Oval 215">
                                    <a:extLst>
                                      <a:ext uri="{FF2B5EF4-FFF2-40B4-BE49-F238E27FC236}">
                                        <a16:creationId xmlns:a16="http://schemas.microsoft.com/office/drawing/2014/main" id="{568F58D2-240E-4889-9908-9ED006268D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396824" y="2781872"/>
                                    <a:ext cx="71767" cy="65307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217" name="Oval 216">
                                    <a:extLst>
                                      <a:ext uri="{FF2B5EF4-FFF2-40B4-BE49-F238E27FC236}">
                                        <a16:creationId xmlns:a16="http://schemas.microsoft.com/office/drawing/2014/main" id="{672C800A-71B3-4E47-B79E-1766EC41D9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593850" y="2244953"/>
                                    <a:ext cx="83624" cy="7712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06" name="Oval 205">
                                  <a:extLst>
                                    <a:ext uri="{FF2B5EF4-FFF2-40B4-BE49-F238E27FC236}">
                                      <a16:creationId xmlns:a16="http://schemas.microsoft.com/office/drawing/2014/main" id="{6F266322-078C-4147-B227-CFF80BC1584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rot="21197428">
                                  <a:off x="3994530" y="1953059"/>
                                  <a:ext cx="64635" cy="59608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7030A0"/>
                                </a:solidFill>
                                <a:ln>
                                  <a:solidFill>
                                    <a:srgbClr val="7030A0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/>
                                </a:p>
                              </p:txBody>
                            </p:sp>
                          </p:grpSp>
                          <p:sp>
                            <p:nvSpPr>
                              <p:cNvPr id="202" name="Oval 201">
                                <a:extLst>
                                  <a:ext uri="{FF2B5EF4-FFF2-40B4-BE49-F238E27FC236}">
                                    <a16:creationId xmlns:a16="http://schemas.microsoft.com/office/drawing/2014/main" id="{53DA4EC2-3700-4D9F-B4B7-0EC37BFFF67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21197428">
                                <a:off x="3235115" y="2398592"/>
                                <a:ext cx="64635" cy="59608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96" name="Group 95">
                              <a:extLst>
                                <a:ext uri="{FF2B5EF4-FFF2-40B4-BE49-F238E27FC236}">
                                  <a16:creationId xmlns:a16="http://schemas.microsoft.com/office/drawing/2014/main" id="{333D7E1D-4413-4408-B407-511AEEF3B8D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3624817">
                              <a:off x="3612884" y="891689"/>
                              <a:ext cx="3801928" cy="1678983"/>
                              <a:chOff x="1335551" y="1598717"/>
                              <a:chExt cx="3801928" cy="1678983"/>
                            </a:xfrm>
                          </p:grpSpPr>
                          <p:grpSp>
                            <p:nvGrpSpPr>
                              <p:cNvPr id="185" name="Group 184">
                                <a:extLst>
                                  <a:ext uri="{FF2B5EF4-FFF2-40B4-BE49-F238E27FC236}">
                                    <a16:creationId xmlns:a16="http://schemas.microsoft.com/office/drawing/2014/main" id="{00861C45-DAF9-48C5-950F-9AF4E240FF5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335551" y="1598717"/>
                                <a:ext cx="3801928" cy="1678983"/>
                                <a:chOff x="1335551" y="1598717"/>
                                <a:chExt cx="3801928" cy="1678983"/>
                              </a:xfrm>
                            </p:grpSpPr>
                            <p:pic>
                              <p:nvPicPr>
                                <p:cNvPr id="187" name="Picture 4" descr="http://www.google.com/images?q=tbn:ANd9GcS-fW56jE-2I035cGRWlkMwuutG7f4A3lwM7TO55yc8AQ33Ja1IbauBwcs">
                                  <a:hlinkClick r:id="rId4"/>
                                  <a:extLst>
                                    <a:ext uri="{FF2B5EF4-FFF2-40B4-BE49-F238E27FC236}">
                                      <a16:creationId xmlns:a16="http://schemas.microsoft.com/office/drawing/2014/main" id="{B2B98792-D133-447F-BC5B-13901C33AC7A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0" cstate="print">
                                  <a:clrChange>
                                    <a:clrFrom>
                                      <a:srgbClr val="FFFFFF"/>
                                    </a:clrFrom>
                                    <a:clrTo>
                                      <a:srgbClr val="FFFFFF">
                                        <a:alpha val="0"/>
                                      </a:srgbClr>
                                    </a:clrTo>
                                  </a:clrChange>
                                  <a:extLst>
                                    <a:ext uri="{28A0092B-C50C-407E-A947-70E740481C1C}">
                                      <a14:useLocalDpi xmlns:a14="http://schemas.microsoft.com/office/drawing/2010/main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 rot="19802648">
                                  <a:off x="3230105" y="2239528"/>
                                  <a:ext cx="413402" cy="17091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</p:pic>
                            <p:pic>
                              <p:nvPicPr>
                                <p:cNvPr id="188" name="Picture 4" descr="http://www.google.com/images?q=tbn:ANd9GcS-fW56jE-2I035cGRWlkMwuutG7f4A3lwM7TO55yc8AQ33Ja1IbauBwcs">
                                  <a:hlinkClick r:id="rId4"/>
                                  <a:extLst>
                                    <a:ext uri="{FF2B5EF4-FFF2-40B4-BE49-F238E27FC236}">
                                      <a16:creationId xmlns:a16="http://schemas.microsoft.com/office/drawing/2014/main" id="{EA313F74-73C9-46CF-915C-134247A18D45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3" cstate="print">
                                  <a:clrChange>
                                    <a:clrFrom>
                                      <a:srgbClr val="FFFFFF"/>
                                    </a:clrFrom>
                                    <a:clrTo>
                                      <a:srgbClr val="FFFFFF">
                                        <a:alpha val="0"/>
                                      </a:srgbClr>
                                    </a:clrTo>
                                  </a:clrChange>
                                  <a:extLst>
                                    <a:ext uri="{28A0092B-C50C-407E-A947-70E740481C1C}">
                                      <a14:useLocalDpi xmlns:a14="http://schemas.microsoft.com/office/drawing/2010/main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 rot="19802648">
                                  <a:off x="3986675" y="1757220"/>
                                  <a:ext cx="558457" cy="17091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</p:pic>
                            <p:grpSp>
                              <p:nvGrpSpPr>
                                <p:cNvPr id="189" name="Group 188">
                                  <a:extLst>
                                    <a:ext uri="{FF2B5EF4-FFF2-40B4-BE49-F238E27FC236}">
                                      <a16:creationId xmlns:a16="http://schemas.microsoft.com/office/drawing/2014/main" id="{B07F407C-C3F5-4123-8F70-2C78D257A2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rot="21197428">
                                  <a:off x="1335551" y="1598717"/>
                                  <a:ext cx="3801928" cy="1678983"/>
                                  <a:chOff x="419878" y="1962816"/>
                                  <a:chExt cx="4918862" cy="2172237"/>
                                </a:xfrm>
                              </p:grpSpPr>
                              <p:pic>
                                <p:nvPicPr>
                                  <p:cNvPr id="191" name="Picture 4" descr="http://www.google.com/images?q=tbn:ANd9GcS-fW56jE-2I035cGRWlkMwuutG7f4A3lwM7TO55yc8AQ33Ja1IbauBwcs">
                                    <a:hlinkClick r:id="rId4"/>
                                    <a:extLst>
                                      <a:ext uri="{FF2B5EF4-FFF2-40B4-BE49-F238E27FC236}">
                                        <a16:creationId xmlns:a16="http://schemas.microsoft.com/office/drawing/2014/main" id="{A0823949-6C7E-442C-B5E8-84B2344D38A9}"/>
                                      </a:ext>
                                    </a:extLst>
                                  </p:cNvPr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7" cstate="print">
                                    <a:clrChange>
                                      <a:clrFrom>
                                        <a:srgbClr val="FFFFFF"/>
                                      </a:clrFrom>
                                      <a:clrTo>
                                        <a:srgbClr val="FFFFFF">
                                          <a:alpha val="0"/>
                                        </a:srgbClr>
                                      </a:clrTo>
                                    </a:clrChange>
                                    <a:extLst>
                                      <a:ext uri="{28A0092B-C50C-407E-A947-70E740481C1C}">
                                        <a14:useLocalDpi xmlns:a14="http://schemas.microsoft.com/office/drawing/2010/main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 rot="20151139">
                                    <a:off x="419878" y="3747064"/>
                                    <a:ext cx="1205347" cy="22112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</p:pic>
                              <p:sp>
                                <p:nvSpPr>
                                  <p:cNvPr id="192" name="Oval 191">
                                    <a:extLst>
                                      <a:ext uri="{FF2B5EF4-FFF2-40B4-BE49-F238E27FC236}">
                                        <a16:creationId xmlns:a16="http://schemas.microsoft.com/office/drawing/2014/main" id="{1884552A-BA8F-49F8-BBA7-605A25AD6A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21403511">
                                    <a:off x="424439" y="4057933"/>
                                    <a:ext cx="83624" cy="7712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>
                                    <a:solidFill>
                                      <a:srgbClr val="FF000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pic>
                                <p:nvPicPr>
                                  <p:cNvPr id="193" name="Picture 4" descr="http://www.google.com/images?q=tbn:ANd9GcS-fW56jE-2I035cGRWlkMwuutG7f4A3lwM7TO55yc8AQ33Ja1IbauBwcs">
                                    <a:hlinkClick r:id="rId4"/>
                                    <a:extLst>
                                      <a:ext uri="{FF2B5EF4-FFF2-40B4-BE49-F238E27FC236}">
                                        <a16:creationId xmlns:a16="http://schemas.microsoft.com/office/drawing/2014/main" id="{84FAB269-06B9-4E70-8A81-7C124E1BD9EC}"/>
                                      </a:ext>
                                    </a:extLst>
                                  </p:cNvPr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4" cstate="print">
                                    <a:clrChange>
                                      <a:clrFrom>
                                        <a:srgbClr val="FFFFFF"/>
                                      </a:clrFrom>
                                      <a:clrTo>
                                        <a:srgbClr val="FFFFFF">
                                          <a:alpha val="0"/>
                                        </a:srgbClr>
                                      </a:clrTo>
                                    </a:clrChange>
                                    <a:extLst>
                                      <a:ext uri="{28A0092B-C50C-407E-A947-70E740481C1C}">
                                        <a14:useLocalDpi xmlns:a14="http://schemas.microsoft.com/office/drawing/2010/main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 rot="20205220">
                                    <a:off x="2233255" y="3067450"/>
                                    <a:ext cx="665729" cy="22112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</p:pic>
                              <p:pic>
                                <p:nvPicPr>
                                  <p:cNvPr id="194" name="Picture 4" descr="http://www.google.com/images?q=tbn:ANd9GcS-fW56jE-2I035cGRWlkMwuutG7f4A3lwM7TO55yc8AQ33Ja1IbauBwcs">
                                    <a:hlinkClick r:id="rId4"/>
                                    <a:extLst>
                                      <a:ext uri="{FF2B5EF4-FFF2-40B4-BE49-F238E27FC236}">
                                        <a16:creationId xmlns:a16="http://schemas.microsoft.com/office/drawing/2014/main" id="{214D23F1-E390-44B5-B330-456F5602D263}"/>
                                      </a:ext>
                                    </a:extLst>
                                  </p:cNvPr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0" cstate="print">
                                    <a:clrChange>
                                      <a:clrFrom>
                                        <a:srgbClr val="FFFFFF"/>
                                      </a:clrFrom>
                                      <a:clrTo>
                                        <a:srgbClr val="FFFFFF">
                                          <a:alpha val="0"/>
                                        </a:srgbClr>
                                      </a:clrTo>
                                    </a:clrChange>
                                    <a:extLst>
                                      <a:ext uri="{28A0092B-C50C-407E-A947-70E740481C1C}">
                                        <a14:useLocalDpi xmlns:a14="http://schemas.microsoft.com/office/drawing/2010/main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 rot="20205220">
                                    <a:off x="3418390" y="2580826"/>
                                    <a:ext cx="528887" cy="22112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</p:pic>
                              <p:pic>
                                <p:nvPicPr>
                                  <p:cNvPr id="195" name="Picture 4" descr="http://www.google.com/images?q=tbn:ANd9GcS-fW56jE-2I035cGRWlkMwuutG7f4A3lwM7TO55yc8AQ33Ja1IbauBwcs">
                                    <a:hlinkClick r:id="rId4"/>
                                    <a:extLst>
                                      <a:ext uri="{FF2B5EF4-FFF2-40B4-BE49-F238E27FC236}">
                                        <a16:creationId xmlns:a16="http://schemas.microsoft.com/office/drawing/2014/main" id="{D05F1C56-56BD-4B1F-B4ED-B19AAA6CA0DD}"/>
                                      </a:ext>
                                    </a:extLst>
                                  </p:cNvPr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5" cstate="print">
                                    <a:clrChange>
                                      <a:clrFrom>
                                        <a:srgbClr val="FFFFFF"/>
                                      </a:clrFrom>
                                      <a:clrTo>
                                        <a:srgbClr val="FFFFFF">
                                          <a:alpha val="0"/>
                                        </a:srgbClr>
                                      </a:clrTo>
                                    </a:clrChange>
                                    <a:extLst>
                                      <a:ext uri="{28A0092B-C50C-407E-A947-70E740481C1C}">
                                        <a14:useLocalDpi xmlns:a14="http://schemas.microsoft.com/office/drawing/2010/main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 rot="20205220">
                                    <a:off x="1565329" y="3382181"/>
                                    <a:ext cx="662001" cy="192636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</p:pic>
                              <p:pic>
                                <p:nvPicPr>
                                  <p:cNvPr id="196" name="Picture 4" descr="http://www.google.com/images?q=tbn:ANd9GcS-fW56jE-2I035cGRWlkMwuutG7f4A3lwM7TO55yc8AQ33Ja1IbauBwcs">
                                    <a:hlinkClick r:id="rId4"/>
                                    <a:extLst>
                                      <a:ext uri="{FF2B5EF4-FFF2-40B4-BE49-F238E27FC236}">
                                        <a16:creationId xmlns:a16="http://schemas.microsoft.com/office/drawing/2014/main" id="{CCB7A612-7C0B-4D8C-B0B9-5BC4CD15F40C}"/>
                                      </a:ext>
                                    </a:extLst>
                                  </p:cNvPr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6" cstate="print">
                                    <a:clrChange>
                                      <a:clrFrom>
                                        <a:srgbClr val="FFFFFF"/>
                                      </a:clrFrom>
                                      <a:clrTo>
                                        <a:srgbClr val="FFFFFF">
                                          <a:alpha val="0"/>
                                        </a:srgbClr>
                                      </a:clrTo>
                                    </a:clrChange>
                                    <a:extLst>
                                      <a:ext uri="{28A0092B-C50C-407E-A947-70E740481C1C}">
                                        <a14:useLocalDpi xmlns:a14="http://schemas.microsoft.com/office/drawing/2010/main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 rot="20205220">
                                    <a:off x="4639332" y="2043708"/>
                                    <a:ext cx="648949" cy="192636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</p:pic>
                              <p:sp>
                                <p:nvSpPr>
                                  <p:cNvPr id="197" name="Oval 196">
                                    <a:extLst>
                                      <a:ext uri="{FF2B5EF4-FFF2-40B4-BE49-F238E27FC236}">
                                        <a16:creationId xmlns:a16="http://schemas.microsoft.com/office/drawing/2014/main" id="{8C669FBD-8595-4A9E-9265-A4440C693E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1570970" y="3561822"/>
                                    <a:ext cx="83624" cy="7712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98" name="Oval 197">
                                    <a:extLst>
                                      <a:ext uri="{FF2B5EF4-FFF2-40B4-BE49-F238E27FC236}">
                                        <a16:creationId xmlns:a16="http://schemas.microsoft.com/office/drawing/2014/main" id="{F6135F60-F5BD-4343-8F60-BD3798C520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255116" y="1962816"/>
                                    <a:ext cx="83624" cy="7712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99" name="Oval 198">
                                    <a:extLst>
                                      <a:ext uri="{FF2B5EF4-FFF2-40B4-BE49-F238E27FC236}">
                                        <a16:creationId xmlns:a16="http://schemas.microsoft.com/office/drawing/2014/main" id="{6B956A7E-18A0-4BA7-9C32-6955BC08BA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184419" y="3287352"/>
                                    <a:ext cx="83624" cy="7712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200" name="Oval 199">
                                    <a:extLst>
                                      <a:ext uri="{FF2B5EF4-FFF2-40B4-BE49-F238E27FC236}">
                                        <a16:creationId xmlns:a16="http://schemas.microsoft.com/office/drawing/2014/main" id="{14666F21-6671-4C9D-AFF3-EA977C8F7E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396824" y="2781872"/>
                                    <a:ext cx="71767" cy="65307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90" name="Oval 189">
                                  <a:extLst>
                                    <a:ext uri="{FF2B5EF4-FFF2-40B4-BE49-F238E27FC236}">
                                      <a16:creationId xmlns:a16="http://schemas.microsoft.com/office/drawing/2014/main" id="{B8692D6B-6F93-48F3-A070-67191B45D91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rot="21197428">
                                  <a:off x="3994530" y="1953059"/>
                                  <a:ext cx="64635" cy="59608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7030A0"/>
                                </a:solidFill>
                                <a:ln>
                                  <a:solidFill>
                                    <a:srgbClr val="7030A0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/>
                                </a:p>
                              </p:txBody>
                            </p:sp>
                          </p:grpSp>
                          <p:sp>
                            <p:nvSpPr>
                              <p:cNvPr id="186" name="Oval 185">
                                <a:extLst>
                                  <a:ext uri="{FF2B5EF4-FFF2-40B4-BE49-F238E27FC236}">
                                    <a16:creationId xmlns:a16="http://schemas.microsoft.com/office/drawing/2014/main" id="{7B7F6712-E119-4EC4-B2E8-C1846B3D68C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21197428">
                                <a:off x="3235115" y="2398592"/>
                                <a:ext cx="64635" cy="59608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97" name="Group 96">
                              <a:extLst>
                                <a:ext uri="{FF2B5EF4-FFF2-40B4-BE49-F238E27FC236}">
                                  <a16:creationId xmlns:a16="http://schemas.microsoft.com/office/drawing/2014/main" id="{DAC69E7B-5711-46C3-83E1-EB50D8390B4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3624817">
                              <a:off x="2237001" y="1695451"/>
                              <a:ext cx="3801928" cy="1678983"/>
                              <a:chOff x="1335551" y="1598717"/>
                              <a:chExt cx="3801928" cy="1678983"/>
                            </a:xfrm>
                          </p:grpSpPr>
                          <p:grpSp>
                            <p:nvGrpSpPr>
                              <p:cNvPr id="168" name="Group 167">
                                <a:extLst>
                                  <a:ext uri="{FF2B5EF4-FFF2-40B4-BE49-F238E27FC236}">
                                    <a16:creationId xmlns:a16="http://schemas.microsoft.com/office/drawing/2014/main" id="{24378FF1-9D26-4F26-BFE2-51883B1DC22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335551" y="1598717"/>
                                <a:ext cx="3801928" cy="1678983"/>
                                <a:chOff x="1335551" y="1598717"/>
                                <a:chExt cx="3801928" cy="1678983"/>
                              </a:xfrm>
                            </p:grpSpPr>
                            <p:pic>
                              <p:nvPicPr>
                                <p:cNvPr id="170" name="Picture 4" descr="http://www.google.com/images?q=tbn:ANd9GcS-fW56jE-2I035cGRWlkMwuutG7f4A3lwM7TO55yc8AQ33Ja1IbauBwcs">
                                  <a:hlinkClick r:id="rId4"/>
                                  <a:extLst>
                                    <a:ext uri="{FF2B5EF4-FFF2-40B4-BE49-F238E27FC236}">
                                      <a16:creationId xmlns:a16="http://schemas.microsoft.com/office/drawing/2014/main" id="{4C754AB6-A3C9-4D36-8E90-D0365A1003F4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0" cstate="print">
                                  <a:clrChange>
                                    <a:clrFrom>
                                      <a:srgbClr val="FFFFFF"/>
                                    </a:clrFrom>
                                    <a:clrTo>
                                      <a:srgbClr val="FFFFFF">
                                        <a:alpha val="0"/>
                                      </a:srgbClr>
                                    </a:clrTo>
                                  </a:clrChange>
                                  <a:extLst>
                                    <a:ext uri="{28A0092B-C50C-407E-A947-70E740481C1C}">
                                      <a14:useLocalDpi xmlns:a14="http://schemas.microsoft.com/office/drawing/2010/main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 rot="19802648">
                                  <a:off x="3230105" y="2239528"/>
                                  <a:ext cx="413402" cy="17091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</p:pic>
                            <p:pic>
                              <p:nvPicPr>
                                <p:cNvPr id="171" name="Picture 4" descr="http://www.google.com/images?q=tbn:ANd9GcS-fW56jE-2I035cGRWlkMwuutG7f4A3lwM7TO55yc8AQ33Ja1IbauBwcs">
                                  <a:hlinkClick r:id="rId4"/>
                                  <a:extLst>
                                    <a:ext uri="{FF2B5EF4-FFF2-40B4-BE49-F238E27FC236}">
                                      <a16:creationId xmlns:a16="http://schemas.microsoft.com/office/drawing/2014/main" id="{596886C7-2BB2-4E49-90ED-F064565897B7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3" cstate="print">
                                  <a:clrChange>
                                    <a:clrFrom>
                                      <a:srgbClr val="FFFFFF"/>
                                    </a:clrFrom>
                                    <a:clrTo>
                                      <a:srgbClr val="FFFFFF">
                                        <a:alpha val="0"/>
                                      </a:srgbClr>
                                    </a:clrTo>
                                  </a:clrChange>
                                  <a:extLst>
                                    <a:ext uri="{28A0092B-C50C-407E-A947-70E740481C1C}">
                                      <a14:useLocalDpi xmlns:a14="http://schemas.microsoft.com/office/drawing/2010/main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 rot="19802648">
                                  <a:off x="3986675" y="1757220"/>
                                  <a:ext cx="558457" cy="17091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</p:pic>
                            <p:grpSp>
                              <p:nvGrpSpPr>
                                <p:cNvPr id="172" name="Group 171">
                                  <a:extLst>
                                    <a:ext uri="{FF2B5EF4-FFF2-40B4-BE49-F238E27FC236}">
                                      <a16:creationId xmlns:a16="http://schemas.microsoft.com/office/drawing/2014/main" id="{EDD9251A-11C3-4F45-ABD8-C60604EBC79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rot="21197428">
                                  <a:off x="1335551" y="1598717"/>
                                  <a:ext cx="3801928" cy="1678983"/>
                                  <a:chOff x="419878" y="1962816"/>
                                  <a:chExt cx="4918862" cy="2172237"/>
                                </a:xfrm>
                              </p:grpSpPr>
                              <p:pic>
                                <p:nvPicPr>
                                  <p:cNvPr id="174" name="Picture 4" descr="http://www.google.com/images?q=tbn:ANd9GcS-fW56jE-2I035cGRWlkMwuutG7f4A3lwM7TO55yc8AQ33Ja1IbauBwcs">
                                    <a:hlinkClick r:id="rId4"/>
                                    <a:extLst>
                                      <a:ext uri="{FF2B5EF4-FFF2-40B4-BE49-F238E27FC236}">
                                        <a16:creationId xmlns:a16="http://schemas.microsoft.com/office/drawing/2014/main" id="{7E2EBED1-B48E-4EAE-AF7E-535231FCE57C}"/>
                                      </a:ext>
                                    </a:extLst>
                                  </p:cNvPr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7" cstate="print">
                                    <a:clrChange>
                                      <a:clrFrom>
                                        <a:srgbClr val="FFFFFF"/>
                                      </a:clrFrom>
                                      <a:clrTo>
                                        <a:srgbClr val="FFFFFF">
                                          <a:alpha val="0"/>
                                        </a:srgbClr>
                                      </a:clrTo>
                                    </a:clrChange>
                                    <a:extLst>
                                      <a:ext uri="{28A0092B-C50C-407E-A947-70E740481C1C}">
                                        <a14:useLocalDpi xmlns:a14="http://schemas.microsoft.com/office/drawing/2010/main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 rot="20151139">
                                    <a:off x="419878" y="3747064"/>
                                    <a:ext cx="1205347" cy="22112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</p:pic>
                              <p:sp>
                                <p:nvSpPr>
                                  <p:cNvPr id="175" name="Oval 174">
                                    <a:extLst>
                                      <a:ext uri="{FF2B5EF4-FFF2-40B4-BE49-F238E27FC236}">
                                        <a16:creationId xmlns:a16="http://schemas.microsoft.com/office/drawing/2014/main" id="{F02E9308-5166-4D89-A844-919FF93288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21403511">
                                    <a:off x="424439" y="4057933"/>
                                    <a:ext cx="83624" cy="7712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>
                                    <a:solidFill>
                                      <a:srgbClr val="FF000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pic>
                                <p:nvPicPr>
                                  <p:cNvPr id="176" name="Picture 4" descr="http://www.google.com/images?q=tbn:ANd9GcS-fW56jE-2I035cGRWlkMwuutG7f4A3lwM7TO55yc8AQ33Ja1IbauBwcs">
                                    <a:hlinkClick r:id="rId4"/>
                                    <a:extLst>
                                      <a:ext uri="{FF2B5EF4-FFF2-40B4-BE49-F238E27FC236}">
                                        <a16:creationId xmlns:a16="http://schemas.microsoft.com/office/drawing/2014/main" id="{148EEAA9-8F1B-449E-A785-286E195770BF}"/>
                                      </a:ext>
                                    </a:extLst>
                                  </p:cNvPr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4" cstate="print">
                                    <a:clrChange>
                                      <a:clrFrom>
                                        <a:srgbClr val="FFFFFF"/>
                                      </a:clrFrom>
                                      <a:clrTo>
                                        <a:srgbClr val="FFFFFF">
                                          <a:alpha val="0"/>
                                        </a:srgbClr>
                                      </a:clrTo>
                                    </a:clrChange>
                                    <a:extLst>
                                      <a:ext uri="{28A0092B-C50C-407E-A947-70E740481C1C}">
                                        <a14:useLocalDpi xmlns:a14="http://schemas.microsoft.com/office/drawing/2010/main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 rot="20205220">
                                    <a:off x="2233255" y="3067450"/>
                                    <a:ext cx="665729" cy="22112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</p:pic>
                              <p:pic>
                                <p:nvPicPr>
                                  <p:cNvPr id="177" name="Picture 4" descr="http://www.google.com/images?q=tbn:ANd9GcS-fW56jE-2I035cGRWlkMwuutG7f4A3lwM7TO55yc8AQ33Ja1IbauBwcs">
                                    <a:hlinkClick r:id="rId4"/>
                                    <a:extLst>
                                      <a:ext uri="{FF2B5EF4-FFF2-40B4-BE49-F238E27FC236}">
                                        <a16:creationId xmlns:a16="http://schemas.microsoft.com/office/drawing/2014/main" id="{4923F96D-0E06-49EF-8DD9-825DAB671F59}"/>
                                      </a:ext>
                                    </a:extLst>
                                  </p:cNvPr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0" cstate="print">
                                    <a:clrChange>
                                      <a:clrFrom>
                                        <a:srgbClr val="FFFFFF"/>
                                      </a:clrFrom>
                                      <a:clrTo>
                                        <a:srgbClr val="FFFFFF">
                                          <a:alpha val="0"/>
                                        </a:srgbClr>
                                      </a:clrTo>
                                    </a:clrChange>
                                    <a:extLst>
                                      <a:ext uri="{28A0092B-C50C-407E-A947-70E740481C1C}">
                                        <a14:useLocalDpi xmlns:a14="http://schemas.microsoft.com/office/drawing/2010/main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 rot="20205220">
                                    <a:off x="3418390" y="2580826"/>
                                    <a:ext cx="528887" cy="22112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</p:pic>
                              <p:pic>
                                <p:nvPicPr>
                                  <p:cNvPr id="178" name="Picture 4" descr="http://www.google.com/images?q=tbn:ANd9GcS-fW56jE-2I035cGRWlkMwuutG7f4A3lwM7TO55yc8AQ33Ja1IbauBwcs">
                                    <a:hlinkClick r:id="rId4"/>
                                    <a:extLst>
                                      <a:ext uri="{FF2B5EF4-FFF2-40B4-BE49-F238E27FC236}">
                                        <a16:creationId xmlns:a16="http://schemas.microsoft.com/office/drawing/2014/main" id="{1B048098-0A76-43AC-AA2D-68DAAE80C675}"/>
                                      </a:ext>
                                    </a:extLst>
                                  </p:cNvPr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5" cstate="print">
                                    <a:clrChange>
                                      <a:clrFrom>
                                        <a:srgbClr val="FFFFFF"/>
                                      </a:clrFrom>
                                      <a:clrTo>
                                        <a:srgbClr val="FFFFFF">
                                          <a:alpha val="0"/>
                                        </a:srgbClr>
                                      </a:clrTo>
                                    </a:clrChange>
                                    <a:extLst>
                                      <a:ext uri="{28A0092B-C50C-407E-A947-70E740481C1C}">
                                        <a14:useLocalDpi xmlns:a14="http://schemas.microsoft.com/office/drawing/2010/main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 rot="20205220">
                                    <a:off x="1565329" y="3382181"/>
                                    <a:ext cx="662001" cy="192636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</p:pic>
                              <p:pic>
                                <p:nvPicPr>
                                  <p:cNvPr id="179" name="Picture 4" descr="http://www.google.com/images?q=tbn:ANd9GcS-fW56jE-2I035cGRWlkMwuutG7f4A3lwM7TO55yc8AQ33Ja1IbauBwcs">
                                    <a:hlinkClick r:id="rId4"/>
                                    <a:extLst>
                                      <a:ext uri="{FF2B5EF4-FFF2-40B4-BE49-F238E27FC236}">
                                        <a16:creationId xmlns:a16="http://schemas.microsoft.com/office/drawing/2014/main" id="{498BEE4E-5630-4268-A03F-1126CA8DB598}"/>
                                      </a:ext>
                                    </a:extLst>
                                  </p:cNvPr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6" cstate="print">
                                    <a:clrChange>
                                      <a:clrFrom>
                                        <a:srgbClr val="FFFFFF"/>
                                      </a:clrFrom>
                                      <a:clrTo>
                                        <a:srgbClr val="FFFFFF">
                                          <a:alpha val="0"/>
                                        </a:srgbClr>
                                      </a:clrTo>
                                    </a:clrChange>
                                    <a:extLst>
                                      <a:ext uri="{28A0092B-C50C-407E-A947-70E740481C1C}">
                                        <a14:useLocalDpi xmlns:a14="http://schemas.microsoft.com/office/drawing/2010/main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 rot="20205220">
                                    <a:off x="4639332" y="2043708"/>
                                    <a:ext cx="648949" cy="192636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</p:pic>
                              <p:sp>
                                <p:nvSpPr>
                                  <p:cNvPr id="180" name="Oval 179">
                                    <a:extLst>
                                      <a:ext uri="{FF2B5EF4-FFF2-40B4-BE49-F238E27FC236}">
                                        <a16:creationId xmlns:a16="http://schemas.microsoft.com/office/drawing/2014/main" id="{BF9199A4-DF5E-4559-9579-228447E9BC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1570970" y="3561822"/>
                                    <a:ext cx="83624" cy="7712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81" name="Oval 180">
                                    <a:extLst>
                                      <a:ext uri="{FF2B5EF4-FFF2-40B4-BE49-F238E27FC236}">
                                        <a16:creationId xmlns:a16="http://schemas.microsoft.com/office/drawing/2014/main" id="{2AE93C87-5365-4D99-80C0-629876D517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255116" y="1962816"/>
                                    <a:ext cx="83624" cy="7712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82" name="Oval 181">
                                    <a:extLst>
                                      <a:ext uri="{FF2B5EF4-FFF2-40B4-BE49-F238E27FC236}">
                                        <a16:creationId xmlns:a16="http://schemas.microsoft.com/office/drawing/2014/main" id="{085F1B79-99FA-4BA6-8A48-9CD04D7079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184419" y="3287352"/>
                                    <a:ext cx="83624" cy="7712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83" name="Oval 182">
                                    <a:extLst>
                                      <a:ext uri="{FF2B5EF4-FFF2-40B4-BE49-F238E27FC236}">
                                        <a16:creationId xmlns:a16="http://schemas.microsoft.com/office/drawing/2014/main" id="{A89A84A4-DC40-4305-8C5C-2ABB00D6F9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396824" y="2781872"/>
                                    <a:ext cx="71767" cy="65307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84" name="Oval 183">
                                    <a:extLst>
                                      <a:ext uri="{FF2B5EF4-FFF2-40B4-BE49-F238E27FC236}">
                                        <a16:creationId xmlns:a16="http://schemas.microsoft.com/office/drawing/2014/main" id="{919E42F7-CBC8-4650-A506-03F238B799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593850" y="2244953"/>
                                    <a:ext cx="83624" cy="7712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73" name="Oval 172">
                                  <a:extLst>
                                    <a:ext uri="{FF2B5EF4-FFF2-40B4-BE49-F238E27FC236}">
                                      <a16:creationId xmlns:a16="http://schemas.microsoft.com/office/drawing/2014/main" id="{9CC74119-A6D6-4E62-9D2B-8FAA60153708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rot="21197428">
                                  <a:off x="3994530" y="1953059"/>
                                  <a:ext cx="64635" cy="59608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7030A0"/>
                                </a:solidFill>
                                <a:ln>
                                  <a:solidFill>
                                    <a:srgbClr val="7030A0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/>
                                </a:p>
                              </p:txBody>
                            </p:sp>
                          </p:grpSp>
                          <p:sp>
                            <p:nvSpPr>
                              <p:cNvPr id="169" name="Oval 168">
                                <a:extLst>
                                  <a:ext uri="{FF2B5EF4-FFF2-40B4-BE49-F238E27FC236}">
                                    <a16:creationId xmlns:a16="http://schemas.microsoft.com/office/drawing/2014/main" id="{4EDBF20D-22EC-4E4F-BC0F-8ED12320A87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21197428">
                                <a:off x="3235115" y="2398592"/>
                                <a:ext cx="64635" cy="59608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98" name="Group 97">
                              <a:extLst>
                                <a:ext uri="{FF2B5EF4-FFF2-40B4-BE49-F238E27FC236}">
                                  <a16:creationId xmlns:a16="http://schemas.microsoft.com/office/drawing/2014/main" id="{28BD71BC-9EB4-45B8-B332-F70280E7D6F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3624817">
                              <a:off x="2618002" y="1447802"/>
                              <a:ext cx="3801928" cy="1678983"/>
                              <a:chOff x="1335552" y="1598717"/>
                              <a:chExt cx="3801928" cy="1678983"/>
                            </a:xfrm>
                          </p:grpSpPr>
                          <p:grpSp>
                            <p:nvGrpSpPr>
                              <p:cNvPr id="151" name="Group 150">
                                <a:extLst>
                                  <a:ext uri="{FF2B5EF4-FFF2-40B4-BE49-F238E27FC236}">
                                    <a16:creationId xmlns:a16="http://schemas.microsoft.com/office/drawing/2014/main" id="{1904AF1B-3ACA-41FA-849F-56D563B2FEB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335552" y="1598717"/>
                                <a:ext cx="3801928" cy="1678983"/>
                                <a:chOff x="1335552" y="1598717"/>
                                <a:chExt cx="3801928" cy="1678983"/>
                              </a:xfrm>
                            </p:grpSpPr>
                            <p:pic>
                              <p:nvPicPr>
                                <p:cNvPr id="153" name="Picture 4" descr="http://www.google.com/images?q=tbn:ANd9GcS-fW56jE-2I035cGRWlkMwuutG7f4A3lwM7TO55yc8AQ33Ja1IbauBwcs">
                                  <a:hlinkClick r:id="rId4"/>
                                  <a:extLst>
                                    <a:ext uri="{FF2B5EF4-FFF2-40B4-BE49-F238E27FC236}">
                                      <a16:creationId xmlns:a16="http://schemas.microsoft.com/office/drawing/2014/main" id="{6A3B83F1-06D3-46A0-899C-FE6A0151B7B5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0" cstate="print">
                                  <a:clrChange>
                                    <a:clrFrom>
                                      <a:srgbClr val="FFFFFF"/>
                                    </a:clrFrom>
                                    <a:clrTo>
                                      <a:srgbClr val="FFFFFF">
                                        <a:alpha val="0"/>
                                      </a:srgbClr>
                                    </a:clrTo>
                                  </a:clrChange>
                                  <a:extLst>
                                    <a:ext uri="{28A0092B-C50C-407E-A947-70E740481C1C}">
                                      <a14:useLocalDpi xmlns:a14="http://schemas.microsoft.com/office/drawing/2010/main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 rot="19802648">
                                  <a:off x="3230105" y="2239528"/>
                                  <a:ext cx="413402" cy="17091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</p:pic>
                            <p:pic>
                              <p:nvPicPr>
                                <p:cNvPr id="154" name="Picture 4" descr="http://www.google.com/images?q=tbn:ANd9GcS-fW56jE-2I035cGRWlkMwuutG7f4A3lwM7TO55yc8AQ33Ja1IbauBwcs">
                                  <a:hlinkClick r:id="rId4"/>
                                  <a:extLst>
                                    <a:ext uri="{FF2B5EF4-FFF2-40B4-BE49-F238E27FC236}">
                                      <a16:creationId xmlns:a16="http://schemas.microsoft.com/office/drawing/2014/main" id="{AFCE3F38-8FF9-4650-ACF5-B6E27C79EB63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3" cstate="print">
                                  <a:clrChange>
                                    <a:clrFrom>
                                      <a:srgbClr val="FFFFFF"/>
                                    </a:clrFrom>
                                    <a:clrTo>
                                      <a:srgbClr val="FFFFFF">
                                        <a:alpha val="0"/>
                                      </a:srgbClr>
                                    </a:clrTo>
                                  </a:clrChange>
                                  <a:extLst>
                                    <a:ext uri="{28A0092B-C50C-407E-A947-70E740481C1C}">
                                      <a14:useLocalDpi xmlns:a14="http://schemas.microsoft.com/office/drawing/2010/main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 rot="19802648">
                                  <a:off x="3986675" y="1757220"/>
                                  <a:ext cx="558457" cy="17091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</p:pic>
                            <p:grpSp>
                              <p:nvGrpSpPr>
                                <p:cNvPr id="155" name="Group 154">
                                  <a:extLst>
                                    <a:ext uri="{FF2B5EF4-FFF2-40B4-BE49-F238E27FC236}">
                                      <a16:creationId xmlns:a16="http://schemas.microsoft.com/office/drawing/2014/main" id="{CB5800DF-53F2-4E9C-9D3E-710E7D68CA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rot="21197428">
                                  <a:off x="1335552" y="1598717"/>
                                  <a:ext cx="3801928" cy="1678983"/>
                                  <a:chOff x="419878" y="1962816"/>
                                  <a:chExt cx="4918862" cy="2172237"/>
                                </a:xfrm>
                              </p:grpSpPr>
                              <p:pic>
                                <p:nvPicPr>
                                  <p:cNvPr id="157" name="Picture 4" descr="http://www.google.com/images?q=tbn:ANd9GcS-fW56jE-2I035cGRWlkMwuutG7f4A3lwM7TO55yc8AQ33Ja1IbauBwcs">
                                    <a:hlinkClick r:id="rId4"/>
                                    <a:extLst>
                                      <a:ext uri="{FF2B5EF4-FFF2-40B4-BE49-F238E27FC236}">
                                        <a16:creationId xmlns:a16="http://schemas.microsoft.com/office/drawing/2014/main" id="{E3DCD369-09A5-4D81-A3E9-E79ACF86AEAC}"/>
                                      </a:ext>
                                    </a:extLst>
                                  </p:cNvPr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7" cstate="print">
                                    <a:clrChange>
                                      <a:clrFrom>
                                        <a:srgbClr val="FFFFFF"/>
                                      </a:clrFrom>
                                      <a:clrTo>
                                        <a:srgbClr val="FFFFFF">
                                          <a:alpha val="0"/>
                                        </a:srgbClr>
                                      </a:clrTo>
                                    </a:clrChange>
                                    <a:extLst>
                                      <a:ext uri="{28A0092B-C50C-407E-A947-70E740481C1C}">
                                        <a14:useLocalDpi xmlns:a14="http://schemas.microsoft.com/office/drawing/2010/main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 rot="20151139">
                                    <a:off x="419878" y="3747064"/>
                                    <a:ext cx="1205347" cy="22112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</p:pic>
                              <p:sp>
                                <p:nvSpPr>
                                  <p:cNvPr id="158" name="Oval 157">
                                    <a:extLst>
                                      <a:ext uri="{FF2B5EF4-FFF2-40B4-BE49-F238E27FC236}">
                                        <a16:creationId xmlns:a16="http://schemas.microsoft.com/office/drawing/2014/main" id="{3FD1B587-6F80-49BE-98AE-9DA5544A91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21403511">
                                    <a:off x="424439" y="4057933"/>
                                    <a:ext cx="83624" cy="7712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>
                                    <a:solidFill>
                                      <a:srgbClr val="FF000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pic>
                                <p:nvPicPr>
                                  <p:cNvPr id="159" name="Picture 4" descr="http://www.google.com/images?q=tbn:ANd9GcS-fW56jE-2I035cGRWlkMwuutG7f4A3lwM7TO55yc8AQ33Ja1IbauBwcs">
                                    <a:hlinkClick r:id="rId4"/>
                                    <a:extLst>
                                      <a:ext uri="{FF2B5EF4-FFF2-40B4-BE49-F238E27FC236}">
                                        <a16:creationId xmlns:a16="http://schemas.microsoft.com/office/drawing/2014/main" id="{0195F4E6-D283-460E-90DD-E10DFD7E9665}"/>
                                      </a:ext>
                                    </a:extLst>
                                  </p:cNvPr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4" cstate="print">
                                    <a:clrChange>
                                      <a:clrFrom>
                                        <a:srgbClr val="FFFFFF"/>
                                      </a:clrFrom>
                                      <a:clrTo>
                                        <a:srgbClr val="FFFFFF">
                                          <a:alpha val="0"/>
                                        </a:srgbClr>
                                      </a:clrTo>
                                    </a:clrChange>
                                    <a:extLst>
                                      <a:ext uri="{28A0092B-C50C-407E-A947-70E740481C1C}">
                                        <a14:useLocalDpi xmlns:a14="http://schemas.microsoft.com/office/drawing/2010/main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 rot="20205220">
                                    <a:off x="2233255" y="3067450"/>
                                    <a:ext cx="665729" cy="22112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</p:pic>
                              <p:pic>
                                <p:nvPicPr>
                                  <p:cNvPr id="160" name="Picture 4" descr="http://www.google.com/images?q=tbn:ANd9GcS-fW56jE-2I035cGRWlkMwuutG7f4A3lwM7TO55yc8AQ33Ja1IbauBwcs">
                                    <a:hlinkClick r:id="rId4"/>
                                    <a:extLst>
                                      <a:ext uri="{FF2B5EF4-FFF2-40B4-BE49-F238E27FC236}">
                                        <a16:creationId xmlns:a16="http://schemas.microsoft.com/office/drawing/2014/main" id="{86B4BF22-2C3B-43DE-9297-1D6EE1BD07B4}"/>
                                      </a:ext>
                                    </a:extLst>
                                  </p:cNvPr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0" cstate="print">
                                    <a:clrChange>
                                      <a:clrFrom>
                                        <a:srgbClr val="FFFFFF"/>
                                      </a:clrFrom>
                                      <a:clrTo>
                                        <a:srgbClr val="FFFFFF">
                                          <a:alpha val="0"/>
                                        </a:srgbClr>
                                      </a:clrTo>
                                    </a:clrChange>
                                    <a:extLst>
                                      <a:ext uri="{28A0092B-C50C-407E-A947-70E740481C1C}">
                                        <a14:useLocalDpi xmlns:a14="http://schemas.microsoft.com/office/drawing/2010/main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 rot="20205220">
                                    <a:off x="3418390" y="2580826"/>
                                    <a:ext cx="528887" cy="22112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</p:pic>
                              <p:pic>
                                <p:nvPicPr>
                                  <p:cNvPr id="161" name="Picture 4" descr="http://www.google.com/images?q=tbn:ANd9GcS-fW56jE-2I035cGRWlkMwuutG7f4A3lwM7TO55yc8AQ33Ja1IbauBwcs">
                                    <a:hlinkClick r:id="rId4"/>
                                    <a:extLst>
                                      <a:ext uri="{FF2B5EF4-FFF2-40B4-BE49-F238E27FC236}">
                                        <a16:creationId xmlns:a16="http://schemas.microsoft.com/office/drawing/2014/main" id="{C33FA676-695F-4E03-A433-6855F85636C7}"/>
                                      </a:ext>
                                    </a:extLst>
                                  </p:cNvPr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5" cstate="print">
                                    <a:clrChange>
                                      <a:clrFrom>
                                        <a:srgbClr val="FFFFFF"/>
                                      </a:clrFrom>
                                      <a:clrTo>
                                        <a:srgbClr val="FFFFFF">
                                          <a:alpha val="0"/>
                                        </a:srgbClr>
                                      </a:clrTo>
                                    </a:clrChange>
                                    <a:extLst>
                                      <a:ext uri="{28A0092B-C50C-407E-A947-70E740481C1C}">
                                        <a14:useLocalDpi xmlns:a14="http://schemas.microsoft.com/office/drawing/2010/main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 rot="20205220">
                                    <a:off x="1565329" y="3382181"/>
                                    <a:ext cx="662001" cy="192636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</p:pic>
                              <p:pic>
                                <p:nvPicPr>
                                  <p:cNvPr id="162" name="Picture 4" descr="http://www.google.com/images?q=tbn:ANd9GcS-fW56jE-2I035cGRWlkMwuutG7f4A3lwM7TO55yc8AQ33Ja1IbauBwcs">
                                    <a:hlinkClick r:id="rId4"/>
                                    <a:extLst>
                                      <a:ext uri="{FF2B5EF4-FFF2-40B4-BE49-F238E27FC236}">
                                        <a16:creationId xmlns:a16="http://schemas.microsoft.com/office/drawing/2014/main" id="{8E235403-219B-4364-BED0-2B574F667B2E}"/>
                                      </a:ext>
                                    </a:extLst>
                                  </p:cNvPr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6" cstate="print">
                                    <a:clrChange>
                                      <a:clrFrom>
                                        <a:srgbClr val="FFFFFF"/>
                                      </a:clrFrom>
                                      <a:clrTo>
                                        <a:srgbClr val="FFFFFF">
                                          <a:alpha val="0"/>
                                        </a:srgbClr>
                                      </a:clrTo>
                                    </a:clrChange>
                                    <a:extLst>
                                      <a:ext uri="{28A0092B-C50C-407E-A947-70E740481C1C}">
                                        <a14:useLocalDpi xmlns:a14="http://schemas.microsoft.com/office/drawing/2010/main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 rot="20205220">
                                    <a:off x="4639332" y="2043708"/>
                                    <a:ext cx="648949" cy="192636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</p:pic>
                              <p:sp>
                                <p:nvSpPr>
                                  <p:cNvPr id="163" name="Oval 162">
                                    <a:extLst>
                                      <a:ext uri="{FF2B5EF4-FFF2-40B4-BE49-F238E27FC236}">
                                        <a16:creationId xmlns:a16="http://schemas.microsoft.com/office/drawing/2014/main" id="{1287044B-0EF8-424E-A15F-DBC8F03E05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1570970" y="3561822"/>
                                    <a:ext cx="83624" cy="7712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" name="Oval 163">
                                    <a:extLst>
                                      <a:ext uri="{FF2B5EF4-FFF2-40B4-BE49-F238E27FC236}">
                                        <a16:creationId xmlns:a16="http://schemas.microsoft.com/office/drawing/2014/main" id="{ACD90D98-B8A1-45AC-95DA-99B8F842DA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255116" y="1962816"/>
                                    <a:ext cx="83624" cy="7712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" name="Oval 164">
                                    <a:extLst>
                                      <a:ext uri="{FF2B5EF4-FFF2-40B4-BE49-F238E27FC236}">
                                        <a16:creationId xmlns:a16="http://schemas.microsoft.com/office/drawing/2014/main" id="{D3793D43-076A-402D-BD0B-6684730C62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184419" y="3287352"/>
                                    <a:ext cx="83624" cy="7712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" name="Oval 165">
                                    <a:extLst>
                                      <a:ext uri="{FF2B5EF4-FFF2-40B4-BE49-F238E27FC236}">
                                        <a16:creationId xmlns:a16="http://schemas.microsoft.com/office/drawing/2014/main" id="{346BD67A-E0A1-45D5-A1AF-9D8EDADC31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396824" y="2781872"/>
                                    <a:ext cx="71767" cy="65307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" name="Oval 166">
                                    <a:extLst>
                                      <a:ext uri="{FF2B5EF4-FFF2-40B4-BE49-F238E27FC236}">
                                        <a16:creationId xmlns:a16="http://schemas.microsoft.com/office/drawing/2014/main" id="{EA40D8AE-76F6-42A4-B4D8-78BD695FB9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593850" y="2244953"/>
                                    <a:ext cx="83624" cy="7712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56" name="Oval 155">
                                  <a:extLst>
                                    <a:ext uri="{FF2B5EF4-FFF2-40B4-BE49-F238E27FC236}">
                                      <a16:creationId xmlns:a16="http://schemas.microsoft.com/office/drawing/2014/main" id="{E0B27206-C287-462C-8736-99BE902942F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rot="21197428">
                                  <a:off x="3994530" y="1953059"/>
                                  <a:ext cx="64635" cy="59608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7030A0"/>
                                </a:solidFill>
                                <a:ln>
                                  <a:solidFill>
                                    <a:srgbClr val="7030A0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/>
                                </a:p>
                              </p:txBody>
                            </p:sp>
                          </p:grpSp>
                          <p:sp>
                            <p:nvSpPr>
                              <p:cNvPr id="152" name="Oval 151">
                                <a:extLst>
                                  <a:ext uri="{FF2B5EF4-FFF2-40B4-BE49-F238E27FC236}">
                                    <a16:creationId xmlns:a16="http://schemas.microsoft.com/office/drawing/2014/main" id="{AC81FD6A-19BB-49EC-9F9F-1FAED2A1941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21197428">
                                <a:off x="3235115" y="2398592"/>
                                <a:ext cx="64635" cy="59608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99" name="Group 98">
                              <a:extLst>
                                <a:ext uri="{FF2B5EF4-FFF2-40B4-BE49-F238E27FC236}">
                                  <a16:creationId xmlns:a16="http://schemas.microsoft.com/office/drawing/2014/main" id="{9B802CE5-0629-434E-A30F-ADA75B4AADC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3624817">
                              <a:off x="3151401" y="1152526"/>
                              <a:ext cx="3801928" cy="1678983"/>
                              <a:chOff x="1335551" y="1598717"/>
                              <a:chExt cx="3801928" cy="1678983"/>
                            </a:xfrm>
                          </p:grpSpPr>
                          <p:grpSp>
                            <p:nvGrpSpPr>
                              <p:cNvPr id="134" name="Group 133">
                                <a:extLst>
                                  <a:ext uri="{FF2B5EF4-FFF2-40B4-BE49-F238E27FC236}">
                                    <a16:creationId xmlns:a16="http://schemas.microsoft.com/office/drawing/2014/main" id="{83CF077D-2FA7-47EB-9CEC-8783887FA18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335551" y="1598717"/>
                                <a:ext cx="3801928" cy="1678983"/>
                                <a:chOff x="1335551" y="1598717"/>
                                <a:chExt cx="3801928" cy="1678983"/>
                              </a:xfrm>
                            </p:grpSpPr>
                            <p:pic>
                              <p:nvPicPr>
                                <p:cNvPr id="136" name="Picture 4" descr="http://www.google.com/images?q=tbn:ANd9GcS-fW56jE-2I035cGRWlkMwuutG7f4A3lwM7TO55yc8AQ33Ja1IbauBwcs">
                                  <a:hlinkClick r:id="rId4"/>
                                  <a:extLst>
                                    <a:ext uri="{FF2B5EF4-FFF2-40B4-BE49-F238E27FC236}">
                                      <a16:creationId xmlns:a16="http://schemas.microsoft.com/office/drawing/2014/main" id="{8BF3509C-0DCE-4BDD-BEF0-FBADDE8069D9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0" cstate="print">
                                  <a:clrChange>
                                    <a:clrFrom>
                                      <a:srgbClr val="FFFFFF"/>
                                    </a:clrFrom>
                                    <a:clrTo>
                                      <a:srgbClr val="FFFFFF">
                                        <a:alpha val="0"/>
                                      </a:srgbClr>
                                    </a:clrTo>
                                  </a:clrChange>
                                  <a:extLst>
                                    <a:ext uri="{28A0092B-C50C-407E-A947-70E740481C1C}">
                                      <a14:useLocalDpi xmlns:a14="http://schemas.microsoft.com/office/drawing/2010/main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 rot="19802648">
                                  <a:off x="3230105" y="2239528"/>
                                  <a:ext cx="413402" cy="17091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</p:pic>
                            <p:pic>
                              <p:nvPicPr>
                                <p:cNvPr id="137" name="Picture 4" descr="http://www.google.com/images?q=tbn:ANd9GcS-fW56jE-2I035cGRWlkMwuutG7f4A3lwM7TO55yc8AQ33Ja1IbauBwcs">
                                  <a:hlinkClick r:id="rId4"/>
                                  <a:extLst>
                                    <a:ext uri="{FF2B5EF4-FFF2-40B4-BE49-F238E27FC236}">
                                      <a16:creationId xmlns:a16="http://schemas.microsoft.com/office/drawing/2014/main" id="{6E097A17-039C-411A-9236-93C47CB79A5D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3" cstate="print">
                                  <a:clrChange>
                                    <a:clrFrom>
                                      <a:srgbClr val="FFFFFF"/>
                                    </a:clrFrom>
                                    <a:clrTo>
                                      <a:srgbClr val="FFFFFF">
                                        <a:alpha val="0"/>
                                      </a:srgbClr>
                                    </a:clrTo>
                                  </a:clrChange>
                                  <a:extLst>
                                    <a:ext uri="{28A0092B-C50C-407E-A947-70E740481C1C}">
                                      <a14:useLocalDpi xmlns:a14="http://schemas.microsoft.com/office/drawing/2010/main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 rot="19802648">
                                  <a:off x="3986675" y="1757220"/>
                                  <a:ext cx="558457" cy="17091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</p:pic>
                            <p:grpSp>
                              <p:nvGrpSpPr>
                                <p:cNvPr id="138" name="Group 137">
                                  <a:extLst>
                                    <a:ext uri="{FF2B5EF4-FFF2-40B4-BE49-F238E27FC236}">
                                      <a16:creationId xmlns:a16="http://schemas.microsoft.com/office/drawing/2014/main" id="{B3A80051-23C9-4945-9975-6FCD9B5EB01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rot="21197428">
                                  <a:off x="1335551" y="1598717"/>
                                  <a:ext cx="3801928" cy="1678983"/>
                                  <a:chOff x="419878" y="1962816"/>
                                  <a:chExt cx="4918862" cy="2172237"/>
                                </a:xfrm>
                              </p:grpSpPr>
                              <p:pic>
                                <p:nvPicPr>
                                  <p:cNvPr id="140" name="Picture 4" descr="http://www.google.com/images?q=tbn:ANd9GcS-fW56jE-2I035cGRWlkMwuutG7f4A3lwM7TO55yc8AQ33Ja1IbauBwcs">
                                    <a:hlinkClick r:id="rId4"/>
                                    <a:extLst>
                                      <a:ext uri="{FF2B5EF4-FFF2-40B4-BE49-F238E27FC236}">
                                        <a16:creationId xmlns:a16="http://schemas.microsoft.com/office/drawing/2014/main" id="{4E9C6850-2ED5-42B2-BB6A-00ED1F88D551}"/>
                                      </a:ext>
                                    </a:extLst>
                                  </p:cNvPr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7" cstate="print">
                                    <a:clrChange>
                                      <a:clrFrom>
                                        <a:srgbClr val="FFFFFF"/>
                                      </a:clrFrom>
                                      <a:clrTo>
                                        <a:srgbClr val="FFFFFF">
                                          <a:alpha val="0"/>
                                        </a:srgbClr>
                                      </a:clrTo>
                                    </a:clrChange>
                                    <a:extLst>
                                      <a:ext uri="{28A0092B-C50C-407E-A947-70E740481C1C}">
                                        <a14:useLocalDpi xmlns:a14="http://schemas.microsoft.com/office/drawing/2010/main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 rot="20151139">
                                    <a:off x="419878" y="3747064"/>
                                    <a:ext cx="1205347" cy="22112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</p:pic>
                              <p:sp>
                                <p:nvSpPr>
                                  <p:cNvPr id="141" name="Oval 140">
                                    <a:extLst>
                                      <a:ext uri="{FF2B5EF4-FFF2-40B4-BE49-F238E27FC236}">
                                        <a16:creationId xmlns:a16="http://schemas.microsoft.com/office/drawing/2014/main" id="{1B248262-9A2B-4F38-9D0E-18693849CE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21403511">
                                    <a:off x="424439" y="4057933"/>
                                    <a:ext cx="83624" cy="7712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>
                                    <a:solidFill>
                                      <a:srgbClr val="FF000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pic>
                                <p:nvPicPr>
                                  <p:cNvPr id="142" name="Picture 4" descr="http://www.google.com/images?q=tbn:ANd9GcS-fW56jE-2I035cGRWlkMwuutG7f4A3lwM7TO55yc8AQ33Ja1IbauBwcs">
                                    <a:hlinkClick r:id="rId4"/>
                                    <a:extLst>
                                      <a:ext uri="{FF2B5EF4-FFF2-40B4-BE49-F238E27FC236}">
                                        <a16:creationId xmlns:a16="http://schemas.microsoft.com/office/drawing/2014/main" id="{9D6737EF-3B24-4FD0-9064-D84182487CDE}"/>
                                      </a:ext>
                                    </a:extLst>
                                  </p:cNvPr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4" cstate="print">
                                    <a:clrChange>
                                      <a:clrFrom>
                                        <a:srgbClr val="FFFFFF"/>
                                      </a:clrFrom>
                                      <a:clrTo>
                                        <a:srgbClr val="FFFFFF">
                                          <a:alpha val="0"/>
                                        </a:srgbClr>
                                      </a:clrTo>
                                    </a:clrChange>
                                    <a:extLst>
                                      <a:ext uri="{28A0092B-C50C-407E-A947-70E740481C1C}">
                                        <a14:useLocalDpi xmlns:a14="http://schemas.microsoft.com/office/drawing/2010/main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 rot="20205220">
                                    <a:off x="2233255" y="3067450"/>
                                    <a:ext cx="665729" cy="22112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</p:pic>
                              <p:pic>
                                <p:nvPicPr>
                                  <p:cNvPr id="143" name="Picture 4" descr="http://www.google.com/images?q=tbn:ANd9GcS-fW56jE-2I035cGRWlkMwuutG7f4A3lwM7TO55yc8AQ33Ja1IbauBwcs">
                                    <a:hlinkClick r:id="rId4"/>
                                    <a:extLst>
                                      <a:ext uri="{FF2B5EF4-FFF2-40B4-BE49-F238E27FC236}">
                                        <a16:creationId xmlns:a16="http://schemas.microsoft.com/office/drawing/2014/main" id="{B71198E5-7E47-40E7-9D0D-114772A8C0D0}"/>
                                      </a:ext>
                                    </a:extLst>
                                  </p:cNvPr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0" cstate="print">
                                    <a:clrChange>
                                      <a:clrFrom>
                                        <a:srgbClr val="FFFFFF"/>
                                      </a:clrFrom>
                                      <a:clrTo>
                                        <a:srgbClr val="FFFFFF">
                                          <a:alpha val="0"/>
                                        </a:srgbClr>
                                      </a:clrTo>
                                    </a:clrChange>
                                    <a:extLst>
                                      <a:ext uri="{28A0092B-C50C-407E-A947-70E740481C1C}">
                                        <a14:useLocalDpi xmlns:a14="http://schemas.microsoft.com/office/drawing/2010/main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 rot="20205220">
                                    <a:off x="3418390" y="2580826"/>
                                    <a:ext cx="528887" cy="22112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</p:pic>
                              <p:pic>
                                <p:nvPicPr>
                                  <p:cNvPr id="144" name="Picture 4" descr="http://www.google.com/images?q=tbn:ANd9GcS-fW56jE-2I035cGRWlkMwuutG7f4A3lwM7TO55yc8AQ33Ja1IbauBwcs">
                                    <a:hlinkClick r:id="rId4"/>
                                    <a:extLst>
                                      <a:ext uri="{FF2B5EF4-FFF2-40B4-BE49-F238E27FC236}">
                                        <a16:creationId xmlns:a16="http://schemas.microsoft.com/office/drawing/2014/main" id="{3F79AD5A-B24A-4B54-9A35-642171FF2896}"/>
                                      </a:ext>
                                    </a:extLst>
                                  </p:cNvPr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5" cstate="print">
                                    <a:clrChange>
                                      <a:clrFrom>
                                        <a:srgbClr val="FFFFFF"/>
                                      </a:clrFrom>
                                      <a:clrTo>
                                        <a:srgbClr val="FFFFFF">
                                          <a:alpha val="0"/>
                                        </a:srgbClr>
                                      </a:clrTo>
                                    </a:clrChange>
                                    <a:extLst>
                                      <a:ext uri="{28A0092B-C50C-407E-A947-70E740481C1C}">
                                        <a14:useLocalDpi xmlns:a14="http://schemas.microsoft.com/office/drawing/2010/main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 rot="20205220">
                                    <a:off x="1565329" y="3382181"/>
                                    <a:ext cx="662001" cy="192636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</p:pic>
                              <p:pic>
                                <p:nvPicPr>
                                  <p:cNvPr id="145" name="Picture 4" descr="http://www.google.com/images?q=tbn:ANd9GcS-fW56jE-2I035cGRWlkMwuutG7f4A3lwM7TO55yc8AQ33Ja1IbauBwcs">
                                    <a:hlinkClick r:id="rId4"/>
                                    <a:extLst>
                                      <a:ext uri="{FF2B5EF4-FFF2-40B4-BE49-F238E27FC236}">
                                        <a16:creationId xmlns:a16="http://schemas.microsoft.com/office/drawing/2014/main" id="{A08CD814-DF7E-4FB5-B175-EF66934EBD10}"/>
                                      </a:ext>
                                    </a:extLst>
                                  </p:cNvPr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6" cstate="print">
                                    <a:clrChange>
                                      <a:clrFrom>
                                        <a:srgbClr val="FFFFFF"/>
                                      </a:clrFrom>
                                      <a:clrTo>
                                        <a:srgbClr val="FFFFFF">
                                          <a:alpha val="0"/>
                                        </a:srgbClr>
                                      </a:clrTo>
                                    </a:clrChange>
                                    <a:extLst>
                                      <a:ext uri="{28A0092B-C50C-407E-A947-70E740481C1C}">
                                        <a14:useLocalDpi xmlns:a14="http://schemas.microsoft.com/office/drawing/2010/main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 rot="20205220">
                                    <a:off x="4639332" y="2043708"/>
                                    <a:ext cx="648949" cy="192636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</p:pic>
                              <p:sp>
                                <p:nvSpPr>
                                  <p:cNvPr id="146" name="Oval 145">
                                    <a:extLst>
                                      <a:ext uri="{FF2B5EF4-FFF2-40B4-BE49-F238E27FC236}">
                                        <a16:creationId xmlns:a16="http://schemas.microsoft.com/office/drawing/2014/main" id="{B8831774-E153-4407-9CC7-5EDEE3B01D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1570970" y="3561822"/>
                                    <a:ext cx="83624" cy="7712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" name="Oval 146">
                                    <a:extLst>
                                      <a:ext uri="{FF2B5EF4-FFF2-40B4-BE49-F238E27FC236}">
                                        <a16:creationId xmlns:a16="http://schemas.microsoft.com/office/drawing/2014/main" id="{D702327B-55D0-4948-A8D7-0A557592D0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255116" y="1962816"/>
                                    <a:ext cx="83624" cy="7712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" name="Oval 147">
                                    <a:extLst>
                                      <a:ext uri="{FF2B5EF4-FFF2-40B4-BE49-F238E27FC236}">
                                        <a16:creationId xmlns:a16="http://schemas.microsoft.com/office/drawing/2014/main" id="{5041C8B9-923A-452E-9626-2E580BC9FA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184419" y="3287352"/>
                                    <a:ext cx="83624" cy="7712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" name="Oval 148">
                                    <a:extLst>
                                      <a:ext uri="{FF2B5EF4-FFF2-40B4-BE49-F238E27FC236}">
                                        <a16:creationId xmlns:a16="http://schemas.microsoft.com/office/drawing/2014/main" id="{004D3194-C0CF-4795-BB1D-E0A5B180A2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396824" y="2781872"/>
                                    <a:ext cx="71767" cy="65307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" name="Oval 149">
                                    <a:extLst>
                                      <a:ext uri="{FF2B5EF4-FFF2-40B4-BE49-F238E27FC236}">
                                        <a16:creationId xmlns:a16="http://schemas.microsoft.com/office/drawing/2014/main" id="{01C98961-7C0F-45C3-8AE6-A7E7DBCF60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593850" y="2244953"/>
                                    <a:ext cx="83624" cy="7712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39" name="Oval 138">
                                  <a:extLst>
                                    <a:ext uri="{FF2B5EF4-FFF2-40B4-BE49-F238E27FC236}">
                                      <a16:creationId xmlns:a16="http://schemas.microsoft.com/office/drawing/2014/main" id="{42E3EAB2-9254-49C0-AFD8-B388C8BDC7D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rot="21197428">
                                  <a:off x="3994530" y="1953059"/>
                                  <a:ext cx="64635" cy="59608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7030A0"/>
                                </a:solidFill>
                                <a:ln>
                                  <a:solidFill>
                                    <a:srgbClr val="7030A0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/>
                                </a:p>
                              </p:txBody>
                            </p:sp>
                          </p:grpSp>
                          <p:sp>
                            <p:nvSpPr>
                              <p:cNvPr id="135" name="Oval 134">
                                <a:extLst>
                                  <a:ext uri="{FF2B5EF4-FFF2-40B4-BE49-F238E27FC236}">
                                    <a16:creationId xmlns:a16="http://schemas.microsoft.com/office/drawing/2014/main" id="{D6085DE0-D423-4555-B9A4-84C7CDE5BD6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21197428">
                                <a:off x="3235115" y="2398592"/>
                                <a:ext cx="64635" cy="59608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00" name="Group 99">
                              <a:extLst>
                                <a:ext uri="{FF2B5EF4-FFF2-40B4-BE49-F238E27FC236}">
                                  <a16:creationId xmlns:a16="http://schemas.microsoft.com/office/drawing/2014/main" id="{FA1C0BB4-11A5-4863-BDFD-A920A3AF1AF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3624817">
                              <a:off x="1865526" y="1885951"/>
                              <a:ext cx="3801928" cy="1678983"/>
                              <a:chOff x="1335551" y="1598717"/>
                              <a:chExt cx="3801928" cy="1678983"/>
                            </a:xfrm>
                          </p:grpSpPr>
                          <p:grpSp>
                            <p:nvGrpSpPr>
                              <p:cNvPr id="117" name="Group 116">
                                <a:extLst>
                                  <a:ext uri="{FF2B5EF4-FFF2-40B4-BE49-F238E27FC236}">
                                    <a16:creationId xmlns:a16="http://schemas.microsoft.com/office/drawing/2014/main" id="{64F6CB04-2D64-4C2F-92FD-B38E581F0DD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335551" y="1598717"/>
                                <a:ext cx="3801928" cy="1678983"/>
                                <a:chOff x="1335551" y="1598717"/>
                                <a:chExt cx="3801928" cy="1678983"/>
                              </a:xfrm>
                            </p:grpSpPr>
                            <p:pic>
                              <p:nvPicPr>
                                <p:cNvPr id="119" name="Picture 4" descr="http://www.google.com/images?q=tbn:ANd9GcS-fW56jE-2I035cGRWlkMwuutG7f4A3lwM7TO55yc8AQ33Ja1IbauBwcs">
                                  <a:hlinkClick r:id="rId4"/>
                                  <a:extLst>
                                    <a:ext uri="{FF2B5EF4-FFF2-40B4-BE49-F238E27FC236}">
                                      <a16:creationId xmlns:a16="http://schemas.microsoft.com/office/drawing/2014/main" id="{2FEA2326-0DEB-4417-B750-4A95A9084B98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0" cstate="print">
                                  <a:clrChange>
                                    <a:clrFrom>
                                      <a:srgbClr val="FFFFFF"/>
                                    </a:clrFrom>
                                    <a:clrTo>
                                      <a:srgbClr val="FFFFFF">
                                        <a:alpha val="0"/>
                                      </a:srgbClr>
                                    </a:clrTo>
                                  </a:clrChange>
                                  <a:extLst>
                                    <a:ext uri="{28A0092B-C50C-407E-A947-70E740481C1C}">
                                      <a14:useLocalDpi xmlns:a14="http://schemas.microsoft.com/office/drawing/2010/main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 rot="19802648">
                                  <a:off x="3230105" y="2239528"/>
                                  <a:ext cx="413402" cy="17091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</p:pic>
                            <p:pic>
                              <p:nvPicPr>
                                <p:cNvPr id="120" name="Picture 4" descr="http://www.google.com/images?q=tbn:ANd9GcS-fW56jE-2I035cGRWlkMwuutG7f4A3lwM7TO55yc8AQ33Ja1IbauBwcs">
                                  <a:hlinkClick r:id="rId4"/>
                                  <a:extLst>
                                    <a:ext uri="{FF2B5EF4-FFF2-40B4-BE49-F238E27FC236}">
                                      <a16:creationId xmlns:a16="http://schemas.microsoft.com/office/drawing/2014/main" id="{E261ED5B-3D78-4F24-8673-DF5D5FBB1847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3" cstate="print">
                                  <a:clrChange>
                                    <a:clrFrom>
                                      <a:srgbClr val="FFFFFF"/>
                                    </a:clrFrom>
                                    <a:clrTo>
                                      <a:srgbClr val="FFFFFF">
                                        <a:alpha val="0"/>
                                      </a:srgbClr>
                                    </a:clrTo>
                                  </a:clrChange>
                                  <a:extLst>
                                    <a:ext uri="{28A0092B-C50C-407E-A947-70E740481C1C}">
                                      <a14:useLocalDpi xmlns:a14="http://schemas.microsoft.com/office/drawing/2010/main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 rot="19802648">
                                  <a:off x="3986675" y="1757220"/>
                                  <a:ext cx="558457" cy="17091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</p:pic>
                            <p:grpSp>
                              <p:nvGrpSpPr>
                                <p:cNvPr id="121" name="Group 120">
                                  <a:extLst>
                                    <a:ext uri="{FF2B5EF4-FFF2-40B4-BE49-F238E27FC236}">
                                      <a16:creationId xmlns:a16="http://schemas.microsoft.com/office/drawing/2014/main" id="{6CABEEED-570D-464B-821D-C81B28AC8F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rot="21197428">
                                  <a:off x="1335551" y="1598717"/>
                                  <a:ext cx="3801928" cy="1678983"/>
                                  <a:chOff x="419878" y="1962816"/>
                                  <a:chExt cx="4918862" cy="2172237"/>
                                </a:xfrm>
                              </p:grpSpPr>
                              <p:pic>
                                <p:nvPicPr>
                                  <p:cNvPr id="123" name="Picture 4" descr="http://www.google.com/images?q=tbn:ANd9GcS-fW56jE-2I035cGRWlkMwuutG7f4A3lwM7TO55yc8AQ33Ja1IbauBwcs">
                                    <a:hlinkClick r:id="rId4"/>
                                    <a:extLst>
                                      <a:ext uri="{FF2B5EF4-FFF2-40B4-BE49-F238E27FC236}">
                                        <a16:creationId xmlns:a16="http://schemas.microsoft.com/office/drawing/2014/main" id="{5BE98658-A8DC-4F8E-822C-25280675D473}"/>
                                      </a:ext>
                                    </a:extLst>
                                  </p:cNvPr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7" cstate="print">
                                    <a:clrChange>
                                      <a:clrFrom>
                                        <a:srgbClr val="FFFFFF"/>
                                      </a:clrFrom>
                                      <a:clrTo>
                                        <a:srgbClr val="FFFFFF">
                                          <a:alpha val="0"/>
                                        </a:srgbClr>
                                      </a:clrTo>
                                    </a:clrChange>
                                    <a:extLst>
                                      <a:ext uri="{28A0092B-C50C-407E-A947-70E740481C1C}">
                                        <a14:useLocalDpi xmlns:a14="http://schemas.microsoft.com/office/drawing/2010/main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 rot="20151139">
                                    <a:off x="419878" y="3747064"/>
                                    <a:ext cx="1205347" cy="22112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</p:pic>
                              <p:sp>
                                <p:nvSpPr>
                                  <p:cNvPr id="124" name="Oval 123">
                                    <a:extLst>
                                      <a:ext uri="{FF2B5EF4-FFF2-40B4-BE49-F238E27FC236}">
                                        <a16:creationId xmlns:a16="http://schemas.microsoft.com/office/drawing/2014/main" id="{A2C38076-7450-4CBA-AB98-20E92DD342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21403511">
                                    <a:off x="424439" y="4057933"/>
                                    <a:ext cx="83624" cy="7712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>
                                    <a:solidFill>
                                      <a:srgbClr val="FF000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pic>
                                <p:nvPicPr>
                                  <p:cNvPr id="125" name="Picture 4" descr="http://www.google.com/images?q=tbn:ANd9GcS-fW56jE-2I035cGRWlkMwuutG7f4A3lwM7TO55yc8AQ33Ja1IbauBwcs">
                                    <a:hlinkClick r:id="rId4"/>
                                    <a:extLst>
                                      <a:ext uri="{FF2B5EF4-FFF2-40B4-BE49-F238E27FC236}">
                                        <a16:creationId xmlns:a16="http://schemas.microsoft.com/office/drawing/2014/main" id="{33C38D64-717C-49F3-AF01-0FF27AFE91AD}"/>
                                      </a:ext>
                                    </a:extLst>
                                  </p:cNvPr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4" cstate="print">
                                    <a:clrChange>
                                      <a:clrFrom>
                                        <a:srgbClr val="FFFFFF"/>
                                      </a:clrFrom>
                                      <a:clrTo>
                                        <a:srgbClr val="FFFFFF">
                                          <a:alpha val="0"/>
                                        </a:srgbClr>
                                      </a:clrTo>
                                    </a:clrChange>
                                    <a:extLst>
                                      <a:ext uri="{28A0092B-C50C-407E-A947-70E740481C1C}">
                                        <a14:useLocalDpi xmlns:a14="http://schemas.microsoft.com/office/drawing/2010/main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 rot="20205220">
                                    <a:off x="2233255" y="3067450"/>
                                    <a:ext cx="665729" cy="22112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</p:pic>
                              <p:pic>
                                <p:nvPicPr>
                                  <p:cNvPr id="126" name="Picture 4" descr="http://www.google.com/images?q=tbn:ANd9GcS-fW56jE-2I035cGRWlkMwuutG7f4A3lwM7TO55yc8AQ33Ja1IbauBwcs">
                                    <a:hlinkClick r:id="rId4"/>
                                    <a:extLst>
                                      <a:ext uri="{FF2B5EF4-FFF2-40B4-BE49-F238E27FC236}">
                                        <a16:creationId xmlns:a16="http://schemas.microsoft.com/office/drawing/2014/main" id="{E4CB2DD3-9C74-4C91-A6CB-4B35B25F1E0D}"/>
                                      </a:ext>
                                    </a:extLst>
                                  </p:cNvPr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0" cstate="print">
                                    <a:clrChange>
                                      <a:clrFrom>
                                        <a:srgbClr val="FFFFFF"/>
                                      </a:clrFrom>
                                      <a:clrTo>
                                        <a:srgbClr val="FFFFFF">
                                          <a:alpha val="0"/>
                                        </a:srgbClr>
                                      </a:clrTo>
                                    </a:clrChange>
                                    <a:extLst>
                                      <a:ext uri="{28A0092B-C50C-407E-A947-70E740481C1C}">
                                        <a14:useLocalDpi xmlns:a14="http://schemas.microsoft.com/office/drawing/2010/main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 rot="20205220">
                                    <a:off x="3418390" y="2580826"/>
                                    <a:ext cx="528887" cy="22112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</p:pic>
                              <p:pic>
                                <p:nvPicPr>
                                  <p:cNvPr id="127" name="Picture 4" descr="http://www.google.com/images?q=tbn:ANd9GcS-fW56jE-2I035cGRWlkMwuutG7f4A3lwM7TO55yc8AQ33Ja1IbauBwcs">
                                    <a:hlinkClick r:id="rId4"/>
                                    <a:extLst>
                                      <a:ext uri="{FF2B5EF4-FFF2-40B4-BE49-F238E27FC236}">
                                        <a16:creationId xmlns:a16="http://schemas.microsoft.com/office/drawing/2014/main" id="{EF9232F2-6834-4EB6-8668-7DF7B7C74CEE}"/>
                                      </a:ext>
                                    </a:extLst>
                                  </p:cNvPr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5" cstate="print">
                                    <a:clrChange>
                                      <a:clrFrom>
                                        <a:srgbClr val="FFFFFF"/>
                                      </a:clrFrom>
                                      <a:clrTo>
                                        <a:srgbClr val="FFFFFF">
                                          <a:alpha val="0"/>
                                        </a:srgbClr>
                                      </a:clrTo>
                                    </a:clrChange>
                                    <a:extLst>
                                      <a:ext uri="{28A0092B-C50C-407E-A947-70E740481C1C}">
                                        <a14:useLocalDpi xmlns:a14="http://schemas.microsoft.com/office/drawing/2010/main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 rot="20205220">
                                    <a:off x="1565329" y="3382181"/>
                                    <a:ext cx="662001" cy="192636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</p:pic>
                              <p:pic>
                                <p:nvPicPr>
                                  <p:cNvPr id="128" name="Picture 4" descr="http://www.google.com/images?q=tbn:ANd9GcS-fW56jE-2I035cGRWlkMwuutG7f4A3lwM7TO55yc8AQ33Ja1IbauBwcs">
                                    <a:hlinkClick r:id="rId4"/>
                                    <a:extLst>
                                      <a:ext uri="{FF2B5EF4-FFF2-40B4-BE49-F238E27FC236}">
                                        <a16:creationId xmlns:a16="http://schemas.microsoft.com/office/drawing/2014/main" id="{DF13C4AF-EB3F-423E-8466-79ECB423D07E}"/>
                                      </a:ext>
                                    </a:extLst>
                                  </p:cNvPr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6" cstate="print">
                                    <a:clrChange>
                                      <a:clrFrom>
                                        <a:srgbClr val="FFFFFF"/>
                                      </a:clrFrom>
                                      <a:clrTo>
                                        <a:srgbClr val="FFFFFF">
                                          <a:alpha val="0"/>
                                        </a:srgbClr>
                                      </a:clrTo>
                                    </a:clrChange>
                                    <a:extLst>
                                      <a:ext uri="{28A0092B-C50C-407E-A947-70E740481C1C}">
                                        <a14:useLocalDpi xmlns:a14="http://schemas.microsoft.com/office/drawing/2010/main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 rot="20205220">
                                    <a:off x="4639332" y="2043708"/>
                                    <a:ext cx="648949" cy="192636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</p:pic>
                              <p:sp>
                                <p:nvSpPr>
                                  <p:cNvPr id="129" name="Oval 128">
                                    <a:extLst>
                                      <a:ext uri="{FF2B5EF4-FFF2-40B4-BE49-F238E27FC236}">
                                        <a16:creationId xmlns:a16="http://schemas.microsoft.com/office/drawing/2014/main" id="{C073D008-23F0-449E-8A6A-BF62F0DCF8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1570970" y="3561822"/>
                                    <a:ext cx="83624" cy="7712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" name="Oval 129">
                                    <a:extLst>
                                      <a:ext uri="{FF2B5EF4-FFF2-40B4-BE49-F238E27FC236}">
                                        <a16:creationId xmlns:a16="http://schemas.microsoft.com/office/drawing/2014/main" id="{94C6E657-F369-4609-9403-A36DFE9D55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255116" y="1962816"/>
                                    <a:ext cx="83624" cy="7712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" name="Oval 130">
                                    <a:extLst>
                                      <a:ext uri="{FF2B5EF4-FFF2-40B4-BE49-F238E27FC236}">
                                        <a16:creationId xmlns:a16="http://schemas.microsoft.com/office/drawing/2014/main" id="{AB096ABA-6F9C-45B1-B52C-A410C2ED78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184419" y="3287352"/>
                                    <a:ext cx="83624" cy="7712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" name="Oval 131">
                                    <a:extLst>
                                      <a:ext uri="{FF2B5EF4-FFF2-40B4-BE49-F238E27FC236}">
                                        <a16:creationId xmlns:a16="http://schemas.microsoft.com/office/drawing/2014/main" id="{6DC190F9-5206-4084-AE0C-F1BA935744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396824" y="2781872"/>
                                    <a:ext cx="71767" cy="65307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" name="Oval 132">
                                    <a:extLst>
                                      <a:ext uri="{FF2B5EF4-FFF2-40B4-BE49-F238E27FC236}">
                                        <a16:creationId xmlns:a16="http://schemas.microsoft.com/office/drawing/2014/main" id="{0962E74F-35C8-4644-954A-4AF56AB46B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593850" y="2244953"/>
                                    <a:ext cx="83624" cy="7712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22" name="Oval 121">
                                  <a:extLst>
                                    <a:ext uri="{FF2B5EF4-FFF2-40B4-BE49-F238E27FC236}">
                                      <a16:creationId xmlns:a16="http://schemas.microsoft.com/office/drawing/2014/main" id="{1316A028-4693-4359-8337-1BAC3D81515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rot="21197428">
                                  <a:off x="3994530" y="1953059"/>
                                  <a:ext cx="64635" cy="59608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7030A0"/>
                                </a:solidFill>
                                <a:ln>
                                  <a:solidFill>
                                    <a:srgbClr val="7030A0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/>
                                </a:p>
                              </p:txBody>
                            </p:sp>
                          </p:grpSp>
                          <p:sp>
                            <p:nvSpPr>
                              <p:cNvPr id="118" name="Oval 117">
                                <a:extLst>
                                  <a:ext uri="{FF2B5EF4-FFF2-40B4-BE49-F238E27FC236}">
                                    <a16:creationId xmlns:a16="http://schemas.microsoft.com/office/drawing/2014/main" id="{ABCA32DF-F8DD-42B5-82F9-F832C0BE4FC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21197428">
                                <a:off x="3235115" y="2398592"/>
                                <a:ext cx="64635" cy="59608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01" name="Group 100">
                              <a:extLst>
                                <a:ext uri="{FF2B5EF4-FFF2-40B4-BE49-F238E27FC236}">
                                  <a16:creationId xmlns:a16="http://schemas.microsoft.com/office/drawing/2014/main" id="{E5024145-FD3A-460A-AA56-3A2089E252E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3624817">
                              <a:off x="880740" y="2445969"/>
                              <a:ext cx="3812524" cy="1698773"/>
                              <a:chOff x="1334359" y="1578376"/>
                              <a:chExt cx="3812524" cy="1698773"/>
                            </a:xfrm>
                          </p:grpSpPr>
                          <p:pic>
                            <p:nvPicPr>
                              <p:cNvPr id="102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DF2FF1AD-A6E5-4816-B2F0-4EFFE2D9BDF3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19802648">
                                <a:off x="3230105" y="2239528"/>
                                <a:ext cx="413402" cy="17091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pic>
                            <p:nvPicPr>
                              <p:cNvPr id="103" name="Picture 4" descr="http://www.google.com/images?q=tbn:ANd9GcS-fW56jE-2I035cGRWlkMwuutG7f4A3lwM7TO55yc8AQ33Ja1IbauBwcs">
                                <a:hlinkClick r:id="rId4"/>
                                <a:extLst>
                                  <a:ext uri="{FF2B5EF4-FFF2-40B4-BE49-F238E27FC236}">
                                    <a16:creationId xmlns:a16="http://schemas.microsoft.com/office/drawing/2014/main" id="{D32511D7-DFB6-47BC-96F2-C208DF0869DC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3" cstate="print">
                                <a:clrChange>
                                  <a:clrFrom>
                                    <a:srgbClr val="FFFFFF"/>
                                  </a:clrFrom>
                                  <a:clrTo>
                                    <a:srgbClr val="FFFFFF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 rot="19802648">
                                <a:off x="3986675" y="1757220"/>
                                <a:ext cx="558457" cy="17091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  <p:grpSp>
                            <p:nvGrpSpPr>
                              <p:cNvPr id="104" name="Group 103">
                                <a:extLst>
                                  <a:ext uri="{FF2B5EF4-FFF2-40B4-BE49-F238E27FC236}">
                                    <a16:creationId xmlns:a16="http://schemas.microsoft.com/office/drawing/2014/main" id="{ADB4EBBC-D0FD-44EA-B4AB-445FFD0AE19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21197428">
                                <a:off x="1334359" y="1578376"/>
                                <a:ext cx="3812524" cy="1698773"/>
                                <a:chOff x="419878" y="1937212"/>
                                <a:chExt cx="4932571" cy="2197841"/>
                              </a:xfrm>
                            </p:grpSpPr>
                            <p:pic>
                              <p:nvPicPr>
                                <p:cNvPr id="106" name="Picture 4" descr="http://www.google.com/images?q=tbn:ANd9GcS-fW56jE-2I035cGRWlkMwuutG7f4A3lwM7TO55yc8AQ33Ja1IbauBwcs">
                                  <a:hlinkClick r:id="rId4"/>
                                  <a:extLst>
                                    <a:ext uri="{FF2B5EF4-FFF2-40B4-BE49-F238E27FC236}">
                                      <a16:creationId xmlns:a16="http://schemas.microsoft.com/office/drawing/2014/main" id="{77F37E1E-F1EE-4D28-BC25-DBD1BA3D754A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7" cstate="print">
                                  <a:clrChange>
                                    <a:clrFrom>
                                      <a:srgbClr val="FFFFFF"/>
                                    </a:clrFrom>
                                    <a:clrTo>
                                      <a:srgbClr val="FFFFFF">
                                        <a:alpha val="0"/>
                                      </a:srgbClr>
                                    </a:clrTo>
                                  </a:clrChange>
                                  <a:extLst>
                                    <a:ext uri="{28A0092B-C50C-407E-A947-70E740481C1C}">
                                      <a14:useLocalDpi xmlns:a14="http://schemas.microsoft.com/office/drawing/2010/main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 rot="20151139">
                                  <a:off x="419878" y="3747064"/>
                                  <a:ext cx="1205347" cy="221123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</p:pic>
                            <p:sp>
                              <p:nvSpPr>
                                <p:cNvPr id="107" name="Oval 106">
                                  <a:extLst>
                                    <a:ext uri="{FF2B5EF4-FFF2-40B4-BE49-F238E27FC236}">
                                      <a16:creationId xmlns:a16="http://schemas.microsoft.com/office/drawing/2014/main" id="{98C94B27-D005-4F7A-9F1F-3DE28C1861BF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rot="21403511">
                                  <a:off x="424439" y="4057933"/>
                                  <a:ext cx="83624" cy="7712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F0000"/>
                                </a:solidFill>
                                <a:ln>
                                  <a:solidFill>
                                    <a:srgbClr val="FF0000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/>
                                </a:p>
                              </p:txBody>
                            </p:sp>
                            <p:pic>
                              <p:nvPicPr>
                                <p:cNvPr id="108" name="Picture 4" descr="http://www.google.com/images?q=tbn:ANd9GcS-fW56jE-2I035cGRWlkMwuutG7f4A3lwM7TO55yc8AQ33Ja1IbauBwcs">
                                  <a:hlinkClick r:id="rId4"/>
                                  <a:extLst>
                                    <a:ext uri="{FF2B5EF4-FFF2-40B4-BE49-F238E27FC236}">
                                      <a16:creationId xmlns:a16="http://schemas.microsoft.com/office/drawing/2014/main" id="{8D8F0D23-C1AB-41DC-88E9-18F64E06BFDD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4" cstate="print">
                                  <a:clrChange>
                                    <a:clrFrom>
                                      <a:srgbClr val="FFFFFF"/>
                                    </a:clrFrom>
                                    <a:clrTo>
                                      <a:srgbClr val="FFFFFF">
                                        <a:alpha val="0"/>
                                      </a:srgbClr>
                                    </a:clrTo>
                                  </a:clrChange>
                                  <a:extLst>
                                    <a:ext uri="{28A0092B-C50C-407E-A947-70E740481C1C}">
                                      <a14:useLocalDpi xmlns:a14="http://schemas.microsoft.com/office/drawing/2010/main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 rot="20205220">
                                  <a:off x="2233255" y="3067450"/>
                                  <a:ext cx="665729" cy="221123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</p:pic>
                            <p:pic>
                              <p:nvPicPr>
                                <p:cNvPr id="109" name="Picture 4" descr="http://www.google.com/images?q=tbn:ANd9GcS-fW56jE-2I035cGRWlkMwuutG7f4A3lwM7TO55yc8AQ33Ja1IbauBwcs">
                                  <a:hlinkClick r:id="rId4"/>
                                  <a:extLst>
                                    <a:ext uri="{FF2B5EF4-FFF2-40B4-BE49-F238E27FC236}">
                                      <a16:creationId xmlns:a16="http://schemas.microsoft.com/office/drawing/2014/main" id="{0509900E-0C99-4FF5-B936-8D6A140C02C4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0" cstate="print">
                                  <a:clrChange>
                                    <a:clrFrom>
                                      <a:srgbClr val="FFFFFF"/>
                                    </a:clrFrom>
                                    <a:clrTo>
                                      <a:srgbClr val="FFFFFF">
                                        <a:alpha val="0"/>
                                      </a:srgbClr>
                                    </a:clrTo>
                                  </a:clrChange>
                                  <a:extLst>
                                    <a:ext uri="{28A0092B-C50C-407E-A947-70E740481C1C}">
                                      <a14:useLocalDpi xmlns:a14="http://schemas.microsoft.com/office/drawing/2010/main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 rot="20205220">
                                  <a:off x="3418390" y="2580826"/>
                                  <a:ext cx="528887" cy="221123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</p:pic>
                            <p:pic>
                              <p:nvPicPr>
                                <p:cNvPr id="110" name="Picture 4" descr="http://www.google.com/images?q=tbn:ANd9GcS-fW56jE-2I035cGRWlkMwuutG7f4A3lwM7TO55yc8AQ33Ja1IbauBwcs">
                                  <a:hlinkClick r:id="rId4"/>
                                  <a:extLst>
                                    <a:ext uri="{FF2B5EF4-FFF2-40B4-BE49-F238E27FC236}">
                                      <a16:creationId xmlns:a16="http://schemas.microsoft.com/office/drawing/2014/main" id="{772A2EDA-D42B-444C-8852-79CB1CED6533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5" cstate="print">
                                  <a:clrChange>
                                    <a:clrFrom>
                                      <a:srgbClr val="FFFFFF"/>
                                    </a:clrFrom>
                                    <a:clrTo>
                                      <a:srgbClr val="FFFFFF">
                                        <a:alpha val="0"/>
                                      </a:srgbClr>
                                    </a:clrTo>
                                  </a:clrChange>
                                  <a:extLst>
                                    <a:ext uri="{28A0092B-C50C-407E-A947-70E740481C1C}">
                                      <a14:useLocalDpi xmlns:a14="http://schemas.microsoft.com/office/drawing/2010/main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 rot="20205220">
                                  <a:off x="1565329" y="3382181"/>
                                  <a:ext cx="662001" cy="192636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</p:pic>
                            <p:pic>
                              <p:nvPicPr>
                                <p:cNvPr id="111" name="Picture 4" descr="http://www.google.com/images?q=tbn:ANd9GcS-fW56jE-2I035cGRWlkMwuutG7f4A3lwM7TO55yc8AQ33Ja1IbauBwcs">
                                  <a:hlinkClick r:id="rId4"/>
                                  <a:extLst>
                                    <a:ext uri="{FF2B5EF4-FFF2-40B4-BE49-F238E27FC236}">
                                      <a16:creationId xmlns:a16="http://schemas.microsoft.com/office/drawing/2014/main" id="{6AF9B1AC-D728-41BF-8D2B-3B51A39D562D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6" cstate="print">
                                  <a:clrChange>
                                    <a:clrFrom>
                                      <a:srgbClr val="FFFFFF"/>
                                    </a:clrFrom>
                                    <a:clrTo>
                                      <a:srgbClr val="FFFFFF">
                                        <a:alpha val="0"/>
                                      </a:srgbClr>
                                    </a:clrTo>
                                  </a:clrChange>
                                  <a:extLst>
                                    <a:ext uri="{28A0092B-C50C-407E-A947-70E740481C1C}">
                                      <a14:useLocalDpi xmlns:a14="http://schemas.microsoft.com/office/drawing/2010/main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 rot="20205220">
                                  <a:off x="4639332" y="2043708"/>
                                  <a:ext cx="648949" cy="192636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</p:pic>
                            <p:sp>
                              <p:nvSpPr>
                                <p:cNvPr id="112" name="Oval 111">
                                  <a:extLst>
                                    <a:ext uri="{FF2B5EF4-FFF2-40B4-BE49-F238E27FC236}">
                                      <a16:creationId xmlns:a16="http://schemas.microsoft.com/office/drawing/2014/main" id="{822850D4-755E-4F1F-A77B-865C580385F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570970" y="3561822"/>
                                  <a:ext cx="83624" cy="7712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7030A0"/>
                                </a:solidFill>
                                <a:ln>
                                  <a:solidFill>
                                    <a:srgbClr val="7030A0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13" name="Oval 112">
                                  <a:extLst>
                                    <a:ext uri="{FF2B5EF4-FFF2-40B4-BE49-F238E27FC236}">
                                      <a16:creationId xmlns:a16="http://schemas.microsoft.com/office/drawing/2014/main" id="{A799AE24-B42D-4C73-8955-8ECC221DC1C8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268825" y="1937212"/>
                                  <a:ext cx="83624" cy="7712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7030A0"/>
                                </a:solidFill>
                                <a:ln>
                                  <a:solidFill>
                                    <a:srgbClr val="7030A0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14" name="Oval 113">
                                  <a:extLst>
                                    <a:ext uri="{FF2B5EF4-FFF2-40B4-BE49-F238E27FC236}">
                                      <a16:creationId xmlns:a16="http://schemas.microsoft.com/office/drawing/2014/main" id="{F5F17571-F691-4239-AA6E-E2F78ECA8CC4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2184419" y="3287352"/>
                                  <a:ext cx="83624" cy="7712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7030A0"/>
                                </a:solidFill>
                                <a:ln>
                                  <a:solidFill>
                                    <a:srgbClr val="7030A0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15" name="Oval 114">
                                  <a:extLst>
                                    <a:ext uri="{FF2B5EF4-FFF2-40B4-BE49-F238E27FC236}">
                                      <a16:creationId xmlns:a16="http://schemas.microsoft.com/office/drawing/2014/main" id="{BB2ABEFD-B10D-4F41-BC79-B9D35B9B930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396824" y="2781872"/>
                                  <a:ext cx="71767" cy="65307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7030A0"/>
                                </a:solidFill>
                                <a:ln>
                                  <a:solidFill>
                                    <a:srgbClr val="7030A0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16" name="Oval 115">
                                  <a:extLst>
                                    <a:ext uri="{FF2B5EF4-FFF2-40B4-BE49-F238E27FC236}">
                                      <a16:creationId xmlns:a16="http://schemas.microsoft.com/office/drawing/2014/main" id="{B3A42A30-52EF-43CD-A677-7B7498108DD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593850" y="2244953"/>
                                  <a:ext cx="83624" cy="7712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7030A0"/>
                                </a:solidFill>
                                <a:ln>
                                  <a:solidFill>
                                    <a:srgbClr val="7030A0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/>
                                </a:p>
                              </p:txBody>
                            </p:sp>
                          </p:grpSp>
                          <p:sp>
                            <p:nvSpPr>
                              <p:cNvPr id="105" name="Oval 104">
                                <a:extLst>
                                  <a:ext uri="{FF2B5EF4-FFF2-40B4-BE49-F238E27FC236}">
                                    <a16:creationId xmlns:a16="http://schemas.microsoft.com/office/drawing/2014/main" id="{396DE0D0-EA38-48F1-8A98-7DA31796A79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21197428">
                                <a:off x="3994530" y="1953059"/>
                                <a:ext cx="64635" cy="59608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sp>
                      <p:nvSpPr>
                        <p:cNvPr id="87" name="Oval 86">
                          <a:extLst>
                            <a:ext uri="{FF2B5EF4-FFF2-40B4-BE49-F238E27FC236}">
                              <a16:creationId xmlns:a16="http://schemas.microsoft.com/office/drawing/2014/main" id="{A1BC2702-5042-4330-A594-E5FFC1AC5A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3222245">
                          <a:off x="2773524" y="3290124"/>
                          <a:ext cx="55471" cy="50478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>
                          <a:solidFill>
                            <a:srgbClr val="7030A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sp>
                  <p:nvSpPr>
                    <p:cNvPr id="76" name="Oval 75">
                      <a:extLst>
                        <a:ext uri="{FF2B5EF4-FFF2-40B4-BE49-F238E27FC236}">
                          <a16:creationId xmlns:a16="http://schemas.microsoft.com/office/drawing/2014/main" id="{9E21B731-FB0F-478C-BCE8-95F539435AA6}"/>
                        </a:ext>
                      </a:extLst>
                    </p:cNvPr>
                    <p:cNvSpPr/>
                    <p:nvPr/>
                  </p:nvSpPr>
                  <p:spPr>
                    <a:xfrm rot="3222245">
                      <a:off x="6774208" y="2454357"/>
                      <a:ext cx="45719" cy="45719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010AB6E1-D47A-4637-AD13-51CB180E4295}"/>
                      </a:ext>
                    </a:extLst>
                  </p:cNvPr>
                  <p:cNvGrpSpPr/>
                  <p:nvPr/>
                </p:nvGrpSpPr>
                <p:grpSpPr>
                  <a:xfrm>
                    <a:off x="1772284" y="2776989"/>
                    <a:ext cx="5584676" cy="2209891"/>
                    <a:chOff x="1772284" y="2776989"/>
                    <a:chExt cx="5584676" cy="2209891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A50C6234-FF5A-4361-8B26-5E5A308523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72284" y="2782725"/>
                      <a:ext cx="5127993" cy="2204155"/>
                      <a:chOff x="1772284" y="2782725"/>
                      <a:chExt cx="5127993" cy="2204155"/>
                    </a:xfrm>
                  </p:grpSpPr>
                  <p:pic>
                    <p:nvPicPr>
                      <p:cNvPr id="35" name="Picture 4" descr="http://www.google.com/images?q=tbn:ANd9GcS-fW56jE-2I035cGRWlkMwuutG7f4A3lwM7TO55yc8AQ33Ja1IbauBwcs">
                        <a:hlinkClick r:id="rId4"/>
                        <a:extLst>
                          <a:ext uri="{FF2B5EF4-FFF2-40B4-BE49-F238E27FC236}">
                            <a16:creationId xmlns:a16="http://schemas.microsoft.com/office/drawing/2014/main" id="{2187B6C0-CE00-4E7D-89BC-7FE255F9D8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 cstate="print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723629" y="3322678"/>
                        <a:ext cx="171850" cy="148894"/>
                      </a:xfrm>
                      <a:prstGeom prst="rect">
                        <a:avLst/>
                      </a:prstGeom>
                      <a:noFill/>
                    </p:spPr>
                  </p:pic>
                  <p:pic>
                    <p:nvPicPr>
                      <p:cNvPr id="36" name="Picture 4" descr="http://www.google.com/images?q=tbn:ANd9GcS-fW56jE-2I035cGRWlkMwuutG7f4A3lwM7TO55yc8AQ33Ja1IbauBwcs">
                        <a:hlinkClick r:id="rId4"/>
                        <a:extLst>
                          <a:ext uri="{FF2B5EF4-FFF2-40B4-BE49-F238E27FC236}">
                            <a16:creationId xmlns:a16="http://schemas.microsoft.com/office/drawing/2014/main" id="{80C30FD1-A378-420A-98F4-667AAB121F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 cstate="print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3082531" y="3541340"/>
                        <a:ext cx="171850" cy="148894"/>
                      </a:xfrm>
                      <a:prstGeom prst="rect">
                        <a:avLst/>
                      </a:prstGeom>
                      <a:noFill/>
                    </p:spPr>
                  </p:pic>
                  <p:pic>
                    <p:nvPicPr>
                      <p:cNvPr id="37" name="Picture 4" descr="http://www.google.com/images?q=tbn:ANd9GcS-fW56jE-2I035cGRWlkMwuutG7f4A3lwM7TO55yc8AQ33Ja1IbauBwcs">
                        <a:hlinkClick r:id="rId4"/>
                        <a:extLst>
                          <a:ext uri="{FF2B5EF4-FFF2-40B4-BE49-F238E27FC236}">
                            <a16:creationId xmlns:a16="http://schemas.microsoft.com/office/drawing/2014/main" id="{2BDD0592-C0E9-468D-AEF3-254B7F7376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 cstate="print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3483072" y="3767061"/>
                        <a:ext cx="171850" cy="148894"/>
                      </a:xfrm>
                      <a:prstGeom prst="rect">
                        <a:avLst/>
                      </a:prstGeom>
                      <a:noFill/>
                    </p:spPr>
                  </p:pic>
                  <p:pic>
                    <p:nvPicPr>
                      <p:cNvPr id="38" name="Picture 4" descr="http://www.google.com/images?q=tbn:ANd9GcS-fW56jE-2I035cGRWlkMwuutG7f4A3lwM7TO55yc8AQ33Ja1IbauBwcs">
                        <a:hlinkClick r:id="rId4"/>
                        <a:extLst>
                          <a:ext uri="{FF2B5EF4-FFF2-40B4-BE49-F238E27FC236}">
                            <a16:creationId xmlns:a16="http://schemas.microsoft.com/office/drawing/2014/main" id="{369596E0-88C1-428E-8CCD-0EE32FC811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 cstate="print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3969762" y="4043045"/>
                        <a:ext cx="171850" cy="148894"/>
                      </a:xfrm>
                      <a:prstGeom prst="rect">
                        <a:avLst/>
                      </a:prstGeom>
                      <a:noFill/>
                    </p:spPr>
                  </p:pic>
                  <p:grpSp>
                    <p:nvGrpSpPr>
                      <p:cNvPr id="39" name="Group 38">
                        <a:extLst>
                          <a:ext uri="{FF2B5EF4-FFF2-40B4-BE49-F238E27FC236}">
                            <a16:creationId xmlns:a16="http://schemas.microsoft.com/office/drawing/2014/main" id="{0B874D2F-B435-41EE-9757-B442598A427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2284" y="2782725"/>
                        <a:ext cx="5127993" cy="2204155"/>
                        <a:chOff x="1772284" y="2782725"/>
                        <a:chExt cx="5127993" cy="2204155"/>
                      </a:xfrm>
                    </p:grpSpPr>
                    <p:pic>
                      <p:nvPicPr>
                        <p:cNvPr id="40" name="Picture 4" descr="http://www.google.com/images?q=tbn:ANd9GcS-fW56jE-2I035cGRWlkMwuutG7f4A3lwM7TO55yc8AQ33Ja1IbauBwcs">
                          <a:hlinkClick r:id="rId4"/>
                          <a:extLst>
                            <a:ext uri="{FF2B5EF4-FFF2-40B4-BE49-F238E27FC236}">
                              <a16:creationId xmlns:a16="http://schemas.microsoft.com/office/drawing/2014/main" id="{F9959D41-27B5-49AB-BB40-378C09B389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 cstate="print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212279" y="3028886"/>
                          <a:ext cx="171850" cy="148894"/>
                        </a:xfrm>
                        <a:prstGeom prst="rect">
                          <a:avLst/>
                        </a:prstGeom>
                        <a:noFill/>
                      </p:spPr>
                    </p:pic>
                    <p:grpSp>
                      <p:nvGrpSpPr>
                        <p:cNvPr id="41" name="Group 40">
                          <a:extLst>
                            <a:ext uri="{FF2B5EF4-FFF2-40B4-BE49-F238E27FC236}">
                              <a16:creationId xmlns:a16="http://schemas.microsoft.com/office/drawing/2014/main" id="{D56A526C-0E65-41B7-A3E8-7DC53D7935A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2284" y="2928170"/>
                          <a:ext cx="5127993" cy="2058710"/>
                          <a:chOff x="1772284" y="2928170"/>
                          <a:chExt cx="5127993" cy="2058710"/>
                        </a:xfrm>
                      </p:grpSpPr>
                      <p:pic>
                        <p:nvPicPr>
                          <p:cNvPr id="43" name="Picture 4" descr="http://www.google.com/images?q=tbn:ANd9GcS-fW56jE-2I035cGRWlkMwuutG7f4A3lwM7TO55yc8AQ33Ja1IbauBwcs">
                            <a:hlinkClick r:id="rId4"/>
                            <a:extLst>
                              <a:ext uri="{FF2B5EF4-FFF2-40B4-BE49-F238E27FC236}">
                                <a16:creationId xmlns:a16="http://schemas.microsoft.com/office/drawing/2014/main" id="{76785560-8A07-4BF2-A050-580FC926152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 cstate="print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4496408" y="4341426"/>
                            <a:ext cx="171850" cy="148894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  <p:pic>
                        <p:nvPicPr>
                          <p:cNvPr id="44" name="Picture 4" descr="http://www.google.com/images?q=tbn:ANd9GcS-fW56jE-2I035cGRWlkMwuutG7f4A3lwM7TO55yc8AQ33Ja1IbauBwcs">
                            <a:hlinkClick r:id="rId4"/>
                            <a:extLst>
                              <a:ext uri="{FF2B5EF4-FFF2-40B4-BE49-F238E27FC236}">
                                <a16:creationId xmlns:a16="http://schemas.microsoft.com/office/drawing/2014/main" id="{8DF6D9B7-A334-4276-ACB9-49C4431E4EF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 cstate="print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4976549" y="4075526"/>
                            <a:ext cx="171850" cy="148894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  <p:pic>
                        <p:nvPicPr>
                          <p:cNvPr id="45" name="Picture 4" descr="http://www.google.com/images?q=tbn:ANd9GcS-fW56jE-2I035cGRWlkMwuutG7f4A3lwM7TO55yc8AQ33Ja1IbauBwcs">
                            <a:hlinkClick r:id="rId4"/>
                            <a:extLst>
                              <a:ext uri="{FF2B5EF4-FFF2-40B4-BE49-F238E27FC236}">
                                <a16:creationId xmlns:a16="http://schemas.microsoft.com/office/drawing/2014/main" id="{C213D8A1-A814-4676-B974-7C66DEB7549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 cstate="print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5444314" y="3779345"/>
                            <a:ext cx="171850" cy="148894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  <p:pic>
                        <p:nvPicPr>
                          <p:cNvPr id="46" name="Picture 4" descr="http://www.google.com/images?q=tbn:ANd9GcS-fW56jE-2I035cGRWlkMwuutG7f4A3lwM7TO55yc8AQ33Ja1IbauBwcs">
                            <a:hlinkClick r:id="rId4"/>
                            <a:extLst>
                              <a:ext uri="{FF2B5EF4-FFF2-40B4-BE49-F238E27FC236}">
                                <a16:creationId xmlns:a16="http://schemas.microsoft.com/office/drawing/2014/main" id="{BAF68D37-EA25-46CA-820D-E2A67E46C03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 cstate="print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5815900" y="3598661"/>
                            <a:ext cx="171850" cy="148894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  <p:pic>
                        <p:nvPicPr>
                          <p:cNvPr id="47" name="Picture 4" descr="http://www.google.com/images?q=tbn:ANd9GcS-fW56jE-2I035cGRWlkMwuutG7f4A3lwM7TO55yc8AQ33Ja1IbauBwcs">
                            <a:hlinkClick r:id="rId4"/>
                            <a:extLst>
                              <a:ext uri="{FF2B5EF4-FFF2-40B4-BE49-F238E27FC236}">
                                <a16:creationId xmlns:a16="http://schemas.microsoft.com/office/drawing/2014/main" id="{34912533-B6F9-4068-ADC4-20BD17BDCA6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 cstate="print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6202794" y="3355703"/>
                            <a:ext cx="171850" cy="148894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  <p:pic>
                        <p:nvPicPr>
                          <p:cNvPr id="48" name="Picture 4" descr="http://www.google.com/images?q=tbn:ANd9GcS-fW56jE-2I035cGRWlkMwuutG7f4A3lwM7TO55yc8AQ33Ja1IbauBwcs">
                            <a:hlinkClick r:id="rId4"/>
                            <a:extLst>
                              <a:ext uri="{FF2B5EF4-FFF2-40B4-BE49-F238E27FC236}">
                                <a16:creationId xmlns:a16="http://schemas.microsoft.com/office/drawing/2014/main" id="{C0023BD1-895B-4964-925E-745CD3A69C4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 cstate="print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6739905" y="3050521"/>
                            <a:ext cx="171850" cy="148894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  <p:grpSp>
                        <p:nvGrpSpPr>
                          <p:cNvPr id="49" name="Group 48">
                            <a:extLst>
                              <a:ext uri="{FF2B5EF4-FFF2-40B4-BE49-F238E27FC236}">
                                <a16:creationId xmlns:a16="http://schemas.microsoft.com/office/drawing/2014/main" id="{0622278D-C01C-44D7-85D9-B02C4391F15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772284" y="2928170"/>
                            <a:ext cx="5121150" cy="2058710"/>
                            <a:chOff x="1772284" y="2928170"/>
                            <a:chExt cx="5121150" cy="2058710"/>
                          </a:xfrm>
                        </p:grpSpPr>
                        <p:pic>
                          <p:nvPicPr>
                            <p:cNvPr id="50" name="Picture 4" descr="http://www.google.com/images?q=tbn:ANd9GcS-fW56jE-2I035cGRWlkMwuutG7f4A3lwM7TO55yc8AQ33Ja1IbauBwcs">
                              <a:hlinkClick r:id="rId4"/>
                              <a:extLst>
                                <a:ext uri="{FF2B5EF4-FFF2-40B4-BE49-F238E27FC236}">
                                  <a16:creationId xmlns:a16="http://schemas.microsoft.com/office/drawing/2014/main" id="{61071498-562C-4ABE-A855-78539554EA42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 cstate="print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rot="16200000">
                              <a:off x="2062784" y="3371316"/>
                              <a:ext cx="457154" cy="148894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pic>
                          <p:nvPicPr>
                            <p:cNvPr id="51" name="Picture 4" descr="http://www.google.com/images?q=tbn:ANd9GcS-fW56jE-2I035cGRWlkMwuutG7f4A3lwM7TO55yc8AQ33Ja1IbauBwcs">
                              <a:hlinkClick r:id="rId4"/>
                              <a:extLst>
                                <a:ext uri="{FF2B5EF4-FFF2-40B4-BE49-F238E27FC236}">
                                  <a16:creationId xmlns:a16="http://schemas.microsoft.com/office/drawing/2014/main" id="{54F867E0-C3BE-4EDA-A03D-C8A769AF8DFA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 cstate="print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rot="16200000">
                              <a:off x="2574134" y="3665108"/>
                              <a:ext cx="457154" cy="148894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pic>
                          <p:nvPicPr>
                            <p:cNvPr id="52" name="Picture 4" descr="http://www.google.com/images?q=tbn:ANd9GcS-fW56jE-2I035cGRWlkMwuutG7f4A3lwM7TO55yc8AQ33Ja1IbauBwcs">
                              <a:hlinkClick r:id="rId4"/>
                              <a:extLst>
                                <a:ext uri="{FF2B5EF4-FFF2-40B4-BE49-F238E27FC236}">
                                  <a16:creationId xmlns:a16="http://schemas.microsoft.com/office/drawing/2014/main" id="{EA926366-B2D0-4BA4-99D7-A371FB98383C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 cstate="print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rot="16200000">
                              <a:off x="2933036" y="3883770"/>
                              <a:ext cx="457154" cy="148894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pic>
                          <p:nvPicPr>
                            <p:cNvPr id="53" name="Picture 4" descr="http://www.google.com/images?q=tbn:ANd9GcS-fW56jE-2I035cGRWlkMwuutG7f4A3lwM7TO55yc8AQ33Ja1IbauBwcs">
                              <a:hlinkClick r:id="rId4"/>
                              <a:extLst>
                                <a:ext uri="{FF2B5EF4-FFF2-40B4-BE49-F238E27FC236}">
                                  <a16:creationId xmlns:a16="http://schemas.microsoft.com/office/drawing/2014/main" id="{BE11BAE0-6AE1-4698-9526-2D8412E88463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 cstate="print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rot="16200000">
                              <a:off x="3333577" y="4109491"/>
                              <a:ext cx="457154" cy="148894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pic>
                          <p:nvPicPr>
                            <p:cNvPr id="54" name="Picture 4" descr="http://www.google.com/images?q=tbn:ANd9GcS-fW56jE-2I035cGRWlkMwuutG7f4A3lwM7TO55yc8AQ33Ja1IbauBwcs">
                              <a:hlinkClick r:id="rId4"/>
                              <a:extLst>
                                <a:ext uri="{FF2B5EF4-FFF2-40B4-BE49-F238E27FC236}">
                                  <a16:creationId xmlns:a16="http://schemas.microsoft.com/office/drawing/2014/main" id="{69BC363B-84B2-4A96-B6D4-2D2726D1BB3B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 cstate="print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rot="16200000">
                              <a:off x="3820267" y="4385475"/>
                              <a:ext cx="457154" cy="148894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pic>
                          <p:nvPicPr>
                            <p:cNvPr id="55" name="Picture 4" descr="http://www.google.com/images?q=tbn:ANd9GcS-fW56jE-2I035cGRWlkMwuutG7f4A3lwM7TO55yc8AQ33Ja1IbauBwcs">
                              <a:hlinkClick r:id="rId4"/>
                              <a:extLst>
                                <a:ext uri="{FF2B5EF4-FFF2-40B4-BE49-F238E27FC236}">
                                  <a16:creationId xmlns:a16="http://schemas.microsoft.com/office/drawing/2014/main" id="{627218F4-EDC8-467C-AF29-54121DB2C649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 cstate="print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rot="16200000">
                              <a:off x="4346913" y="4683856"/>
                              <a:ext cx="457154" cy="148894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pic>
                          <p:nvPicPr>
                            <p:cNvPr id="56" name="Picture 4" descr="http://www.google.com/images?q=tbn:ANd9GcS-fW56jE-2I035cGRWlkMwuutG7f4A3lwM7TO55yc8AQ33Ja1IbauBwcs">
                              <a:hlinkClick r:id="rId4"/>
                              <a:extLst>
                                <a:ext uri="{FF2B5EF4-FFF2-40B4-BE49-F238E27FC236}">
                                  <a16:creationId xmlns:a16="http://schemas.microsoft.com/office/drawing/2014/main" id="{8E6CCC9A-59CA-46FE-8A9B-9BC0ACB9D563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 cstate="print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rot="16200000">
                              <a:off x="4829411" y="4415598"/>
                              <a:ext cx="452439" cy="148894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pic>
                          <p:nvPicPr>
                            <p:cNvPr id="57" name="Picture 4" descr="http://www.google.com/images?q=tbn:ANd9GcS-fW56jE-2I035cGRWlkMwuutG7f4A3lwM7TO55yc8AQ33Ja1IbauBwcs">
                              <a:hlinkClick r:id="rId4"/>
                              <a:extLst>
                                <a:ext uri="{FF2B5EF4-FFF2-40B4-BE49-F238E27FC236}">
                                  <a16:creationId xmlns:a16="http://schemas.microsoft.com/office/drawing/2014/main" id="{FA7F0393-6558-4B99-B86F-60F971E02BAB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 cstate="print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rot="16200000">
                              <a:off x="5294819" y="4121775"/>
                              <a:ext cx="457154" cy="148894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pic>
                          <p:nvPicPr>
                            <p:cNvPr id="58" name="Picture 4" descr="http://www.google.com/images?q=tbn:ANd9GcS-fW56jE-2I035cGRWlkMwuutG7f4A3lwM7TO55yc8AQ33Ja1IbauBwcs">
                              <a:hlinkClick r:id="rId4"/>
                              <a:extLst>
                                <a:ext uri="{FF2B5EF4-FFF2-40B4-BE49-F238E27FC236}">
                                  <a16:creationId xmlns:a16="http://schemas.microsoft.com/office/drawing/2014/main" id="{0878B94B-E1ED-4549-AAA2-4753AD533006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 cstate="print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rot="16200000">
                              <a:off x="5666405" y="3941091"/>
                              <a:ext cx="457154" cy="148894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pic>
                          <p:nvPicPr>
                            <p:cNvPr id="59" name="Picture 4" descr="http://www.google.com/images?q=tbn:ANd9GcS-fW56jE-2I035cGRWlkMwuutG7f4A3lwM7TO55yc8AQ33Ja1IbauBwcs">
                              <a:hlinkClick r:id="rId4"/>
                              <a:extLst>
                                <a:ext uri="{FF2B5EF4-FFF2-40B4-BE49-F238E27FC236}">
                                  <a16:creationId xmlns:a16="http://schemas.microsoft.com/office/drawing/2014/main" id="{79D778B2-F0CD-4C1E-88AC-A88D8F01E8A6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 cstate="print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rot="16200000">
                              <a:off x="6053299" y="3698133"/>
                              <a:ext cx="457154" cy="148894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pic>
                          <p:nvPicPr>
                            <p:cNvPr id="60" name="Picture 4" descr="http://www.google.com/images?q=tbn:ANd9GcS-fW56jE-2I035cGRWlkMwuutG7f4A3lwM7TO55yc8AQ33Ja1IbauBwcs">
                              <a:hlinkClick r:id="rId4"/>
                              <a:extLst>
                                <a:ext uri="{FF2B5EF4-FFF2-40B4-BE49-F238E27FC236}">
                                  <a16:creationId xmlns:a16="http://schemas.microsoft.com/office/drawing/2014/main" id="{60CB631C-9C00-4E26-981D-FC133CD7E2D4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 cstate="print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rot="16200000">
                              <a:off x="6590410" y="3392951"/>
                              <a:ext cx="457154" cy="148894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  <p:grpSp>
                          <p:nvGrpSpPr>
                            <p:cNvPr id="61" name="Group 60">
                              <a:extLst>
                                <a:ext uri="{FF2B5EF4-FFF2-40B4-BE49-F238E27FC236}">
                                  <a16:creationId xmlns:a16="http://schemas.microsoft.com/office/drawing/2014/main" id="{A74F5963-7E9A-41AE-981F-C8CD997B1F2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821484" y="2928170"/>
                              <a:ext cx="5033978" cy="1611165"/>
                              <a:chOff x="1821484" y="2928170"/>
                              <a:chExt cx="5033978" cy="1611165"/>
                            </a:xfrm>
                          </p:grpSpPr>
                          <p:sp>
                            <p:nvSpPr>
                              <p:cNvPr id="63" name="Oval 62">
                                <a:extLst>
                                  <a:ext uri="{FF2B5EF4-FFF2-40B4-BE49-F238E27FC236}">
                                    <a16:creationId xmlns:a16="http://schemas.microsoft.com/office/drawing/2014/main" id="{1C87D20C-8C61-456A-BF38-99595450D01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3222245">
                                <a:off x="2265714" y="3164674"/>
                                <a:ext cx="64635" cy="59608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B0F0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4" name="Oval 63">
                                <a:extLst>
                                  <a:ext uri="{FF2B5EF4-FFF2-40B4-BE49-F238E27FC236}">
                                    <a16:creationId xmlns:a16="http://schemas.microsoft.com/office/drawing/2014/main" id="{1E24AB2A-2908-4E1D-BC14-4F4C45B55EF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3222245">
                                <a:off x="2777064" y="3458466"/>
                                <a:ext cx="64635" cy="59608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B0F0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5" name="Oval 64">
                                <a:extLst>
                                  <a:ext uri="{FF2B5EF4-FFF2-40B4-BE49-F238E27FC236}">
                                    <a16:creationId xmlns:a16="http://schemas.microsoft.com/office/drawing/2014/main" id="{518607BA-16C9-4A27-B898-B94CE264EF4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3222245">
                                <a:off x="3135966" y="3677128"/>
                                <a:ext cx="64635" cy="59608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B0F0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6" name="Oval 65">
                                <a:extLst>
                                  <a:ext uri="{FF2B5EF4-FFF2-40B4-BE49-F238E27FC236}">
                                    <a16:creationId xmlns:a16="http://schemas.microsoft.com/office/drawing/2014/main" id="{C76182AC-69CE-4B84-958B-8C543A59218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3222245">
                                <a:off x="3536507" y="3902849"/>
                                <a:ext cx="64635" cy="59608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B0F0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7" name="Oval 66">
                                <a:extLst>
                                  <a:ext uri="{FF2B5EF4-FFF2-40B4-BE49-F238E27FC236}">
                                    <a16:creationId xmlns:a16="http://schemas.microsoft.com/office/drawing/2014/main" id="{A9D655B5-8D6D-4BEB-BEFD-6C00804F45E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3222245">
                                <a:off x="4023197" y="4178833"/>
                                <a:ext cx="64635" cy="59608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B0F0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8" name="Oval 67">
                                <a:extLst>
                                  <a:ext uri="{FF2B5EF4-FFF2-40B4-BE49-F238E27FC236}">
                                    <a16:creationId xmlns:a16="http://schemas.microsoft.com/office/drawing/2014/main" id="{31C2B25B-8F84-49BA-BA25-BC5847B4B78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3222245">
                                <a:off x="4549843" y="4477214"/>
                                <a:ext cx="64635" cy="59608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B0F0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69" name="Oval 68">
                                <a:extLst>
                                  <a:ext uri="{FF2B5EF4-FFF2-40B4-BE49-F238E27FC236}">
                                    <a16:creationId xmlns:a16="http://schemas.microsoft.com/office/drawing/2014/main" id="{E4F31DA6-0BD9-4BBE-823F-EC505908320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3222245">
                                <a:off x="5029984" y="4211314"/>
                                <a:ext cx="64635" cy="59608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B0F0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0" name="Oval 69">
                                <a:extLst>
                                  <a:ext uri="{FF2B5EF4-FFF2-40B4-BE49-F238E27FC236}">
                                    <a16:creationId xmlns:a16="http://schemas.microsoft.com/office/drawing/2014/main" id="{07DA3F15-7087-4BE2-9820-4EF73C06C38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3222245">
                                <a:off x="5497749" y="3915133"/>
                                <a:ext cx="64635" cy="59608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B0F0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1" name="Oval 70">
                                <a:extLst>
                                  <a:ext uri="{FF2B5EF4-FFF2-40B4-BE49-F238E27FC236}">
                                    <a16:creationId xmlns:a16="http://schemas.microsoft.com/office/drawing/2014/main" id="{4356A305-9DD4-421F-ADE9-745114BC9DD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3222245">
                                <a:off x="5869335" y="3734449"/>
                                <a:ext cx="64635" cy="59608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B0F0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2" name="Oval 71">
                                <a:extLst>
                                  <a:ext uri="{FF2B5EF4-FFF2-40B4-BE49-F238E27FC236}">
                                    <a16:creationId xmlns:a16="http://schemas.microsoft.com/office/drawing/2014/main" id="{5664B5A5-36E6-4984-B5A0-A826E6E7814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3222245">
                                <a:off x="6256229" y="3491491"/>
                                <a:ext cx="64635" cy="59608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B0F0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3" name="Oval 72">
                                <a:extLst>
                                  <a:ext uri="{FF2B5EF4-FFF2-40B4-BE49-F238E27FC236}">
                                    <a16:creationId xmlns:a16="http://schemas.microsoft.com/office/drawing/2014/main" id="{D56ECD18-D1D0-4CDA-B6B9-F05516A67F0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3222245">
                                <a:off x="6793340" y="3186309"/>
                                <a:ext cx="64635" cy="59608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B0F0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74" name="Oval 73">
                                <a:extLst>
                                  <a:ext uri="{FF2B5EF4-FFF2-40B4-BE49-F238E27FC236}">
                                    <a16:creationId xmlns:a16="http://schemas.microsoft.com/office/drawing/2014/main" id="{3C1EABF6-7561-4AD2-B7C3-0A4C3BB6B80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3222245">
                                <a:off x="1822542" y="2927112"/>
                                <a:ext cx="57491" cy="59608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B0F0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pic>
                          <p:nvPicPr>
                            <p:cNvPr id="62" name="Picture 4" descr="http://www.google.com/images?q=tbn:ANd9GcS-fW56jE-2I035cGRWlkMwuutG7f4A3lwM7TO55yc8AQ33Ja1IbauBwcs">
                              <a:hlinkClick r:id="rId4"/>
                              <a:extLst>
                                <a:ext uri="{FF2B5EF4-FFF2-40B4-BE49-F238E27FC236}">
                                  <a16:creationId xmlns:a16="http://schemas.microsoft.com/office/drawing/2014/main" id="{567557AD-992D-4452-BF31-F949C02BCC55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 cstate="print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  <a:extLst>
                                <a:ext uri="{28A0092B-C50C-407E-A947-70E740481C1C}">
                                  <a14:useLocalDpi xmlns:a14="http://schemas.microsoft.com/office/drawing/2010/main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 rot="16200000">
                              <a:off x="1643418" y="3111369"/>
                              <a:ext cx="406626" cy="148894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grpSp>
                    </p:grpSp>
                    <p:pic>
                      <p:nvPicPr>
                        <p:cNvPr id="42" name="Picture 4" descr="http://www.google.com/images?q=tbn:ANd9GcS-fW56jE-2I035cGRWlkMwuutG7f4A3lwM7TO55yc8AQ33Ja1IbauBwcs">
                          <a:hlinkClick r:id="rId4"/>
                          <a:extLst>
                            <a:ext uri="{FF2B5EF4-FFF2-40B4-BE49-F238E27FC236}">
                              <a16:creationId xmlns:a16="http://schemas.microsoft.com/office/drawing/2014/main" id="{3E5D5D1B-313A-42FD-9C41-E662B15D702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 cstate="print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1777146" y="2784706"/>
                          <a:ext cx="152856" cy="14889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grpSp>
                </p:grpSp>
                <p:pic>
                  <p:nvPicPr>
                    <p:cNvPr id="32" name="Picture 4" descr="http://www.google.com/images?q=tbn:ANd9GcS-fW56jE-2I035cGRWlkMwuutG7f4A3lwM7TO55yc8AQ33Ja1IbauBwcs">
                      <a:hlinkClick r:id="rId4"/>
                      <a:extLst>
                        <a:ext uri="{FF2B5EF4-FFF2-40B4-BE49-F238E27FC236}">
                          <a16:creationId xmlns:a16="http://schemas.microsoft.com/office/drawing/2014/main" id="{D584C027-A699-452C-A709-F5402F2952F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7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7196588" y="2788467"/>
                      <a:ext cx="171850" cy="148894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3" name="Picture 4" descr="http://www.google.com/images?q=tbn:ANd9GcS-fW56jE-2I035cGRWlkMwuutG7f4A3lwM7TO55yc8AQ33Ja1IbauBwcs">
                      <a:hlinkClick r:id="rId4"/>
                      <a:extLst>
                        <a:ext uri="{FF2B5EF4-FFF2-40B4-BE49-F238E27FC236}">
                          <a16:creationId xmlns:a16="http://schemas.microsoft.com/office/drawing/2014/main" id="{BD377225-F6DF-4FAA-8795-B536CFC2EDC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8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7047093" y="3130897"/>
                      <a:ext cx="457154" cy="148894"/>
                    </a:xfrm>
                    <a:prstGeom prst="rect">
                      <a:avLst/>
                    </a:prstGeom>
                    <a:noFill/>
                  </p:spPr>
                </p:pic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C16AEAD2-8D5D-4EB8-84AD-49DF750D70AE}"/>
                        </a:ext>
                      </a:extLst>
                    </p:cNvPr>
                    <p:cNvSpPr/>
                    <p:nvPr/>
                  </p:nvSpPr>
                  <p:spPr>
                    <a:xfrm rot="3222245">
                      <a:off x="7250023" y="2924255"/>
                      <a:ext cx="64635" cy="59608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  <a:ln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F06BD6BA-EF5C-4210-A689-2EF52A170FFF}"/>
                      </a:ext>
                    </a:extLst>
                  </p:cNvPr>
                  <p:cNvGrpSpPr/>
                  <p:nvPr/>
                </p:nvGrpSpPr>
                <p:grpSpPr>
                  <a:xfrm>
                    <a:off x="1776094" y="3412398"/>
                    <a:ext cx="5583645" cy="2172652"/>
                    <a:chOff x="1776094" y="3412398"/>
                    <a:chExt cx="5583645" cy="2172652"/>
                  </a:xfrm>
                </p:grpSpPr>
                <p:grpSp>
                  <p:nvGrpSpPr>
                    <p:cNvPr id="17" name="Group 16">
                      <a:extLst>
                        <a:ext uri="{FF2B5EF4-FFF2-40B4-BE49-F238E27FC236}">
                          <a16:creationId xmlns:a16="http://schemas.microsoft.com/office/drawing/2014/main" id="{EBEAEC0F-462D-4F34-8E10-D231487CC6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76094" y="3412398"/>
                      <a:ext cx="5121150" cy="2172652"/>
                      <a:chOff x="1772284" y="2814228"/>
                      <a:chExt cx="5121150" cy="2172652"/>
                    </a:xfrm>
                  </p:grpSpPr>
                  <p:pic>
                    <p:nvPicPr>
                      <p:cNvPr id="19" name="Picture 4" descr="http://www.google.com/images?q=tbn:ANd9GcS-fW56jE-2I035cGRWlkMwuutG7f4A3lwM7TO55yc8AQ33Ja1IbauBwcs">
                        <a:hlinkClick r:id="rId4"/>
                        <a:extLst>
                          <a:ext uri="{FF2B5EF4-FFF2-40B4-BE49-F238E27FC236}">
                            <a16:creationId xmlns:a16="http://schemas.microsoft.com/office/drawing/2014/main" id="{2443BB1F-ACDD-4F76-ACBB-E4CE87C234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 cstate="print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1992276" y="3300808"/>
                        <a:ext cx="598170" cy="148894"/>
                      </a:xfrm>
                      <a:prstGeom prst="rect">
                        <a:avLst/>
                      </a:prstGeom>
                      <a:noFill/>
                    </p:spPr>
                  </p:pic>
                  <p:pic>
                    <p:nvPicPr>
                      <p:cNvPr id="20" name="Picture 4" descr="http://www.google.com/images?q=tbn:ANd9GcS-fW56jE-2I035cGRWlkMwuutG7f4A3lwM7TO55yc8AQ33Ja1IbauBwcs">
                        <a:hlinkClick r:id="rId4"/>
                        <a:extLst>
                          <a:ext uri="{FF2B5EF4-FFF2-40B4-BE49-F238E27FC236}">
                            <a16:creationId xmlns:a16="http://schemas.microsoft.com/office/drawing/2014/main" id="{E4D3E709-0DF7-42A8-A9F0-D9464421F3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 cstate="print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493245" y="3576961"/>
                        <a:ext cx="600525" cy="148894"/>
                      </a:xfrm>
                      <a:prstGeom prst="rect">
                        <a:avLst/>
                      </a:prstGeom>
                      <a:noFill/>
                    </p:spPr>
                  </p:pic>
                  <p:pic>
                    <p:nvPicPr>
                      <p:cNvPr id="21" name="Picture 4" descr="http://www.google.com/images?q=tbn:ANd9GcS-fW56jE-2I035cGRWlkMwuutG7f4A3lwM7TO55yc8AQ33Ja1IbauBwcs">
                        <a:hlinkClick r:id="rId4"/>
                        <a:extLst>
                          <a:ext uri="{FF2B5EF4-FFF2-40B4-BE49-F238E27FC236}">
                            <a16:creationId xmlns:a16="http://schemas.microsoft.com/office/drawing/2014/main" id="{602D63E8-AE54-416A-8124-5C587CEA90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 cstate="print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857821" y="3808555"/>
                        <a:ext cx="607584" cy="148894"/>
                      </a:xfrm>
                      <a:prstGeom prst="rect">
                        <a:avLst/>
                      </a:prstGeom>
                      <a:noFill/>
                    </p:spPr>
                  </p:pic>
                  <p:pic>
                    <p:nvPicPr>
                      <p:cNvPr id="22" name="Picture 4" descr="http://www.google.com/images?q=tbn:ANd9GcS-fW56jE-2I035cGRWlkMwuutG7f4A3lwM7TO55yc8AQ33Ja1IbauBwcs">
                        <a:hlinkClick r:id="rId4"/>
                        <a:extLst>
                          <a:ext uri="{FF2B5EF4-FFF2-40B4-BE49-F238E27FC236}">
                            <a16:creationId xmlns:a16="http://schemas.microsoft.com/office/drawing/2014/main" id="{874BB211-AE95-4AE0-8C5A-AD08C5B027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 cstate="print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3262709" y="4038623"/>
                        <a:ext cx="598890" cy="148894"/>
                      </a:xfrm>
                      <a:prstGeom prst="rect">
                        <a:avLst/>
                      </a:prstGeom>
                      <a:noFill/>
                    </p:spPr>
                  </p:pic>
                  <p:pic>
                    <p:nvPicPr>
                      <p:cNvPr id="23" name="Picture 4" descr="http://www.google.com/images?q=tbn:ANd9GcS-fW56jE-2I035cGRWlkMwuutG7f4A3lwM7TO55yc8AQ33Ja1IbauBwcs">
                        <a:hlinkClick r:id="rId4"/>
                        <a:extLst>
                          <a:ext uri="{FF2B5EF4-FFF2-40B4-BE49-F238E27FC236}">
                            <a16:creationId xmlns:a16="http://schemas.microsoft.com/office/drawing/2014/main" id="{BEF3F4EF-28BD-4F64-A0E7-27769709D4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 cstate="print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3746843" y="4312051"/>
                        <a:ext cx="604002" cy="148894"/>
                      </a:xfrm>
                      <a:prstGeom prst="rect">
                        <a:avLst/>
                      </a:prstGeom>
                      <a:noFill/>
                    </p:spPr>
                  </p:pic>
                  <p:pic>
                    <p:nvPicPr>
                      <p:cNvPr id="24" name="Picture 4" descr="http://www.google.com/images?q=tbn:ANd9GcS-fW56jE-2I035cGRWlkMwuutG7f4A3lwM7TO55yc8AQ33Ja1IbauBwcs">
                        <a:hlinkClick r:id="rId4"/>
                        <a:extLst>
                          <a:ext uri="{FF2B5EF4-FFF2-40B4-BE49-F238E27FC236}">
                            <a16:creationId xmlns:a16="http://schemas.microsoft.com/office/drawing/2014/main" id="{812C28B7-FE82-4673-AD73-318E4D956C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 cstate="print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4272907" y="4609850"/>
                        <a:ext cx="605166" cy="148894"/>
                      </a:xfrm>
                      <a:prstGeom prst="rect">
                        <a:avLst/>
                      </a:prstGeom>
                      <a:noFill/>
                    </p:spPr>
                  </p:pic>
                  <p:pic>
                    <p:nvPicPr>
                      <p:cNvPr id="25" name="Picture 4" descr="http://www.google.com/images?q=tbn:ANd9GcS-fW56jE-2I035cGRWlkMwuutG7f4A3lwM7TO55yc8AQ33Ja1IbauBwcs">
                        <a:hlinkClick r:id="rId4"/>
                        <a:extLst>
                          <a:ext uri="{FF2B5EF4-FFF2-40B4-BE49-F238E27FC236}">
                            <a16:creationId xmlns:a16="http://schemas.microsoft.com/office/drawing/2014/main" id="{36B2EE78-2762-4161-9F09-2DA4A3E14D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 cstate="print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4756546" y="4342733"/>
                        <a:ext cx="598170" cy="148894"/>
                      </a:xfrm>
                      <a:prstGeom prst="rect">
                        <a:avLst/>
                      </a:prstGeom>
                      <a:noFill/>
                    </p:spPr>
                  </p:pic>
                  <p:pic>
                    <p:nvPicPr>
                      <p:cNvPr id="26" name="Picture 4" descr="http://www.google.com/images?q=tbn:ANd9GcS-fW56jE-2I035cGRWlkMwuutG7f4A3lwM7TO55yc8AQ33Ja1IbauBwcs">
                        <a:hlinkClick r:id="rId4"/>
                        <a:extLst>
                          <a:ext uri="{FF2B5EF4-FFF2-40B4-BE49-F238E27FC236}">
                            <a16:creationId xmlns:a16="http://schemas.microsoft.com/office/drawing/2014/main" id="{F9977C5D-31CF-412A-9AFA-2C56A18BFE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 cstate="print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5224311" y="4051267"/>
                        <a:ext cx="598170" cy="148894"/>
                      </a:xfrm>
                      <a:prstGeom prst="rect">
                        <a:avLst/>
                      </a:prstGeom>
                      <a:noFill/>
                    </p:spPr>
                  </p:pic>
                  <p:pic>
                    <p:nvPicPr>
                      <p:cNvPr id="27" name="Picture 4" descr="http://www.google.com/images?q=tbn:ANd9GcS-fW56jE-2I035cGRWlkMwuutG7f4A3lwM7TO55yc8AQ33Ja1IbauBwcs">
                        <a:hlinkClick r:id="rId4"/>
                        <a:extLst>
                          <a:ext uri="{FF2B5EF4-FFF2-40B4-BE49-F238E27FC236}">
                            <a16:creationId xmlns:a16="http://schemas.microsoft.com/office/drawing/2014/main" id="{CD3D40CF-C262-4BEE-802E-89CD889D63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 cstate="print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5601001" y="3879737"/>
                        <a:ext cx="610941" cy="148894"/>
                      </a:xfrm>
                      <a:prstGeom prst="rect">
                        <a:avLst/>
                      </a:prstGeom>
                      <a:noFill/>
                    </p:spPr>
                  </p:pic>
                  <p:pic>
                    <p:nvPicPr>
                      <p:cNvPr id="28" name="Picture 4" descr="http://www.google.com/images?q=tbn:ANd9GcS-fW56jE-2I035cGRWlkMwuutG7f4A3lwM7TO55yc8AQ33Ja1IbauBwcs">
                        <a:hlinkClick r:id="rId4"/>
                        <a:extLst>
                          <a:ext uri="{FF2B5EF4-FFF2-40B4-BE49-F238E27FC236}">
                            <a16:creationId xmlns:a16="http://schemas.microsoft.com/office/drawing/2014/main" id="{0943D5DD-F2FF-464D-98D6-C9BAA3613D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 cstate="print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5988767" y="3629296"/>
                        <a:ext cx="590888" cy="148894"/>
                      </a:xfrm>
                      <a:prstGeom prst="rect">
                        <a:avLst/>
                      </a:prstGeom>
                      <a:noFill/>
                    </p:spPr>
                  </p:pic>
                  <p:pic>
                    <p:nvPicPr>
                      <p:cNvPr id="29" name="Picture 4" descr="http://www.google.com/images?q=tbn:ANd9GcS-fW56jE-2I035cGRWlkMwuutG7f4A3lwM7TO55yc8AQ33Ja1IbauBwcs">
                        <a:hlinkClick r:id="rId4"/>
                        <a:extLst>
                          <a:ext uri="{FF2B5EF4-FFF2-40B4-BE49-F238E27FC236}">
                            <a16:creationId xmlns:a16="http://schemas.microsoft.com/office/drawing/2014/main" id="{3AE59292-2EF5-42F9-A9F6-3A86F11B61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 cstate="print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521452" y="3323993"/>
                        <a:ext cx="595070" cy="148894"/>
                      </a:xfrm>
                      <a:prstGeom prst="rect">
                        <a:avLst/>
                      </a:prstGeom>
                      <a:noFill/>
                    </p:spPr>
                  </p:pic>
                  <p:pic>
                    <p:nvPicPr>
                      <p:cNvPr id="30" name="Picture 4" descr="http://www.google.com/images?q=tbn:ANd9GcS-fW56jE-2I035cGRWlkMwuutG7f4A3lwM7TO55yc8AQ33Ja1IbauBwcs">
                        <a:hlinkClick r:id="rId4"/>
                        <a:extLst>
                          <a:ext uri="{FF2B5EF4-FFF2-40B4-BE49-F238E27FC236}">
                            <a16:creationId xmlns:a16="http://schemas.microsoft.com/office/drawing/2014/main" id="{897D77AB-FDD7-411C-9AA2-2383C8C8AE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 cstate="print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1559280" y="3027232"/>
                        <a:ext cx="574901" cy="148894"/>
                      </a:xfrm>
                      <a:prstGeom prst="rect">
                        <a:avLst/>
                      </a:prstGeom>
                      <a:noFill/>
                    </p:spPr>
                  </p:pic>
                </p:grpSp>
                <p:pic>
                  <p:nvPicPr>
                    <p:cNvPr id="18" name="Picture 4" descr="http://www.google.com/images?q=tbn:ANd9GcS-fW56jE-2I035cGRWlkMwuutG7f4A3lwM7TO55yc8AQ33Ja1IbauBwcs">
                      <a:hlinkClick r:id="rId4"/>
                      <a:extLst>
                        <a:ext uri="{FF2B5EF4-FFF2-40B4-BE49-F238E27FC236}">
                          <a16:creationId xmlns:a16="http://schemas.microsoft.com/office/drawing/2014/main" id="{02342493-2772-4A82-89AF-F53B92C9F86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3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0960" y="3686525"/>
                      <a:ext cx="608664" cy="148894"/>
                    </a:xfrm>
                    <a:prstGeom prst="rect">
                      <a:avLst/>
                    </a:prstGeom>
                    <a:noFill/>
                  </p:spPr>
                </p:pic>
              </p:grpSp>
            </p:grpSp>
          </p:grpSp>
        </p:grpSp>
      </p:grpSp>
      <p:sp>
        <p:nvSpPr>
          <p:cNvPr id="545" name="TextBox 544">
            <a:extLst>
              <a:ext uri="{FF2B5EF4-FFF2-40B4-BE49-F238E27FC236}">
                <a16:creationId xmlns:a16="http://schemas.microsoft.com/office/drawing/2014/main" id="{1AF1E8AE-2ED7-460F-B0F1-56B1471604EB}"/>
              </a:ext>
            </a:extLst>
          </p:cNvPr>
          <p:cNvSpPr txBox="1"/>
          <p:nvPr/>
        </p:nvSpPr>
        <p:spPr>
          <a:xfrm>
            <a:off x="8078476" y="94496"/>
            <a:ext cx="305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3d Nodal Resistance Network</a:t>
            </a:r>
          </a:p>
        </p:txBody>
      </p:sp>
      <p:sp>
        <p:nvSpPr>
          <p:cNvPr id="546" name="Arrow: Curved Right 545">
            <a:extLst>
              <a:ext uri="{FF2B5EF4-FFF2-40B4-BE49-F238E27FC236}">
                <a16:creationId xmlns:a16="http://schemas.microsoft.com/office/drawing/2014/main" id="{B118D11C-4368-4394-A3EB-3B76264567AC}"/>
              </a:ext>
            </a:extLst>
          </p:cNvPr>
          <p:cNvSpPr/>
          <p:nvPr/>
        </p:nvSpPr>
        <p:spPr>
          <a:xfrm rot="892931">
            <a:off x="7451632" y="1190992"/>
            <a:ext cx="465688" cy="156364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F7410148-07E8-49B9-997D-93B61334FB2B}"/>
              </a:ext>
            </a:extLst>
          </p:cNvPr>
          <p:cNvSpPr txBox="1"/>
          <p:nvPr/>
        </p:nvSpPr>
        <p:spPr>
          <a:xfrm>
            <a:off x="5952064" y="1475559"/>
            <a:ext cx="1648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Reformulated in matrix form</a:t>
            </a:r>
          </a:p>
        </p:txBody>
      </p:sp>
      <p:sp>
        <p:nvSpPr>
          <p:cNvPr id="548" name="Content Placeholder 2">
            <a:extLst>
              <a:ext uri="{FF2B5EF4-FFF2-40B4-BE49-F238E27FC236}">
                <a16:creationId xmlns:a16="http://schemas.microsoft.com/office/drawing/2014/main" id="{7A1DA614-0BFD-49FE-BFD2-264C6A27E20A}"/>
              </a:ext>
            </a:extLst>
          </p:cNvPr>
          <p:cNvSpPr txBox="1">
            <a:spLocks/>
          </p:cNvSpPr>
          <p:nvPr/>
        </p:nvSpPr>
        <p:spPr>
          <a:xfrm>
            <a:off x="115113" y="785960"/>
            <a:ext cx="5282263" cy="54962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Transient thermal modeling capability</a:t>
            </a:r>
          </a:p>
          <a:p>
            <a:r>
              <a:rPr lang="en-US" dirty="0"/>
              <a:t>High fidelity PCM modeling tool</a:t>
            </a:r>
          </a:p>
          <a:p>
            <a:r>
              <a:rPr lang="en-US" dirty="0"/>
              <a:t>Multi-directional heat flow with finite difference method</a:t>
            </a:r>
          </a:p>
          <a:p>
            <a:r>
              <a:rPr lang="en-US" dirty="0"/>
              <a:t>Fast solver using matrix formulation </a:t>
            </a:r>
          </a:p>
          <a:p>
            <a:r>
              <a:rPr lang="en-US" dirty="0"/>
              <a:t>Can model any rectilinear (or cylindrical) 3D geometry using solids and PCMs</a:t>
            </a:r>
          </a:p>
          <a:p>
            <a:endParaRPr lang="en-US" dirty="0"/>
          </a:p>
        </p:txBody>
      </p:sp>
      <p:pic>
        <p:nvPicPr>
          <p:cNvPr id="549" name="Picture 548">
            <a:extLst>
              <a:ext uri="{FF2B5EF4-FFF2-40B4-BE49-F238E27FC236}">
                <a16:creationId xmlns:a16="http://schemas.microsoft.com/office/drawing/2014/main" id="{BF15D76F-7041-42E5-996D-D5CACDB8F8EA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308909" y="5116337"/>
            <a:ext cx="3038247" cy="1484413"/>
          </a:xfrm>
          <a:prstGeom prst="rect">
            <a:avLst/>
          </a:prstGeom>
          <a:ln>
            <a:noFill/>
          </a:ln>
        </p:spPr>
      </p:pic>
      <p:sp>
        <p:nvSpPr>
          <p:cNvPr id="550" name="Arrow: Curved Right 549">
            <a:extLst>
              <a:ext uri="{FF2B5EF4-FFF2-40B4-BE49-F238E27FC236}">
                <a16:creationId xmlns:a16="http://schemas.microsoft.com/office/drawing/2014/main" id="{1E1EA93B-62BC-4F65-A77A-26B0AF9B6F5B}"/>
              </a:ext>
            </a:extLst>
          </p:cNvPr>
          <p:cNvSpPr/>
          <p:nvPr/>
        </p:nvSpPr>
        <p:spPr>
          <a:xfrm rot="892931">
            <a:off x="6747099" y="4684950"/>
            <a:ext cx="465688" cy="156364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EC941E59-7C24-4B58-AB4F-3676B77E6B53}"/>
              </a:ext>
            </a:extLst>
          </p:cNvPr>
          <p:cNvSpPr txBox="1"/>
          <p:nvPr/>
        </p:nvSpPr>
        <p:spPr>
          <a:xfrm>
            <a:off x="5397376" y="4793171"/>
            <a:ext cx="1648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Experimentally validated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E401A-25F9-4E03-9947-13A1958999D9}"/>
              </a:ext>
            </a:extLst>
          </p:cNvPr>
          <p:cNvSpPr txBox="1"/>
          <p:nvPr/>
        </p:nvSpPr>
        <p:spPr>
          <a:xfrm>
            <a:off x="115113" y="6246011"/>
            <a:ext cx="635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Boteler, Lauren. (2018). IAPG Mechanical Working Group, ARL.</a:t>
            </a:r>
          </a:p>
        </p:txBody>
      </p:sp>
    </p:spTree>
    <p:extLst>
      <p:ext uri="{BB962C8B-B14F-4D97-AF65-F5344CB8AC3E}">
        <p14:creationId xmlns:p14="http://schemas.microsoft.com/office/powerpoint/2010/main" val="35427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E910-24F6-4783-8301-D88F276B2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Starting </a:t>
            </a:r>
            <a:r>
              <a:rPr lang="en-US" dirty="0" err="1"/>
              <a:t>ParaPower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5CB84-F3D7-4A20-B928-3E5A4E9B7E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132471" y="6515469"/>
            <a:ext cx="543651" cy="365125"/>
          </a:xfrm>
        </p:spPr>
        <p:txBody>
          <a:bodyPr/>
          <a:lstStyle/>
          <a:p>
            <a:fld id="{10BDB825-D857-49DC-98B9-8DADCAA76C0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9D06E2-11C3-49C1-8205-E335DDA5156A}"/>
              </a:ext>
            </a:extLst>
          </p:cNvPr>
          <p:cNvSpPr/>
          <p:nvPr/>
        </p:nvSpPr>
        <p:spPr>
          <a:xfrm>
            <a:off x="585900" y="3492223"/>
            <a:ext cx="1958517" cy="191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9BB057-0B27-4A61-B5BB-40819898D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64" y="649444"/>
            <a:ext cx="11606100" cy="56855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3471BE-999C-4538-8EAD-7AA0AA0ADA95}"/>
              </a:ext>
            </a:extLst>
          </p:cNvPr>
          <p:cNvSpPr txBox="1"/>
          <p:nvPr/>
        </p:nvSpPr>
        <p:spPr>
          <a:xfrm>
            <a:off x="3034747" y="5168348"/>
            <a:ext cx="6122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Navigate to </a:t>
            </a:r>
            <a:r>
              <a:rPr lang="en-US" dirty="0" err="1"/>
              <a:t>ParaPower</a:t>
            </a:r>
            <a:r>
              <a:rPr lang="en-US" dirty="0"/>
              <a:t> in directory and add to path (folders and subfolders)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“ParaPowerGUI_V2” into command line</a:t>
            </a:r>
          </a:p>
        </p:txBody>
      </p:sp>
    </p:spTree>
    <p:extLst>
      <p:ext uri="{BB962C8B-B14F-4D97-AF65-F5344CB8AC3E}">
        <p14:creationId xmlns:p14="http://schemas.microsoft.com/office/powerpoint/2010/main" val="182480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54F5-F932-471B-837F-461215B5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Graphical User Interface (GUI)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B54AA8-7B65-48C0-A462-D9E399E0AE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88050" y="700781"/>
            <a:ext cx="7576080" cy="5670676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472ED-5478-49DD-9673-E063270BC22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132471" y="6515469"/>
            <a:ext cx="543651" cy="365125"/>
          </a:xfrm>
        </p:spPr>
        <p:txBody>
          <a:bodyPr/>
          <a:lstStyle/>
          <a:p>
            <a:fld id="{10BDB825-D857-49DC-98B9-8DADCAA76C0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7BCCE-6674-4693-B591-A5ACF587A259}"/>
              </a:ext>
            </a:extLst>
          </p:cNvPr>
          <p:cNvSpPr txBox="1"/>
          <p:nvPr/>
        </p:nvSpPr>
        <p:spPr>
          <a:xfrm>
            <a:off x="127869" y="808383"/>
            <a:ext cx="419233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 dirty="0" err="1"/>
              <a:t>ParaPower</a:t>
            </a:r>
            <a:r>
              <a:rPr lang="en-US" sz="2600" b="1" dirty="0"/>
              <a:t> can most simply be run via the 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 dirty="0"/>
              <a:t>The GUI includes several different sections for building and visualizing model information/results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 dirty="0" err="1"/>
              <a:t>ParaPower</a:t>
            </a:r>
            <a:r>
              <a:rPr lang="en-US" sz="2600" b="1" dirty="0"/>
              <a:t> can perform transient or static temperature, thermal stress, and solid-liquid phase change analyses</a:t>
            </a:r>
          </a:p>
        </p:txBody>
      </p:sp>
    </p:spTree>
    <p:extLst>
      <p:ext uri="{BB962C8B-B14F-4D97-AF65-F5344CB8AC3E}">
        <p14:creationId xmlns:p14="http://schemas.microsoft.com/office/powerpoint/2010/main" val="191546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54F5-F932-471B-837F-461215B5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Graphical User Interface (GUI)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B54AA8-7B65-48C0-A462-D9E399E0AE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91478" y="700781"/>
            <a:ext cx="9183757" cy="56706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472ED-5478-49DD-9673-E063270BC22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132471" y="6515469"/>
            <a:ext cx="543651" cy="365125"/>
          </a:xfrm>
        </p:spPr>
        <p:txBody>
          <a:bodyPr/>
          <a:lstStyle/>
          <a:p>
            <a:fld id="{10BDB825-D857-49DC-98B9-8DADCAA76C0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C4B07A-F476-4D9C-A469-4C212BC23FC4}"/>
              </a:ext>
            </a:extLst>
          </p:cNvPr>
          <p:cNvSpPr txBox="1"/>
          <p:nvPr/>
        </p:nvSpPr>
        <p:spPr>
          <a:xfrm>
            <a:off x="107500" y="743884"/>
            <a:ext cx="1283978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Set external convective boundary conditions here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AAFA65-27D3-4D51-B1AD-2CBC34A3F259}"/>
              </a:ext>
            </a:extLst>
          </p:cNvPr>
          <p:cNvSpPr/>
          <p:nvPr/>
        </p:nvSpPr>
        <p:spPr>
          <a:xfrm>
            <a:off x="2888974" y="1020417"/>
            <a:ext cx="4214191" cy="10204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D84AF7-9545-4EAF-BCCF-6EDDB60BDC31}"/>
              </a:ext>
            </a:extLst>
          </p:cNvPr>
          <p:cNvCxnSpPr>
            <a:cxnSpLocks/>
          </p:cNvCxnSpPr>
          <p:nvPr/>
        </p:nvCxnSpPr>
        <p:spPr>
          <a:xfrm>
            <a:off x="1272209" y="1086678"/>
            <a:ext cx="1616765" cy="662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37050E8-695C-49FE-AA56-74B257FB9575}"/>
              </a:ext>
            </a:extLst>
          </p:cNvPr>
          <p:cNvSpPr/>
          <p:nvPr/>
        </p:nvSpPr>
        <p:spPr>
          <a:xfrm>
            <a:off x="7105492" y="1014552"/>
            <a:ext cx="3266808" cy="13601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C73249-2DAC-4407-837B-A8AB6E0DA3BD}"/>
              </a:ext>
            </a:extLst>
          </p:cNvPr>
          <p:cNvSpPr txBox="1"/>
          <p:nvPr/>
        </p:nvSpPr>
        <p:spPr>
          <a:xfrm>
            <a:off x="10694503" y="653463"/>
            <a:ext cx="1488895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Set initial conditions, analysis type, and time information (if necessary)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F12279-6AD5-49BA-94F7-0B27F27CC8AF}"/>
              </a:ext>
            </a:extLst>
          </p:cNvPr>
          <p:cNvCxnSpPr>
            <a:cxnSpLocks/>
          </p:cNvCxnSpPr>
          <p:nvPr/>
        </p:nvCxnSpPr>
        <p:spPr>
          <a:xfrm flipH="1">
            <a:off x="10186966" y="1086678"/>
            <a:ext cx="507537" cy="1456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DD07A16-6932-4263-B9B7-87A8C0A9FC30}"/>
              </a:ext>
            </a:extLst>
          </p:cNvPr>
          <p:cNvSpPr/>
          <p:nvPr/>
        </p:nvSpPr>
        <p:spPr>
          <a:xfrm>
            <a:off x="1510746" y="2289621"/>
            <a:ext cx="7442185" cy="1533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F60700-1F61-4E14-887B-5E2B6275501D}"/>
              </a:ext>
            </a:extLst>
          </p:cNvPr>
          <p:cNvSpPr txBox="1"/>
          <p:nvPr/>
        </p:nvSpPr>
        <p:spPr>
          <a:xfrm>
            <a:off x="82478" y="2680507"/>
            <a:ext cx="1283978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Define geometry, materials, and heat loads here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455CF2-51F8-48C2-BB72-E1750EBF4208}"/>
              </a:ext>
            </a:extLst>
          </p:cNvPr>
          <p:cNvCxnSpPr>
            <a:cxnSpLocks/>
          </p:cNvCxnSpPr>
          <p:nvPr/>
        </p:nvCxnSpPr>
        <p:spPr>
          <a:xfrm flipV="1">
            <a:off x="1033669" y="3056485"/>
            <a:ext cx="713244" cy="2964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6B9CF-54E8-4258-BAED-D6F1EED0CD3C}"/>
              </a:ext>
            </a:extLst>
          </p:cNvPr>
          <p:cNvSpPr/>
          <p:nvPr/>
        </p:nvSpPr>
        <p:spPr>
          <a:xfrm>
            <a:off x="1485726" y="4013019"/>
            <a:ext cx="4164448" cy="2144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3BC4C0-1BA6-44DE-A2FB-C6F15A58E3F8}"/>
              </a:ext>
            </a:extLst>
          </p:cNvPr>
          <p:cNvSpPr txBox="1"/>
          <p:nvPr/>
        </p:nvSpPr>
        <p:spPr>
          <a:xfrm>
            <a:off x="47866" y="4584053"/>
            <a:ext cx="1343612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Model visualization (click “View (3D) at right for larger interactive image)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B82BEF-A451-4947-868E-D6CFF5A657A4}"/>
              </a:ext>
            </a:extLst>
          </p:cNvPr>
          <p:cNvCxnSpPr>
            <a:cxnSpLocks/>
          </p:cNvCxnSpPr>
          <p:nvPr/>
        </p:nvCxnSpPr>
        <p:spPr>
          <a:xfrm flipV="1">
            <a:off x="1154124" y="5370683"/>
            <a:ext cx="713244" cy="2964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716023C-4E7D-4C49-82C4-1E12B28D035D}"/>
              </a:ext>
            </a:extLst>
          </p:cNvPr>
          <p:cNvSpPr/>
          <p:nvPr/>
        </p:nvSpPr>
        <p:spPr>
          <a:xfrm>
            <a:off x="5769443" y="3887931"/>
            <a:ext cx="4363028" cy="24835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EB0DF2-167F-4904-BC68-2EA8C2DC6802}"/>
              </a:ext>
            </a:extLst>
          </p:cNvPr>
          <p:cNvSpPr txBox="1"/>
          <p:nvPr/>
        </p:nvSpPr>
        <p:spPr>
          <a:xfrm>
            <a:off x="10720518" y="4013699"/>
            <a:ext cx="1343612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View detailed results by time step or parametric case and run/stop solver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65DF40-A2F0-4C49-9A8C-A81153BBE5CC}"/>
              </a:ext>
            </a:extLst>
          </p:cNvPr>
          <p:cNvCxnSpPr>
            <a:cxnSpLocks/>
          </p:cNvCxnSpPr>
          <p:nvPr/>
        </p:nvCxnSpPr>
        <p:spPr>
          <a:xfrm flipH="1">
            <a:off x="9938338" y="4910759"/>
            <a:ext cx="782180" cy="3097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7B3D5DB-CEF2-4829-984E-7E0CB1BDF56F}"/>
              </a:ext>
            </a:extLst>
          </p:cNvPr>
          <p:cNvSpPr/>
          <p:nvPr/>
        </p:nvSpPr>
        <p:spPr>
          <a:xfrm>
            <a:off x="9014472" y="2374709"/>
            <a:ext cx="1357827" cy="1513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425399-E2D6-477F-927A-0EAB7273502D}"/>
              </a:ext>
            </a:extLst>
          </p:cNvPr>
          <p:cNvSpPr txBox="1"/>
          <p:nvPr/>
        </p:nvSpPr>
        <p:spPr>
          <a:xfrm>
            <a:off x="10635565" y="2393903"/>
            <a:ext cx="1488895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Load/save, clear GUI, add/view parameters, help dialog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A95C19-CE69-4AAC-BF03-A51BBC473B98}"/>
              </a:ext>
            </a:extLst>
          </p:cNvPr>
          <p:cNvCxnSpPr>
            <a:cxnSpLocks/>
          </p:cNvCxnSpPr>
          <p:nvPr/>
        </p:nvCxnSpPr>
        <p:spPr>
          <a:xfrm flipH="1">
            <a:off x="10132471" y="2972817"/>
            <a:ext cx="507537" cy="1456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38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2" grpId="0" animBg="1"/>
      <p:bldP spid="13" grpId="0" animBg="1"/>
      <p:bldP spid="17" grpId="0" animBg="1"/>
      <p:bldP spid="18" grpId="0" animBg="1"/>
      <p:bldP spid="21" grpId="0" animBg="1"/>
      <p:bldP spid="22" grpId="0" animBg="1"/>
      <p:bldP spid="24" grpId="0" animBg="1"/>
      <p:bldP spid="25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F58B-D1E5-47CC-9965-1A0035F57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IBCs (internal boundary cavities) for Microchannels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3065E-E3D5-42EB-A35B-D0223404274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132471" y="6515469"/>
            <a:ext cx="543651" cy="365125"/>
          </a:xfrm>
        </p:spPr>
        <p:txBody>
          <a:bodyPr/>
          <a:lstStyle/>
          <a:p>
            <a:fld id="{10BDB825-D857-49DC-98B9-8DADCAA76C0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7431F6-E770-40ED-A29E-2887F63C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99" y="636325"/>
            <a:ext cx="10629900" cy="1981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426E8B5-1977-4A6F-9106-695A54C304A8}"/>
              </a:ext>
            </a:extLst>
          </p:cNvPr>
          <p:cNvSpPr/>
          <p:nvPr/>
        </p:nvSpPr>
        <p:spPr>
          <a:xfrm>
            <a:off x="7023652" y="2213113"/>
            <a:ext cx="1643270" cy="265044"/>
          </a:xfrm>
          <a:prstGeom prst="rect">
            <a:avLst/>
          </a:prstGeom>
          <a:noFill/>
          <a:ln w="38100">
            <a:solidFill>
              <a:srgbClr val="FF005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0CF6BE-FC39-4A49-829D-D6F768079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9" y="2617525"/>
            <a:ext cx="6486525" cy="34861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1A04BC-B258-4C7F-A933-C1312D4A5514}"/>
              </a:ext>
            </a:extLst>
          </p:cNvPr>
          <p:cNvCxnSpPr/>
          <p:nvPr/>
        </p:nvCxnSpPr>
        <p:spPr>
          <a:xfrm flipH="1">
            <a:off x="5327374" y="2345635"/>
            <a:ext cx="1696278" cy="477787"/>
          </a:xfrm>
          <a:prstGeom prst="straightConnector1">
            <a:avLst/>
          </a:prstGeom>
          <a:ln>
            <a:solidFill>
              <a:srgbClr val="FF00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56849E4-72B4-4413-A0DC-3AD7B8B3C013}"/>
              </a:ext>
            </a:extLst>
          </p:cNvPr>
          <p:cNvSpPr/>
          <p:nvPr/>
        </p:nvSpPr>
        <p:spPr>
          <a:xfrm>
            <a:off x="2431774" y="5718313"/>
            <a:ext cx="443948" cy="192157"/>
          </a:xfrm>
          <a:prstGeom prst="rect">
            <a:avLst/>
          </a:prstGeom>
          <a:noFill/>
          <a:ln w="38100">
            <a:solidFill>
              <a:srgbClr val="FF005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A0944A-3B49-4354-A3D5-3BF35075E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652" y="2735525"/>
            <a:ext cx="2849218" cy="383278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9B122E-D088-44F3-B61D-9475A2D492FD}"/>
              </a:ext>
            </a:extLst>
          </p:cNvPr>
          <p:cNvCxnSpPr>
            <a:cxnSpLocks/>
          </p:cNvCxnSpPr>
          <p:nvPr/>
        </p:nvCxnSpPr>
        <p:spPr>
          <a:xfrm flipV="1">
            <a:off x="2875722" y="3893793"/>
            <a:ext cx="4614477" cy="1824520"/>
          </a:xfrm>
          <a:prstGeom prst="straightConnector1">
            <a:avLst/>
          </a:prstGeom>
          <a:ln>
            <a:solidFill>
              <a:srgbClr val="FF00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D20E087-36A4-42EA-AACC-38DCEB7BD3F2}"/>
              </a:ext>
            </a:extLst>
          </p:cNvPr>
          <p:cNvSpPr/>
          <p:nvPr/>
        </p:nvSpPr>
        <p:spPr>
          <a:xfrm>
            <a:off x="410817" y="1060174"/>
            <a:ext cx="9833113" cy="76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7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D562383-D084-482F-91E7-02557D045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39" y="545670"/>
            <a:ext cx="10835291" cy="576665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AD2C3-79DE-41E5-A896-2E1F9F5A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a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A78AB-3D76-4F3A-AB9D-305971ED6F9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132471" y="6515469"/>
            <a:ext cx="543651" cy="365125"/>
          </a:xfrm>
        </p:spPr>
        <p:txBody>
          <a:bodyPr/>
          <a:lstStyle/>
          <a:p>
            <a:fld id="{10BDB825-D857-49DC-98B9-8DADCAA76C0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A82729-F687-4441-9D2E-90895F2C106F}"/>
              </a:ext>
            </a:extLst>
          </p:cNvPr>
          <p:cNvSpPr txBox="1"/>
          <p:nvPr/>
        </p:nvSpPr>
        <p:spPr>
          <a:xfrm>
            <a:off x="689113" y="3121223"/>
            <a:ext cx="889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*Creates 2D heat source with infinite conductivity, Q(t) = 20*(</a:t>
            </a:r>
            <a:r>
              <a:rPr lang="en-US" sz="1400" dirty="0" err="1"/>
              <a:t>heaviside</a:t>
            </a:r>
            <a:r>
              <a:rPr lang="en-US" sz="1400" dirty="0"/>
              <a:t>(t+3)-</a:t>
            </a:r>
            <a:r>
              <a:rPr lang="en-US" sz="1400" dirty="0" err="1"/>
              <a:t>heaviside</a:t>
            </a:r>
            <a:r>
              <a:rPr lang="en-US" sz="1400" dirty="0"/>
              <a:t>(t-3))  (20 W, 3 sec heat pulse)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A30C7E-B35B-497A-920D-B0D07C45BE88}"/>
              </a:ext>
            </a:extLst>
          </p:cNvPr>
          <p:cNvSpPr/>
          <p:nvPr/>
        </p:nvSpPr>
        <p:spPr>
          <a:xfrm>
            <a:off x="625084" y="2918083"/>
            <a:ext cx="8123500" cy="129917"/>
          </a:xfrm>
          <a:prstGeom prst="rect">
            <a:avLst/>
          </a:prstGeom>
          <a:noFill/>
          <a:ln w="28575">
            <a:solidFill>
              <a:srgbClr val="FF005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198AC0-466A-4299-AD11-7DC0310AB843}"/>
              </a:ext>
            </a:extLst>
          </p:cNvPr>
          <p:cNvSpPr/>
          <p:nvPr/>
        </p:nvSpPr>
        <p:spPr>
          <a:xfrm>
            <a:off x="7606055" y="3429000"/>
            <a:ext cx="1405719" cy="242522"/>
          </a:xfrm>
          <a:prstGeom prst="rect">
            <a:avLst/>
          </a:prstGeom>
          <a:noFill/>
          <a:ln w="28575">
            <a:solidFill>
              <a:srgbClr val="FF005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43E16B-ABA2-4E03-BD4A-67D71D6C475C}"/>
              </a:ext>
            </a:extLst>
          </p:cNvPr>
          <p:cNvSpPr txBox="1"/>
          <p:nvPr/>
        </p:nvSpPr>
        <p:spPr>
          <a:xfrm>
            <a:off x="934278" y="6275087"/>
            <a:ext cx="889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*Notice how extra divisions are drawn through heater, even though one division for each </a:t>
            </a:r>
            <a:r>
              <a:rPr lang="en-US" sz="1400" dirty="0" err="1"/>
              <a:t>nx</a:t>
            </a:r>
            <a:r>
              <a:rPr lang="en-US" sz="1400" dirty="0"/>
              <a:t>, </a:t>
            </a:r>
            <a:r>
              <a:rPr lang="en-US" sz="1400" dirty="0" err="1"/>
              <a:t>ny</a:t>
            </a:r>
            <a:r>
              <a:rPr lang="en-US" sz="1400" dirty="0"/>
              <a:t>, </a:t>
            </a:r>
            <a:r>
              <a:rPr lang="en-US" sz="1400" dirty="0" err="1"/>
              <a:t>nz</a:t>
            </a:r>
            <a:r>
              <a:rPr lang="en-US" sz="1400" dirty="0"/>
              <a:t> was selected</a:t>
            </a:r>
          </a:p>
        </p:txBody>
      </p:sp>
    </p:spTree>
    <p:extLst>
      <p:ext uri="{BB962C8B-B14F-4D97-AF65-F5344CB8AC3E}">
        <p14:creationId xmlns:p14="http://schemas.microsoft.com/office/powerpoint/2010/main" val="166904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A2EF0-499A-4F32-A16A-AB76E73C1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the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4EBA2A-982B-4C95-AEFD-EB14EBC9E5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30523"/>
            <a:ext cx="5943600" cy="156615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D55FD-8940-4A84-B9DD-E670DB90DC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132471" y="6515469"/>
            <a:ext cx="543651" cy="365125"/>
          </a:xfrm>
        </p:spPr>
        <p:txBody>
          <a:bodyPr/>
          <a:lstStyle/>
          <a:p>
            <a:fld id="{10BDB825-D857-49DC-98B9-8DADCAA76C0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E1C838-14D1-4A4E-BAF4-10085CA20517}"/>
              </a:ext>
            </a:extLst>
          </p:cNvPr>
          <p:cNvSpPr/>
          <p:nvPr/>
        </p:nvSpPr>
        <p:spPr>
          <a:xfrm>
            <a:off x="756855" y="1245202"/>
            <a:ext cx="1389997" cy="4373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D2A4FA-C1CE-4235-9983-31176FE6A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141" y="1030523"/>
            <a:ext cx="5804459" cy="52011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22DB8B-C897-4D55-BA28-E1AF3C83420F}"/>
              </a:ext>
            </a:extLst>
          </p:cNvPr>
          <p:cNvCxnSpPr>
            <a:cxnSpLocks/>
          </p:cNvCxnSpPr>
          <p:nvPr/>
        </p:nvCxnSpPr>
        <p:spPr>
          <a:xfrm>
            <a:off x="2146852" y="1398105"/>
            <a:ext cx="4240696" cy="10137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B497B9-8207-4225-BAFC-50C64BAE4276}"/>
              </a:ext>
            </a:extLst>
          </p:cNvPr>
          <p:cNvSpPr txBox="1"/>
          <p:nvPr/>
        </p:nvSpPr>
        <p:spPr>
          <a:xfrm>
            <a:off x="152400" y="2662344"/>
            <a:ext cx="581439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When “Start” is clicked, the solver dialog outputs a time estimate for the analysis before completion.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The solver ran significantly quicker than the estimate in this case (~0.1 sec).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The resulting maximum temperature time series for the various model features is shown at right.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We see the 3 second heat pulse with the thermal mass of the cold plate affecting the rise and cooling time/temperature.</a:t>
            </a:r>
          </a:p>
        </p:txBody>
      </p:sp>
    </p:spTree>
    <p:extLst>
      <p:ext uri="{BB962C8B-B14F-4D97-AF65-F5344CB8AC3E}">
        <p14:creationId xmlns:p14="http://schemas.microsoft.com/office/powerpoint/2010/main" val="414811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38289-2B25-4201-910C-A295F44D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Adding a PCM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2F6845-5DEB-4806-B6D9-04A2E5D7A4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14" y="594830"/>
            <a:ext cx="10654056" cy="566240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7CD5F-FF63-4DD0-9BBF-520C5A8956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132471" y="6515469"/>
            <a:ext cx="543651" cy="365125"/>
          </a:xfrm>
        </p:spPr>
        <p:txBody>
          <a:bodyPr/>
          <a:lstStyle/>
          <a:p>
            <a:fld id="{10BDB825-D857-49DC-98B9-8DADCAA76C0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738574-D311-4A3B-B400-CCA84BD4D771}"/>
              </a:ext>
            </a:extLst>
          </p:cNvPr>
          <p:cNvSpPr/>
          <p:nvPr/>
        </p:nvSpPr>
        <p:spPr>
          <a:xfrm>
            <a:off x="675503" y="3056238"/>
            <a:ext cx="7990702" cy="164757"/>
          </a:xfrm>
          <a:prstGeom prst="rect">
            <a:avLst/>
          </a:prstGeom>
          <a:noFill/>
          <a:ln w="28575">
            <a:solidFill>
              <a:srgbClr val="FF0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2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33968</TotalTime>
  <Words>612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Neutra Text</vt:lpstr>
      <vt:lpstr>Neutra Text TF</vt:lpstr>
      <vt:lpstr>Wingdings</vt:lpstr>
      <vt:lpstr>1_Office Theme</vt:lpstr>
      <vt:lpstr>Custom Design</vt:lpstr>
      <vt:lpstr>ARL ParaPower/PCM Tutorial</vt:lpstr>
      <vt:lpstr>ParaPower Overview</vt:lpstr>
      <vt:lpstr>Starting ParaPower </vt:lpstr>
      <vt:lpstr>Graphical User Interface (GUI)</vt:lpstr>
      <vt:lpstr>Graphical User Interface (GUI)</vt:lpstr>
      <vt:lpstr>Add IBCs (internal boundary cavities) for Microchannels</vt:lpstr>
      <vt:lpstr>Building a Model</vt:lpstr>
      <vt:lpstr>Solving the Model</vt:lpstr>
      <vt:lpstr>Adding a PCM</vt:lpstr>
      <vt:lpstr>Effect of PCM</vt:lpstr>
      <vt:lpstr>Adding Parameters</vt:lpstr>
      <vt:lpstr>Visualizing Different Parameter Effects</vt:lpstr>
      <vt:lpstr>Visualizing Different Parameter Effects With the Post-Processing Tool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Ultra-Efficient Turbo-Compression Cooling</dc:title>
  <dc:creator>Garland,Shane</dc:creator>
  <cp:lastModifiedBy>Fish, Michael C CIV USARMY DEVCOM ARL (USA)</cp:lastModifiedBy>
  <cp:revision>1481</cp:revision>
  <cp:lastPrinted>2018-10-30T16:54:03Z</cp:lastPrinted>
  <dcterms:created xsi:type="dcterms:W3CDTF">2015-10-15T16:17:39Z</dcterms:created>
  <dcterms:modified xsi:type="dcterms:W3CDTF">2023-07-11T13:52:46Z</dcterms:modified>
</cp:coreProperties>
</file>