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4aaa3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4aaa3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c3a5ee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c3a5ee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14aaa30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14aaa30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16bc0a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16bc0a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7ccea23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7ccea23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7ccea23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7ccea23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7ccea23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7ccea23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3" Type="http://schemas.openxmlformats.org/officeDocument/2006/relationships/image" Target="../media/image1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3" Type="http://schemas.openxmlformats.org/officeDocument/2006/relationships/image" Target="../media/image1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3" Type="http://schemas.openxmlformats.org/officeDocument/2006/relationships/image" Target="../media/image23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Relationship Id="rId15" Type="http://schemas.openxmlformats.org/officeDocument/2006/relationships/image" Target="../media/image44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41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59.png"/><Relationship Id="rId13" Type="http://schemas.openxmlformats.org/officeDocument/2006/relationships/image" Target="../media/image39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55.png"/><Relationship Id="rId15" Type="http://schemas.openxmlformats.org/officeDocument/2006/relationships/image" Target="../media/image56.png"/><Relationship Id="rId14" Type="http://schemas.openxmlformats.org/officeDocument/2006/relationships/image" Target="../media/image42.png"/><Relationship Id="rId17" Type="http://schemas.openxmlformats.org/officeDocument/2006/relationships/image" Target="../media/image40.png"/><Relationship Id="rId16" Type="http://schemas.openxmlformats.org/officeDocument/2006/relationships/image" Target="../media/image45.png"/><Relationship Id="rId5" Type="http://schemas.openxmlformats.org/officeDocument/2006/relationships/image" Target="../media/image46.png"/><Relationship Id="rId19" Type="http://schemas.openxmlformats.org/officeDocument/2006/relationships/image" Target="../media/image33.png"/><Relationship Id="rId6" Type="http://schemas.openxmlformats.org/officeDocument/2006/relationships/image" Target="../media/image34.png"/><Relationship Id="rId18" Type="http://schemas.openxmlformats.org/officeDocument/2006/relationships/image" Target="../media/image41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22" Type="http://schemas.openxmlformats.org/officeDocument/2006/relationships/image" Target="../media/image51.png"/><Relationship Id="rId21" Type="http://schemas.openxmlformats.org/officeDocument/2006/relationships/image" Target="../media/image61.png"/><Relationship Id="rId24" Type="http://schemas.openxmlformats.org/officeDocument/2006/relationships/image" Target="../media/image32.png"/><Relationship Id="rId23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26" Type="http://schemas.openxmlformats.org/officeDocument/2006/relationships/image" Target="../media/image49.png"/><Relationship Id="rId25" Type="http://schemas.openxmlformats.org/officeDocument/2006/relationships/image" Target="../media/image50.png"/><Relationship Id="rId28" Type="http://schemas.openxmlformats.org/officeDocument/2006/relationships/image" Target="../media/image35.png"/><Relationship Id="rId27" Type="http://schemas.openxmlformats.org/officeDocument/2006/relationships/image" Target="../media/image44.png"/><Relationship Id="rId5" Type="http://schemas.openxmlformats.org/officeDocument/2006/relationships/image" Target="../media/image28.png"/><Relationship Id="rId6" Type="http://schemas.openxmlformats.org/officeDocument/2006/relationships/image" Target="../media/image52.png"/><Relationship Id="rId7" Type="http://schemas.openxmlformats.org/officeDocument/2006/relationships/image" Target="../media/image54.png"/><Relationship Id="rId8" Type="http://schemas.openxmlformats.org/officeDocument/2006/relationships/image" Target="../media/image22.png"/><Relationship Id="rId11" Type="http://schemas.openxmlformats.org/officeDocument/2006/relationships/image" Target="../media/image24.png"/><Relationship Id="rId10" Type="http://schemas.openxmlformats.org/officeDocument/2006/relationships/image" Target="../media/image64.png"/><Relationship Id="rId13" Type="http://schemas.openxmlformats.org/officeDocument/2006/relationships/image" Target="../media/image48.png"/><Relationship Id="rId12" Type="http://schemas.openxmlformats.org/officeDocument/2006/relationships/image" Target="../media/image26.png"/><Relationship Id="rId15" Type="http://schemas.openxmlformats.org/officeDocument/2006/relationships/image" Target="../media/image57.png"/><Relationship Id="rId14" Type="http://schemas.openxmlformats.org/officeDocument/2006/relationships/image" Target="../media/image60.png"/><Relationship Id="rId17" Type="http://schemas.openxmlformats.org/officeDocument/2006/relationships/image" Target="../media/image47.png"/><Relationship Id="rId16" Type="http://schemas.openxmlformats.org/officeDocument/2006/relationships/image" Target="../media/image58.png"/><Relationship Id="rId19" Type="http://schemas.openxmlformats.org/officeDocument/2006/relationships/image" Target="../media/image63.png"/><Relationship Id="rId1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725" y="1689750"/>
            <a:ext cx="4818528" cy="145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4844850" y="3144400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x_0)&#10;%de0193bb-4329-43b7-b5b7-32d4ef130d77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160705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)&#10;%09b7e34d-b222-403b-8698-879563c373da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638" y="181660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2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01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f(x)?&#10;%ebdf16e5-96f5-4478-bd5c-17d64bb4ed36"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8513" y="2487900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 x&#10;%579547b9-8f26-41cb-ab85-4f0a87a5f9e6"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288" y="3465975"/>
            <a:ext cx="123825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 rot="10800000">
            <a:off x="4556125" y="2203700"/>
            <a:ext cx="1095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650" y="16230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9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5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475" y="2571750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735900" y="1485150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 rot="10800000">
            <a:off x="4452713" y="2255300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flipH="1">
            <a:off x="4846600" y="1700550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0)&#10;%8a45f395-5e5f-44c7-b650-d0adb9475e4e"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0963" y="158730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788" y="1796850"/>
            <a:ext cx="3714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50" y="18341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4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62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0075" y="33790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1475" y="194242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89" name="Google Shape;8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90" name="Google Shape;9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8225" y="20900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91" name="Google Shape;91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53300" y="18341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flipH="1" rot="10800000">
            <a:off x="4264125" y="2174450"/>
            <a:ext cx="1386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5919700" y="2425388"/>
            <a:ext cx="936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94" name="Google Shape;9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64575" y="24168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95" name="Google Shape;9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75500" y="2673350"/>
            <a:ext cx="4381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675" y="18268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9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0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05" name="Google Shape;1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06" name="Google Shape;10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07" name="Google Shape;10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08" name="Google Shape;10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71363" y="2069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09" name="Google Shape;10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 flipH="1" rot="10800000">
            <a:off x="4222750" y="2278325"/>
            <a:ext cx="9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5203125" y="1797950"/>
            <a:ext cx="147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112" name="Google Shape;11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4125" y="27704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113" name="Google Shape;11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44875" y="1518575"/>
            <a:ext cx="4381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795700" y="2538788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42550" y="1303175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2609850" y="1804315"/>
            <a:ext cx="4924425" cy="1513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7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38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25" name="Google Shape;12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26" name="Google Shape;12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27" name="Google Shape;12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28" name="Google Shape;12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49838" y="199150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29" name="Google Shape;12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130" name="Google Shape;13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24400" y="2737725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5002600" y="1708075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4991100" y="2444850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>
            <a:off x="5114925" y="1917050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1401100" y="2270375"/>
            <a:ext cx="1440000" cy="105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 flipH="1" rot="10800000">
            <a:off x="1392000" y="1945225"/>
            <a:ext cx="2700" cy="16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8"/>
          <p:cNvCxnSpPr/>
          <p:nvPr/>
        </p:nvCxnSpPr>
        <p:spPr>
          <a:xfrm flipH="1" rot="10800000">
            <a:off x="1124346" y="3308700"/>
            <a:ext cx="2023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18"/>
          <p:cNvCxnSpPr/>
          <p:nvPr/>
        </p:nvCxnSpPr>
        <p:spPr>
          <a:xfrm flipH="1">
            <a:off x="2841350" y="1990725"/>
            <a:ext cx="9300" cy="155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 flipH="1">
            <a:off x="1391793" y="2057325"/>
            <a:ext cx="9300" cy="146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391800" y="2686725"/>
            <a:ext cx="9600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1200675" y="2270379"/>
            <a:ext cx="18288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 flipH="1">
            <a:off x="1261872" y="3312795"/>
            <a:ext cx="1737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2351800" y="2687975"/>
            <a:ext cx="12000" cy="64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47" name="Google Shape;147;p18"/>
          <p:cNvGrpSpPr/>
          <p:nvPr/>
        </p:nvGrpSpPr>
        <p:grpSpPr>
          <a:xfrm rot="2700243">
            <a:off x="2267421" y="2606178"/>
            <a:ext cx="162310" cy="162310"/>
            <a:chOff x="3066025" y="1722400"/>
            <a:chExt cx="162300" cy="162300"/>
          </a:xfrm>
        </p:grpSpPr>
        <p:cxnSp>
          <p:nvCxnSpPr>
            <p:cNvPr id="148" name="Google Shape;148;p18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" name="Google Shape;150;p18"/>
          <p:cNvSpPr/>
          <p:nvPr/>
        </p:nvSpPr>
        <p:spPr>
          <a:xfrm>
            <a:off x="2786600" y="2213019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47" y="3346825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47" y="202729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296" y="339730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8646" y="2027294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>
            <a:off x="1300353" y="331577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1300353" y="228167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 rot="5400000">
            <a:off x="1286187" y="330867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 rot="5400000">
            <a:off x="2733987" y="330867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/>
          <p:nvPr/>
        </p:nvSpPr>
        <p:spPr>
          <a:xfrm>
            <a:off x="1332385" y="2213019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781950" y="32519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27885" y="3251913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515775" y="2289425"/>
            <a:ext cx="1440000" cy="105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 flipH="1">
            <a:off x="5956025" y="2009775"/>
            <a:ext cx="9300" cy="1554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 flipH="1">
            <a:off x="4506468" y="2000175"/>
            <a:ext cx="9300" cy="1554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4506475" y="2705775"/>
            <a:ext cx="960000" cy="1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8"/>
          <p:cNvCxnSpPr/>
          <p:nvPr/>
        </p:nvCxnSpPr>
        <p:spPr>
          <a:xfrm flipH="1">
            <a:off x="4208550" y="2289429"/>
            <a:ext cx="20118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 flipH="1">
            <a:off x="4208550" y="3331845"/>
            <a:ext cx="20118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5459550" y="2720900"/>
            <a:ext cx="7800" cy="606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9" name="Google Shape;169;p18"/>
          <p:cNvGrpSpPr/>
          <p:nvPr/>
        </p:nvGrpSpPr>
        <p:grpSpPr>
          <a:xfrm rot="2700243">
            <a:off x="5382096" y="2625228"/>
            <a:ext cx="162310" cy="162310"/>
            <a:chOff x="3066025" y="1722400"/>
            <a:chExt cx="162300" cy="162300"/>
          </a:xfrm>
        </p:grpSpPr>
        <p:cxnSp>
          <p:nvCxnSpPr>
            <p:cNvPr id="170" name="Google Shape;170;p18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8"/>
          <p:cNvSpPr/>
          <p:nvPr/>
        </p:nvSpPr>
        <p:spPr>
          <a:xfrm>
            <a:off x="5901275" y="223206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>
            <a:off x="4415028" y="33348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4415028" y="23007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 rot="5400000">
            <a:off x="4400862" y="332772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 rot="5400000">
            <a:off x="5848662" y="332772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/>
          <p:nvPr/>
        </p:nvSpPr>
        <p:spPr>
          <a:xfrm>
            <a:off x="4470885" y="22511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915675" y="3270963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447310" y="3275713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color{green}\text u_{0}&#10;%906e6afc-0e44-4f01-af47-d271f6a05171"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7063" y="3602150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181" name="Google Shape;18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1488" y="361167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182" name="Google Shape;18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6625" y="222446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183" name="Google Shape;18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6600" y="32797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184" name="Google Shape;18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24188" y="20472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185" name="Google Shape;18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21225" y="21043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186" name="Google Shape;18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0750" y="34035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187" name="Google Shape;187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33713" y="34273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mu_1&#10;%8c806ee2-c180-4b2e-a4a6-e558f3f935a5" id="188" name="Google Shape;188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10725" y="2986700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mu_0&#10;%6ab3a84c-4ce6-483e-a38f-171d1f93b37a" id="189" name="Google Shape;189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54675" y="2744125"/>
            <a:ext cx="2095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3068300" y="3070725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143100" y="16288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\mu_0,\mu_1)&#10;%30b1f5d8-1a13-414f-8ea2-9df65b9e8302" id="192" name="Google Shape;192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06450" y="2402225"/>
            <a:ext cx="6667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2628250" y="1533025"/>
            <a:ext cx="35535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645425" y="2203700"/>
            <a:ext cx="15864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9"/>
          <p:cNvCxnSpPr/>
          <p:nvPr/>
        </p:nvCxnSpPr>
        <p:spPr>
          <a:xfrm rot="-5400000">
            <a:off x="4529998" y="107705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p19"/>
          <p:cNvCxnSpPr/>
          <p:nvPr/>
        </p:nvCxnSpPr>
        <p:spPr>
          <a:xfrm flipH="1" rot="10800000">
            <a:off x="3631000" y="1147075"/>
            <a:ext cx="3000" cy="283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19"/>
          <p:cNvCxnSpPr/>
          <p:nvPr/>
        </p:nvCxnSpPr>
        <p:spPr>
          <a:xfrm flipH="1">
            <a:off x="5232125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/>
          <p:nvPr/>
        </p:nvCxnSpPr>
        <p:spPr>
          <a:xfrm flipH="1">
            <a:off x="6177400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/>
          <p:nvPr/>
        </p:nvCxnSpPr>
        <p:spPr>
          <a:xfrm flipH="1">
            <a:off x="2619678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 flipH="1">
            <a:off x="3630168" y="13810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3643325" y="2617800"/>
            <a:ext cx="8001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 flipH="1">
            <a:off x="2467170" y="1536192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flipH="1">
            <a:off x="2467170" y="2203704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 flipH="1">
            <a:off x="2467170" y="3246120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flipH="1">
            <a:off x="2467170" y="3715788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 flipH="1" rot="10800000">
            <a:off x="4438650" y="2617750"/>
            <a:ext cx="4800" cy="6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1" name="Google Shape;211;p19"/>
          <p:cNvGrpSpPr/>
          <p:nvPr/>
        </p:nvGrpSpPr>
        <p:grpSpPr>
          <a:xfrm rot="2700243">
            <a:off x="4358171" y="2536628"/>
            <a:ext cx="162310" cy="162310"/>
            <a:chOff x="3066025" y="1722400"/>
            <a:chExt cx="162300" cy="162300"/>
          </a:xfrm>
        </p:grpSpPr>
        <p:cxnSp>
          <p:nvCxnSpPr>
            <p:cNvPr id="212" name="Google Shape;212;p19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" name="Google Shape;214;p19"/>
          <p:cNvSpPr/>
          <p:nvPr/>
        </p:nvSpPr>
        <p:spPr>
          <a:xfrm>
            <a:off x="6127150" y="2146344"/>
            <a:ext cx="1098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6136300" y="14811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5186525" y="1481113"/>
            <a:ext cx="100500" cy="10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2572975" y="14811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177375" y="2146344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568475" y="2146344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6108850" y="365518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5168225" y="3648456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546625" y="3642906"/>
            <a:ext cx="155400" cy="15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224" name="Google Shape;2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8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2)&#10;%922f2304-f332-4678-8a02-c0f48555a535" id="225" name="Google Shape;2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596" y="1330001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-1)&#10;%8d25f91a-b449-4ce9-8493-79e17e4fd218" id="226" name="Google Shape;2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621" y="3789025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-1)&#10;%a03e190b-ba0b-49f6-8dd1-4adaa2c686ee" id="227" name="Google Shape;2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42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-1)&#10;%85b12039-d893-495a-b0e2-9790a9c79fe0" id="228" name="Google Shape;22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4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-1)&#10;%e3197f47-0397-4b77-b2c0-39e45847dd80" id="229" name="Google Shape;22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79675" y="3810700"/>
            <a:ext cx="6858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0)&#10;%d853d3e7-d5ae-426a-9934-ecded67efb3d" id="230" name="Google Shape;23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03500" y="328015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231" name="Google Shape;23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94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0)&#10;%7e2b4624-fa14-472a-933f-a533d31a9fce" id="232" name="Google Shape;23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07891" y="331620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1)&#10;%6f9f6f51-f5ea-457e-948c-6777c1b8ed22" id="233" name="Google Shape;23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65616" y="2017219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2)&#10;%b90778c3-140e-498d-a419-405e9f4100b3" id="234" name="Google Shape;23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29541" y="13155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2)&#10;%997fed4f-34ef-4577-a2c3-d7fe8d8ed5f3" id="235" name="Google Shape;235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12696" y="1330001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2)&#10;%2e3bf631-e5b6-4a09-bf91-fa43417a1454" id="236" name="Google Shape;236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03500" y="1366076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1)&#10;%e5d5ba18-4fe4-4fe8-97fe-3f7a2402bc6d" id="237" name="Google Shape;237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03500" y="2024444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238" name="Google Shape;238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83846" y="1995569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9"/>
          <p:cNvCxnSpPr/>
          <p:nvPr/>
        </p:nvCxnSpPr>
        <p:spPr>
          <a:xfrm>
            <a:off x="3538728" y="32491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9"/>
          <p:cNvCxnSpPr/>
          <p:nvPr/>
        </p:nvCxnSpPr>
        <p:spPr>
          <a:xfrm>
            <a:off x="3538728" y="22150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3538728" y="15389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3538728" y="37166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/>
          <p:nvPr/>
        </p:nvCxnSpPr>
        <p:spPr>
          <a:xfrm rot="5400000">
            <a:off x="3524562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/>
          <p:nvPr/>
        </p:nvCxnSpPr>
        <p:spPr>
          <a:xfrm rot="5400000">
            <a:off x="5124762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/>
          <p:nvPr/>
        </p:nvCxnSpPr>
        <p:spPr>
          <a:xfrm rot="5400000">
            <a:off x="6066594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/>
          <p:nvPr/>
        </p:nvCxnSpPr>
        <p:spPr>
          <a:xfrm rot="5400000">
            <a:off x="2509578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9"/>
          <p:cNvSpPr/>
          <p:nvPr/>
        </p:nvSpPr>
        <p:spPr>
          <a:xfrm>
            <a:off x="3575410" y="1481113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3570760" y="2146344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3570760" y="3648456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172725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118000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542850" y="3180588"/>
            <a:ext cx="146400" cy="14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566260" y="31852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6713150" y="30274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3372200" y="7559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\mu_0,\mu_1)&#10;%30b1f5d8-1a13-414f-8ea2-9df65b9e8302" id="256" name="Google Shape;256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48725" y="2322850"/>
            <a:ext cx="6667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2622550" y="1533025"/>
            <a:ext cx="34845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613150" y="2212700"/>
            <a:ext cx="15540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flipH="1" rot="5400000">
            <a:off x="4285702" y="-557575"/>
            <a:ext cx="15300" cy="4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flipH="1" rot="5400000">
            <a:off x="4264495" y="1623200"/>
            <a:ext cx="27300" cy="42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flipH="1" rot="5400000">
            <a:off x="4224676" y="120125"/>
            <a:ext cx="36600" cy="413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flipH="1" rot="5400000">
            <a:off x="4221078" y="1141850"/>
            <a:ext cx="47400" cy="419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5134062" y="1150350"/>
            <a:ext cx="585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6086850" y="1110325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2606034" y="1150350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3593580" y="1150350"/>
            <a:ext cx="366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0"/>
          <p:cNvCxnSpPr/>
          <p:nvPr/>
        </p:nvCxnSpPr>
        <p:spPr>
          <a:xfrm>
            <a:off x="3516925" y="32491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0"/>
          <p:cNvCxnSpPr/>
          <p:nvPr/>
        </p:nvCxnSpPr>
        <p:spPr>
          <a:xfrm>
            <a:off x="3516925" y="219335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3516925" y="15389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0"/>
          <p:cNvCxnSpPr/>
          <p:nvPr/>
        </p:nvCxnSpPr>
        <p:spPr>
          <a:xfrm>
            <a:off x="3516925" y="37166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0"/>
          <p:cNvCxnSpPr/>
          <p:nvPr/>
        </p:nvCxnSpPr>
        <p:spPr>
          <a:xfrm rot="5400000">
            <a:off x="3498876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0"/>
          <p:cNvCxnSpPr/>
          <p:nvPr/>
        </p:nvCxnSpPr>
        <p:spPr>
          <a:xfrm rot="5400000">
            <a:off x="5048562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0"/>
          <p:cNvCxnSpPr/>
          <p:nvPr/>
        </p:nvCxnSpPr>
        <p:spPr>
          <a:xfrm rot="5400000">
            <a:off x="5981250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0"/>
          <p:cNvCxnSpPr/>
          <p:nvPr/>
        </p:nvCxnSpPr>
        <p:spPr>
          <a:xfrm rot="5400000">
            <a:off x="2502896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color{green}\text u_{-1}&#10;%adf6f5c2-50e3-45d1-bd1b-e88baec4757f"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63" y="4316525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0}&#10;%906e6afc-0e44-4f01-af47-d271f6a05171"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38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281" name="Google Shape;2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8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2}&#10;%384f529e-07b5-44f5-8cb1-905d7b69e08a" id="282" name="Google Shape;2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5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2}&#10;%5a7f7398-e9e7-424d-88d8-bf6384e63540" id="283" name="Google Shape;2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1563" y="1467175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284" name="Google Shape;28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22075" y="214826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285" name="Google Shape;28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3475" y="31654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-1}&#10;%c39cd0ce-3d9b-4b9f-9276-3add3429be1e" id="286" name="Google Shape;28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8700" y="3630875"/>
            <a:ext cx="2762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287" name="Google Shape;28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5513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288" name="Google Shape;28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925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1}&#10;%2888ab32-7587-4893-b943-44397bad5c66" id="289" name="Google Shape;289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40950" y="199008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0}&#10;%98e187f9-e0c0-44b1-aa45-485de0f03df5" id="290" name="Google Shape;290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50475" y="32797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-1}&#10;%0b5ea587-698e-4c99-bbf8-f8f443caab72" id="291" name="Google Shape;291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64750" y="3827388"/>
            <a:ext cx="504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-1}&#10;%3ba73600-bf80-4976-9270-f4c0af9904e7" id="292" name="Google Shape;292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134475" y="377976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-1}&#10;%7a97ed46-8acf-4580-b31f-81e00d84b946" id="293" name="Google Shape;293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02075" y="377023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294" name="Google Shape;294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11600" y="33083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4c341024-2233-41e8-ba27-87936e70f2d7" id="295" name="Google Shape;295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1925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2}&#10;%ce4d9607-e8b2-4bf9-8feb-57c1b9109cb1" id="296" name="Google Shape;296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295513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2}&#10;%cbbbe6ac-43da-4ef3-be44-c51a7c4e39c1" id="297" name="Google Shape;297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98100" y="13334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2}&#10;%8f3da358-f7cd-43ef-8806-06a096aaccb8" id="298" name="Google Shape;298;p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124950" y="135247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1}&#10;%50217977-ccce-4262-baf6-9d60f7ce11e6" id="299" name="Google Shape;299;p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24950" y="20472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300" name="Google Shape;300;p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257413" y="3284463"/>
            <a:ext cx="314325" cy="1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0"/>
          <p:cNvCxnSpPr/>
          <p:nvPr/>
        </p:nvCxnSpPr>
        <p:spPr>
          <a:xfrm>
            <a:off x="3624275" y="2617800"/>
            <a:ext cx="822900" cy="4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0"/>
          <p:cNvCxnSpPr/>
          <p:nvPr/>
        </p:nvCxnSpPr>
        <p:spPr>
          <a:xfrm flipH="1" rot="10800000">
            <a:off x="4438650" y="2617750"/>
            <a:ext cx="4800" cy="61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3" name="Google Shape;303;p20"/>
          <p:cNvGrpSpPr/>
          <p:nvPr/>
        </p:nvGrpSpPr>
        <p:grpSpPr>
          <a:xfrm rot="2700243">
            <a:off x="4358171" y="2536628"/>
            <a:ext cx="162310" cy="162310"/>
            <a:chOff x="3066025" y="1722400"/>
            <a:chExt cx="162300" cy="162300"/>
          </a:xfrm>
        </p:grpSpPr>
        <p:cxnSp>
          <p:nvCxnSpPr>
            <p:cNvPr id="304" name="Google Shape;304;p20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0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\text w_{0,-1}&#10;%b044d039-8625-47cb-9c64-a6677b4d4f11" id="306" name="Google Shape;306;p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143250" y="3790950"/>
            <a:ext cx="4095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/>
          <p:nvPr/>
        </p:nvSpPr>
        <p:spPr>
          <a:xfrm>
            <a:off x="3556485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109060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042510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2546835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3556485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09060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042510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2546835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3556485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109060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6042510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2546835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3556485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109060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042510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2546835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text w_{2,0}&#10;%e6967ff2-2e4e-48a6-b8c8-9fb27b552c62" id="323" name="Google Shape;323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143625" y="32766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mu_1&#10;%8c806ee2-c180-4b2e-a4a6-e558f3f935a5" id="324" name="Google Shape;324;p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179750" y="2922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mu_0&#10;%6ab3a84c-4ce6-483e-a38f-171d1f93b37a" id="325" name="Google Shape;325;p2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57450" y="2658400"/>
            <a:ext cx="2095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