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F2EA-87B3-CA72-390D-05B7D22B7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C6709-F406-AA67-4A11-1EE7CCA2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35BF4-FA3E-459F-FF68-8F71F40E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E3D6B-3ECA-596C-53E2-981E78DF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B68C-4510-7F37-DFB5-038C4E20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22BB-8648-B119-7349-7A9CA34D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EBB06-CF5E-4224-E656-8DE5B524C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616A0-9E43-6047-71A9-5C556FE9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3D06-F8D4-7294-2BA5-030D662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CA278-D4C4-DB8E-B926-C1107944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9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A7935-BCA7-DD2E-A4BE-435B8A0A5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D5802-75C4-FA9C-9669-CBE8165CB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397C-AE94-6953-978A-67EADC7B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14A2F-11BF-B89D-1C93-001630BC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CE1D-6F02-1859-B54F-43FED797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4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8102-D346-A60C-A6A0-63E69F42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53A4-2DA3-F620-FA05-5A4AA6E0C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737C-2C03-58C8-A008-BD079934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B3FCA-ADF7-B27B-2D45-552B9E9B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F6CF0-20B8-1D66-578F-8354710C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ED71-FE1C-08B9-9674-443D9CDB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67532-7A59-819A-D678-78C7F1747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0FDC5-33A0-6E2A-44BF-CE9BC3DA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95CE-08F4-C527-47BC-C328E518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CFAF-15E7-6FC9-0EE9-B4DDE38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F019-1907-A0B3-8DE0-789968CB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C689-A876-7776-3657-EF284B17F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5113-4E7D-AFAC-1953-82EADBDD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24E38-EBB9-7132-964A-CF840469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D3F06-3E3F-9AD1-336A-45E601AB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139F1-CDDC-8387-2D91-F50F858B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E477-0739-FFEE-4CB5-73E8364E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F895-38DE-6999-2D18-79AC92E7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A5A94-2AA8-A839-46C4-015A4C9A0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98B77-AD67-AD31-D587-897FD9492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48696-2EAB-4BB3-099C-C3F91FBFF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C7C21-7DF6-023D-ED55-10063CAD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A08F-84AF-2673-F72A-200C3D90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41F42-1A84-57C9-A4CA-67001557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B8DD-55FA-DE71-5BC8-0F7B7F37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FDA5A-5FAA-CA3D-F462-E98FE156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696F4-645B-1938-3B7D-EF2EB230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77FF9-452A-2DB0-810C-FA1E1C84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1D373-F9F0-508F-89BE-C7C34C11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3461A-3AB5-8025-3979-2BE77D19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1C335-0CB5-F594-C8F6-DEBCB15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8BD7-4146-26B3-5D1D-3F4FE327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3DAE9-788F-C3C4-A89B-78DE905E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0F14-722E-640A-7DE6-A31B5C4C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9F3A8-5FB8-5496-8B34-89D922A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DC17C-B675-6DBB-88D8-14554056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7031D-D952-2DFD-660A-4CF4952E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3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300B-A562-DC26-3E2D-D8C66569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59220-66A0-1DD2-BB53-48995DC62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98B45-2451-4C8B-D538-60A2EA11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AD68C-3C1E-F092-421E-DDB2F867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5E8A9-D33E-32BE-4CB8-555BB0F6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DF595-E04F-C3B9-CFA3-74FFD172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1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98553-EDFB-D43D-63E6-8E222A277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185D-C749-56A3-6DC6-13A55FD6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7BD6-8181-FED1-7023-CBA81DD1D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9E09-A5F6-0B4E-A209-A587FC0330AA}" type="datetimeFigureOut">
              <a:rPr lang="en-US" smtClean="0"/>
              <a:t>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6304-D3F4-52EC-D189-04A6E93F8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7ACDD-6E45-2D76-CE93-12495EE17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D655-355C-CD41-A6E6-9EE7D9F33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3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B69E835D-F64C-12DE-BD19-051127891374}"/>
              </a:ext>
            </a:extLst>
          </p:cNvPr>
          <p:cNvSpPr/>
          <p:nvPr/>
        </p:nvSpPr>
        <p:spPr>
          <a:xfrm>
            <a:off x="2463737" y="1061235"/>
            <a:ext cx="6196788" cy="3952199"/>
          </a:xfrm>
          <a:custGeom>
            <a:avLst/>
            <a:gdLst>
              <a:gd name="connsiteX0" fmla="*/ 2948523 w 7151025"/>
              <a:gd name="connsiteY0" fmla="*/ 705781 h 4369558"/>
              <a:gd name="connsiteX1" fmla="*/ 1230934 w 7151025"/>
              <a:gd name="connsiteY1" fmla="*/ 903489 h 4369558"/>
              <a:gd name="connsiteX2" fmla="*/ 217680 w 7151025"/>
              <a:gd name="connsiteY2" fmla="*/ 2621079 h 4369558"/>
              <a:gd name="connsiteX3" fmla="*/ 477172 w 7151025"/>
              <a:gd name="connsiteY3" fmla="*/ 4153316 h 4369558"/>
              <a:gd name="connsiteX4" fmla="*/ 4987388 w 7151025"/>
              <a:gd name="connsiteY4" fmla="*/ 4165673 h 4369558"/>
              <a:gd name="connsiteX5" fmla="*/ 6630837 w 7151025"/>
              <a:gd name="connsiteY5" fmla="*/ 2349230 h 4369558"/>
              <a:gd name="connsiteX6" fmla="*/ 7100394 w 7151025"/>
              <a:gd name="connsiteY6" fmla="*/ 532787 h 4369558"/>
              <a:gd name="connsiteX7" fmla="*/ 5605226 w 7151025"/>
              <a:gd name="connsiteY7" fmla="*/ 1446 h 4369558"/>
              <a:gd name="connsiteX8" fmla="*/ 4072988 w 7151025"/>
              <a:gd name="connsiteY8" fmla="*/ 643997 h 4369558"/>
              <a:gd name="connsiteX9" fmla="*/ 2948523 w 7151025"/>
              <a:gd name="connsiteY9" fmla="*/ 705781 h 436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51025" h="4369558">
                <a:moveTo>
                  <a:pt x="2948523" y="705781"/>
                </a:moveTo>
                <a:cubicBezTo>
                  <a:pt x="2474847" y="749030"/>
                  <a:pt x="1686075" y="584273"/>
                  <a:pt x="1230934" y="903489"/>
                </a:cubicBezTo>
                <a:cubicBezTo>
                  <a:pt x="775793" y="1222705"/>
                  <a:pt x="343307" y="2079441"/>
                  <a:pt x="217680" y="2621079"/>
                </a:cubicBezTo>
                <a:cubicBezTo>
                  <a:pt x="92053" y="3162717"/>
                  <a:pt x="-317779" y="3895884"/>
                  <a:pt x="477172" y="4153316"/>
                </a:cubicBezTo>
                <a:cubicBezTo>
                  <a:pt x="1272123" y="4410748"/>
                  <a:pt x="3961777" y="4466354"/>
                  <a:pt x="4987388" y="4165673"/>
                </a:cubicBezTo>
                <a:cubicBezTo>
                  <a:pt x="6012999" y="3864992"/>
                  <a:pt x="6278669" y="2954711"/>
                  <a:pt x="6630837" y="2349230"/>
                </a:cubicBezTo>
                <a:cubicBezTo>
                  <a:pt x="6983005" y="1743749"/>
                  <a:pt x="7271329" y="924084"/>
                  <a:pt x="7100394" y="532787"/>
                </a:cubicBezTo>
                <a:cubicBezTo>
                  <a:pt x="6929459" y="141490"/>
                  <a:pt x="6109794" y="-17089"/>
                  <a:pt x="5605226" y="1446"/>
                </a:cubicBezTo>
                <a:cubicBezTo>
                  <a:pt x="5100658" y="19981"/>
                  <a:pt x="4517831" y="526608"/>
                  <a:pt x="4072988" y="643997"/>
                </a:cubicBezTo>
                <a:cubicBezTo>
                  <a:pt x="3628145" y="761386"/>
                  <a:pt x="3422199" y="662532"/>
                  <a:pt x="2948523" y="705781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D41803-B71B-3A59-00B7-3FD4D4027948}"/>
              </a:ext>
            </a:extLst>
          </p:cNvPr>
          <p:cNvCxnSpPr>
            <a:cxnSpLocks/>
          </p:cNvCxnSpPr>
          <p:nvPr/>
        </p:nvCxnSpPr>
        <p:spPr>
          <a:xfrm>
            <a:off x="2101501" y="2958716"/>
            <a:ext cx="640776" cy="195133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C6F3E5-16E5-15F3-6D4B-03044382B467}"/>
              </a:ext>
            </a:extLst>
          </p:cNvPr>
          <p:cNvCxnSpPr>
            <a:cxnSpLocks/>
          </p:cNvCxnSpPr>
          <p:nvPr/>
        </p:nvCxnSpPr>
        <p:spPr>
          <a:xfrm>
            <a:off x="2080494" y="3185947"/>
            <a:ext cx="581363" cy="160283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75A10E-0951-291F-946C-76FCC738094B}"/>
              </a:ext>
            </a:extLst>
          </p:cNvPr>
          <p:cNvCxnSpPr>
            <a:cxnSpLocks/>
          </p:cNvCxnSpPr>
          <p:nvPr/>
        </p:nvCxnSpPr>
        <p:spPr>
          <a:xfrm>
            <a:off x="2712095" y="1868818"/>
            <a:ext cx="518983" cy="333526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F39496-95FE-3EA4-F3D9-EB5383A9773A}"/>
              </a:ext>
            </a:extLst>
          </p:cNvPr>
          <p:cNvCxnSpPr>
            <a:cxnSpLocks/>
          </p:cNvCxnSpPr>
          <p:nvPr/>
        </p:nvCxnSpPr>
        <p:spPr>
          <a:xfrm>
            <a:off x="2572903" y="2035581"/>
            <a:ext cx="549009" cy="319163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8DCE68-5BD6-67FE-E9E7-EAFB0F45D7A5}"/>
              </a:ext>
            </a:extLst>
          </p:cNvPr>
          <p:cNvCxnSpPr>
            <a:cxnSpLocks/>
          </p:cNvCxnSpPr>
          <p:nvPr/>
        </p:nvCxnSpPr>
        <p:spPr>
          <a:xfrm>
            <a:off x="2478169" y="2237815"/>
            <a:ext cx="528216" cy="269114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D5684C-C3CA-BFD4-1C81-E6D75D3053FB}"/>
              </a:ext>
            </a:extLst>
          </p:cNvPr>
          <p:cNvCxnSpPr>
            <a:cxnSpLocks/>
          </p:cNvCxnSpPr>
          <p:nvPr/>
        </p:nvCxnSpPr>
        <p:spPr>
          <a:xfrm>
            <a:off x="2362642" y="2413438"/>
            <a:ext cx="574147" cy="235594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CF7D16-DDF6-278C-42FB-942B7F3DD66E}"/>
              </a:ext>
            </a:extLst>
          </p:cNvPr>
          <p:cNvCxnSpPr/>
          <p:nvPr/>
        </p:nvCxnSpPr>
        <p:spPr>
          <a:xfrm>
            <a:off x="2278614" y="2596055"/>
            <a:ext cx="588579" cy="220717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22050B-FB35-933C-D61A-886FB0745222}"/>
              </a:ext>
            </a:extLst>
          </p:cNvPr>
          <p:cNvCxnSpPr/>
          <p:nvPr/>
        </p:nvCxnSpPr>
        <p:spPr>
          <a:xfrm>
            <a:off x="2183880" y="2756338"/>
            <a:ext cx="588579" cy="220717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8DF8D-8A96-AB1A-28FF-ACFEAB2D06C8}"/>
              </a:ext>
            </a:extLst>
          </p:cNvPr>
          <p:cNvCxnSpPr>
            <a:cxnSpLocks/>
          </p:cNvCxnSpPr>
          <p:nvPr/>
        </p:nvCxnSpPr>
        <p:spPr>
          <a:xfrm>
            <a:off x="2020735" y="3376661"/>
            <a:ext cx="581363" cy="160283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0317B7-07D5-FB70-C32C-55F867D454E0}"/>
                  </a:ext>
                </a:extLst>
              </p:cNvPr>
              <p:cNvSpPr txBox="1"/>
              <p:nvPr/>
            </p:nvSpPr>
            <p:spPr>
              <a:xfrm>
                <a:off x="6363746" y="2645000"/>
                <a:ext cx="3718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0317B7-07D5-FB70-C32C-55F867D45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746" y="2645000"/>
                <a:ext cx="371897" cy="492443"/>
              </a:xfrm>
              <a:prstGeom prst="rect">
                <a:avLst/>
              </a:prstGeom>
              <a:blipFill>
                <a:blip r:embed="rId2"/>
                <a:stretch>
                  <a:fillRect l="-26667" r="-23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A53C3F-14D9-C3EA-AA10-36E966BBC90D}"/>
                  </a:ext>
                </a:extLst>
              </p:cNvPr>
              <p:cNvSpPr txBox="1"/>
              <p:nvPr/>
            </p:nvSpPr>
            <p:spPr>
              <a:xfrm>
                <a:off x="1541686" y="1920995"/>
                <a:ext cx="4523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A53C3F-14D9-C3EA-AA10-36E966BBC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686" y="1920995"/>
                <a:ext cx="452303" cy="492443"/>
              </a:xfrm>
              <a:prstGeom prst="rect">
                <a:avLst/>
              </a:prstGeom>
              <a:blipFill>
                <a:blip r:embed="rId3"/>
                <a:stretch>
                  <a:fillRect l="-19444" r="-5556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123456-0649-1EE8-8667-B56B920A8BFF}"/>
                  </a:ext>
                </a:extLst>
              </p:cNvPr>
              <p:cNvSpPr txBox="1"/>
              <p:nvPr/>
            </p:nvSpPr>
            <p:spPr>
              <a:xfrm>
                <a:off x="6735643" y="568792"/>
                <a:ext cx="4862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123456-0649-1EE8-8667-B56B920A8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43" y="568792"/>
                <a:ext cx="486287" cy="492443"/>
              </a:xfrm>
              <a:prstGeom prst="rect">
                <a:avLst/>
              </a:prstGeom>
              <a:blipFill>
                <a:blip r:embed="rId4"/>
                <a:stretch>
                  <a:fillRect l="-17949" r="-256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>
            <a:extLst>
              <a:ext uri="{FF2B5EF4-FFF2-40B4-BE49-F238E27FC236}">
                <a16:creationId xmlns:a16="http://schemas.microsoft.com/office/drawing/2014/main" id="{8FA8262E-2777-471C-F3C2-705C046F8C1E}"/>
              </a:ext>
            </a:extLst>
          </p:cNvPr>
          <p:cNvSpPr/>
          <p:nvPr/>
        </p:nvSpPr>
        <p:spPr>
          <a:xfrm>
            <a:off x="2649715" y="2193066"/>
            <a:ext cx="679622" cy="1396313"/>
          </a:xfrm>
          <a:custGeom>
            <a:avLst/>
            <a:gdLst>
              <a:gd name="connsiteX0" fmla="*/ 679622 w 679622"/>
              <a:gd name="connsiteY0" fmla="*/ 0 h 1396313"/>
              <a:gd name="connsiteX1" fmla="*/ 469557 w 679622"/>
              <a:gd name="connsiteY1" fmla="*/ 271848 h 1396313"/>
              <a:gd name="connsiteX2" fmla="*/ 308919 w 679622"/>
              <a:gd name="connsiteY2" fmla="*/ 568410 h 1396313"/>
              <a:gd name="connsiteX3" fmla="*/ 210065 w 679622"/>
              <a:gd name="connsiteY3" fmla="*/ 803189 h 1396313"/>
              <a:gd name="connsiteX4" fmla="*/ 98854 w 679622"/>
              <a:gd name="connsiteY4" fmla="*/ 1112108 h 1396313"/>
              <a:gd name="connsiteX5" fmla="*/ 49427 w 679622"/>
              <a:gd name="connsiteY5" fmla="*/ 1309816 h 1396313"/>
              <a:gd name="connsiteX6" fmla="*/ 0 w 679622"/>
              <a:gd name="connsiteY6" fmla="*/ 1396313 h 139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622" h="1396313">
                <a:moveTo>
                  <a:pt x="679622" y="0"/>
                </a:moveTo>
                <a:cubicBezTo>
                  <a:pt x="605481" y="88556"/>
                  <a:pt x="531341" y="177113"/>
                  <a:pt x="469557" y="271848"/>
                </a:cubicBezTo>
                <a:cubicBezTo>
                  <a:pt x="407773" y="366583"/>
                  <a:pt x="352168" y="479853"/>
                  <a:pt x="308919" y="568410"/>
                </a:cubicBezTo>
                <a:cubicBezTo>
                  <a:pt x="265670" y="656967"/>
                  <a:pt x="245076" y="712573"/>
                  <a:pt x="210065" y="803189"/>
                </a:cubicBezTo>
                <a:cubicBezTo>
                  <a:pt x="175054" y="893805"/>
                  <a:pt x="125627" y="1027670"/>
                  <a:pt x="98854" y="1112108"/>
                </a:cubicBezTo>
                <a:cubicBezTo>
                  <a:pt x="72081" y="1196546"/>
                  <a:pt x="65903" y="1262449"/>
                  <a:pt x="49427" y="1309816"/>
                </a:cubicBezTo>
                <a:cubicBezTo>
                  <a:pt x="32951" y="1357184"/>
                  <a:pt x="16475" y="1376748"/>
                  <a:pt x="0" y="1396313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745DF2-8688-69E3-DA66-F0B91C203718}"/>
                  </a:ext>
                </a:extLst>
              </p:cNvPr>
              <p:cNvSpPr txBox="1"/>
              <p:nvPr/>
            </p:nvSpPr>
            <p:spPr>
              <a:xfrm>
                <a:off x="3231078" y="4081822"/>
                <a:ext cx="9182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745DF2-8688-69E3-DA66-F0B91C20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078" y="4081822"/>
                <a:ext cx="918265" cy="369332"/>
              </a:xfrm>
              <a:prstGeom prst="rect">
                <a:avLst/>
              </a:prstGeom>
              <a:blipFill>
                <a:blip r:embed="rId5"/>
                <a:stretch>
                  <a:fillRect l="-6849" r="-123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422B6C-C55E-8D71-990D-9D773F79F5E5}"/>
              </a:ext>
            </a:extLst>
          </p:cNvPr>
          <p:cNvCxnSpPr/>
          <p:nvPr/>
        </p:nvCxnSpPr>
        <p:spPr>
          <a:xfrm>
            <a:off x="5844746" y="3793524"/>
            <a:ext cx="890897" cy="17299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77D41-343F-007B-F020-24665CE094E7}"/>
                  </a:ext>
                </a:extLst>
              </p:cNvPr>
              <p:cNvSpPr txBox="1"/>
              <p:nvPr/>
            </p:nvSpPr>
            <p:spPr>
              <a:xfrm>
                <a:off x="6363746" y="5338804"/>
                <a:ext cx="2564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A977D41-343F-007B-F020-24665CE0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746" y="5338804"/>
                <a:ext cx="256480" cy="369332"/>
              </a:xfrm>
              <a:prstGeom prst="rect">
                <a:avLst/>
              </a:prstGeom>
              <a:blipFill>
                <a:blip r:embed="rId6"/>
                <a:stretch>
                  <a:fillRect l="-33333" r="-2857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78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Nadakkal Appukuttan, Sreejith</dc:creator>
  <cp:lastModifiedBy>Nadakkal Appukuttan, Sreejith</cp:lastModifiedBy>
  <cp:revision>1</cp:revision>
  <dcterms:created xsi:type="dcterms:W3CDTF">2023-01-04T07:23:37Z</dcterms:created>
  <dcterms:modified xsi:type="dcterms:W3CDTF">2023-01-04T07:34:41Z</dcterms:modified>
</cp:coreProperties>
</file>