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208" d="100"/>
          <a:sy n="2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DF4F-133E-88BE-372F-722B33D4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9068B-EB85-1668-EBF9-14A8F80FE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DFA7-79FA-E40D-A9AE-F1DC5A22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E15E-7F3A-2DA7-BBC2-A1B27B48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991E-EB64-CF73-C636-C8DF2C76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8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CE4-3FA4-9E96-68FE-D5C0CD57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E79C1-752A-ED84-8976-0ED9D1D4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825B-98E2-1EAB-D91A-BC15156A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611A-4388-A2FE-F41F-9717C926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135C-438F-C2DF-81C6-BEB8F634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FE15C-13D7-4EF0-93DF-41D3A493C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54AEA-ACB6-6FAD-8787-4FD15A8CD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18CC-4FC2-03EE-2DA8-C6522E96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3AB0-19A5-1FE8-AD1D-1F219F39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93FF-EB86-087E-98A0-B2318BF2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2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C06D-74B1-3EB4-8CD7-45CCAEE8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6DB6-B3D8-94F4-36AC-E5F759DE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B277-B92A-9A14-77EF-A7DA8DD7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9CA3-A8EF-3B84-BC3F-C855768F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DE2F2-3489-396A-8805-1BB0D42C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C4BB-5C32-6137-DAFB-6F7B7617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75097-96D1-C6B1-F47A-87A5A355E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A605-1DD8-B405-8F72-6B7BED2D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EB89A-5866-E02A-583A-62D677B1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AC9E7-D98D-0636-2212-73D76878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FCD4-6AFD-20A2-7640-28C52E36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A0C2-5DDD-43A1-8C9B-32989E290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34C57-D08A-3505-E3B3-F6E3B1959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CD1D7-3CE8-DF1C-BE81-EDCBF8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D9F39-8237-7032-5871-D0D6F26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A8DE-AF3B-3A8C-0D17-CF993AD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7197-24B9-E3F4-96F6-8C90471C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74A46-843C-3A69-BED1-1174CAD44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B949-406B-F5C3-9F6B-55745521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3AB03-ABB3-FCB2-7644-C3E941510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BCEB4-C9E6-21D3-0CE5-683C9D8EC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06E5D-60D2-D0DE-2C27-47B07DAF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D6AC1-C1A5-BF50-9966-BF726113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0F5AB-E64C-9DAD-86B9-5DCD2899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4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6076-908C-A5C0-2C09-45C16893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AB718-4EC1-E447-A3A2-9F9E07E6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618BF-8252-3D67-4F69-7FDBA096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4AF74-1497-74E6-698A-839EB149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D2625-A63F-C1F7-4CCE-AAF6D807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EB547-1B48-D9EE-1F7D-226A2ED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B28CF-521B-105F-8DFB-2CB085DA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2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B915-20CB-A4B0-1012-CB9E1430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5F4D-4A1E-4CB8-6C7F-A7F1A2D1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159D3-76F7-06CC-1119-9E7F5E973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F15C1-F67C-074F-5010-11DF3635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4CA0E-8FD0-DB55-22FF-8A297840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F38E-E68C-DDE2-344D-E1E4D52F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27C7-FA62-4EA4-233C-42976DE8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BF45B-15BC-6D6F-6E65-EC8FCB3A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AAB7F-2309-6DC8-62CF-A6B9D1F98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64B68-F19B-FA99-1F77-53734764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D153-5D2E-71BE-046A-870B71B5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2D87-8BE5-3120-40C4-2C82DF30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3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0F8BC-0EC0-2120-6D17-6BB0942B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CE76-CABD-EEDD-1C82-AF93E23A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1E4B-3311-26D9-CBD1-572097392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57BB-ED77-E74F-A044-AA4C45FBFBFE}" type="datetimeFigureOut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DD22-42F6-8D05-C57A-914DF0924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328C-FA8F-942E-6210-44EB4F90E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D1E68-4C04-7B4C-8A81-63AD509E9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8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9279013A-29C9-6231-8188-F21028E5FC8F}"/>
              </a:ext>
            </a:extLst>
          </p:cNvPr>
          <p:cNvGrpSpPr/>
          <p:nvPr/>
        </p:nvGrpSpPr>
        <p:grpSpPr>
          <a:xfrm>
            <a:off x="1637270" y="914400"/>
            <a:ext cx="5869459" cy="5218044"/>
            <a:chOff x="1637270" y="914400"/>
            <a:chExt cx="5869459" cy="52180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0CB8F4-EAEB-B663-5EE5-053D0E7FCFF3}"/>
                </a:ext>
              </a:extLst>
            </p:cNvPr>
            <p:cNvCxnSpPr/>
            <p:nvPr/>
          </p:nvCxnSpPr>
          <p:spPr>
            <a:xfrm>
              <a:off x="27432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F4B8147-BCF0-64B2-93A1-65E3BF2284A4}"/>
                </a:ext>
              </a:extLst>
            </p:cNvPr>
            <p:cNvCxnSpPr/>
            <p:nvPr/>
          </p:nvCxnSpPr>
          <p:spPr>
            <a:xfrm>
              <a:off x="45720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5D52A6B-4503-C1EE-D403-4A0F8AE47817}"/>
                </a:ext>
              </a:extLst>
            </p:cNvPr>
            <p:cNvCxnSpPr/>
            <p:nvPr/>
          </p:nvCxnSpPr>
          <p:spPr>
            <a:xfrm>
              <a:off x="64008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4C9A64-1913-8568-92AA-4A76D7E18E38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16002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A2BE16-2DA3-302E-E7CC-CAB7D2F75FD2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34290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B9AB4-4398-1DBD-BAB2-4724BBB68DC8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52578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E99457-71B5-DDDE-B27D-518A3072303D}"/>
                </a:ext>
              </a:extLst>
            </p:cNvPr>
            <p:cNvSpPr/>
            <p:nvPr/>
          </p:nvSpPr>
          <p:spPr>
            <a:xfrm>
              <a:off x="2606040" y="146303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03AA16-1D0B-CDE6-A622-4C5BE522C317}"/>
                </a:ext>
              </a:extLst>
            </p:cNvPr>
            <p:cNvSpPr/>
            <p:nvPr/>
          </p:nvSpPr>
          <p:spPr>
            <a:xfrm>
              <a:off x="4434839" y="146303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0579E7-E2AF-9EFB-C37F-7D69BEE2A1F1}"/>
                </a:ext>
              </a:extLst>
            </p:cNvPr>
            <p:cNvSpPr/>
            <p:nvPr/>
          </p:nvSpPr>
          <p:spPr>
            <a:xfrm>
              <a:off x="6263639" y="1459332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15FE69-948C-821F-CF9B-09D0BEBB813B}"/>
                </a:ext>
              </a:extLst>
            </p:cNvPr>
            <p:cNvSpPr/>
            <p:nvPr/>
          </p:nvSpPr>
          <p:spPr>
            <a:xfrm>
              <a:off x="2606040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07F03B-5273-5195-6D18-E99D9BF4AD43}"/>
                </a:ext>
              </a:extLst>
            </p:cNvPr>
            <p:cNvSpPr/>
            <p:nvPr/>
          </p:nvSpPr>
          <p:spPr>
            <a:xfrm>
              <a:off x="2606040" y="512434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83DCD7-F911-741F-8808-043B4196F0DB}"/>
                </a:ext>
              </a:extLst>
            </p:cNvPr>
            <p:cNvSpPr/>
            <p:nvPr/>
          </p:nvSpPr>
          <p:spPr>
            <a:xfrm>
              <a:off x="4434839" y="5120642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73A4D7-FCCC-C0B4-46D1-A312152E8550}"/>
                </a:ext>
              </a:extLst>
            </p:cNvPr>
            <p:cNvSpPr/>
            <p:nvPr/>
          </p:nvSpPr>
          <p:spPr>
            <a:xfrm>
              <a:off x="4434839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DADC1-DA5C-401B-E0A5-A790B20AF7C2}"/>
                </a:ext>
              </a:extLst>
            </p:cNvPr>
            <p:cNvSpPr/>
            <p:nvPr/>
          </p:nvSpPr>
          <p:spPr>
            <a:xfrm>
              <a:off x="6263638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4B62F7-8747-BD21-B365-462C4AF27C3D}"/>
                </a:ext>
              </a:extLst>
            </p:cNvPr>
            <p:cNvSpPr/>
            <p:nvPr/>
          </p:nvSpPr>
          <p:spPr>
            <a:xfrm>
              <a:off x="6263637" y="512434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1C9971-F0A8-50AC-87A8-519B45DAE99F}"/>
                </a:ext>
              </a:extLst>
            </p:cNvPr>
            <p:cNvSpPr/>
            <p:nvPr/>
          </p:nvSpPr>
          <p:spPr>
            <a:xfrm>
              <a:off x="3794033" y="289667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8695D0-B565-FEA0-FC4E-B8D6F2482ADA}"/>
                </a:ext>
              </a:extLst>
            </p:cNvPr>
            <p:cNvSpPr/>
            <p:nvPr/>
          </p:nvSpPr>
          <p:spPr>
            <a:xfrm>
              <a:off x="2988373" y="3048888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6BB2A1-E0A0-27C4-813D-43AB25C6204A}"/>
                </a:ext>
              </a:extLst>
            </p:cNvPr>
            <p:cNvSpPr/>
            <p:nvPr/>
          </p:nvSpPr>
          <p:spPr>
            <a:xfrm>
              <a:off x="3857780" y="233172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D981E9-F6DB-CEA4-D3AE-843A75D4445B}"/>
                </a:ext>
              </a:extLst>
            </p:cNvPr>
            <p:cNvSpPr/>
            <p:nvPr/>
          </p:nvSpPr>
          <p:spPr>
            <a:xfrm>
              <a:off x="5011901" y="240054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6CFF8-FCB7-907A-17A6-2D57BD2E976E}"/>
                </a:ext>
              </a:extLst>
            </p:cNvPr>
            <p:cNvSpPr/>
            <p:nvPr/>
          </p:nvSpPr>
          <p:spPr>
            <a:xfrm>
              <a:off x="5307338" y="3063811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0F46FE-20F8-CF3A-4FE8-CA132C87F906}"/>
                </a:ext>
              </a:extLst>
            </p:cNvPr>
            <p:cNvSpPr/>
            <p:nvPr/>
          </p:nvSpPr>
          <p:spPr>
            <a:xfrm>
              <a:off x="5194781" y="379361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7BB4C2-F74B-26E5-FF1B-3DD810CCD219}"/>
                </a:ext>
              </a:extLst>
            </p:cNvPr>
            <p:cNvSpPr/>
            <p:nvPr/>
          </p:nvSpPr>
          <p:spPr>
            <a:xfrm>
              <a:off x="4799365" y="4091941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10D07A-1D4A-E099-CC52-33B0749F96B4}"/>
                </a:ext>
              </a:extLst>
            </p:cNvPr>
            <p:cNvSpPr/>
            <p:nvPr/>
          </p:nvSpPr>
          <p:spPr>
            <a:xfrm>
              <a:off x="3976405" y="425813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0A0CA6-55B8-C954-1A23-31C71F93FD87}"/>
                </a:ext>
              </a:extLst>
            </p:cNvPr>
            <p:cNvSpPr/>
            <p:nvPr/>
          </p:nvSpPr>
          <p:spPr>
            <a:xfrm>
              <a:off x="3314699" y="3809113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F8505E-4945-6291-BCD8-B46608F4258B}"/>
                </a:ext>
              </a:extLst>
            </p:cNvPr>
            <p:cNvSpPr/>
            <p:nvPr/>
          </p:nvSpPr>
          <p:spPr>
            <a:xfrm>
              <a:off x="2918159" y="451855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ED5346-B7B4-0E24-8546-77AA972BC32E}"/>
                </a:ext>
              </a:extLst>
            </p:cNvPr>
            <p:cNvSpPr/>
            <p:nvPr/>
          </p:nvSpPr>
          <p:spPr>
            <a:xfrm>
              <a:off x="5831040" y="3584001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5D5027D-6527-7F37-E326-CA3E5FC98020}"/>
                </a:ext>
              </a:extLst>
            </p:cNvPr>
            <p:cNvSpPr/>
            <p:nvPr/>
          </p:nvSpPr>
          <p:spPr>
            <a:xfrm>
              <a:off x="5607181" y="221766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912271-91A7-86E2-F34F-F67162E9F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9365" y="3213920"/>
              <a:ext cx="441134" cy="14053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3B640E1-9867-126C-152D-91E91BFB8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9159" y="2681584"/>
              <a:ext cx="318586" cy="55641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8E549F7-DA48-B244-C8DB-803CD3363D79}"/>
                </a:ext>
              </a:extLst>
            </p:cNvPr>
            <p:cNvCxnSpPr>
              <a:cxnSpLocks/>
            </p:cNvCxnSpPr>
            <p:nvPr/>
          </p:nvCxnSpPr>
          <p:spPr>
            <a:xfrm>
              <a:off x="4055598" y="2564793"/>
              <a:ext cx="360199" cy="673201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E50D6B-2871-01CB-B269-1A3CD6AAB05A}"/>
                </a:ext>
              </a:extLst>
            </p:cNvPr>
            <p:cNvCxnSpPr>
              <a:cxnSpLocks/>
            </p:cNvCxnSpPr>
            <p:nvPr/>
          </p:nvCxnSpPr>
          <p:spPr>
            <a:xfrm>
              <a:off x="4016256" y="3076271"/>
              <a:ext cx="334144" cy="211861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60A1EA5-9F66-BDDA-A872-9ECB063040AC}"/>
                </a:ext>
              </a:extLst>
            </p:cNvPr>
            <p:cNvCxnSpPr>
              <a:cxnSpLocks/>
            </p:cNvCxnSpPr>
            <p:nvPr/>
          </p:nvCxnSpPr>
          <p:spPr>
            <a:xfrm>
              <a:off x="3265275" y="3157264"/>
              <a:ext cx="985958" cy="18213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163D4A-3C92-D4CC-2978-4129269DA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7159" y="2416982"/>
              <a:ext cx="829331" cy="862271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8E874E6-5912-F46C-90DE-8CF6CBBE8F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511" y="3518604"/>
              <a:ext cx="793810" cy="29050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4BCB9D-B7BF-C908-9934-3245105B0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5802" y="3598500"/>
              <a:ext cx="1216062" cy="935963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5594799-915B-0BB8-D30E-7826C8144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7935" y="3654652"/>
              <a:ext cx="302344" cy="55529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05DAA1-0A9C-735F-832E-C3510FB501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7643" y="3638120"/>
              <a:ext cx="131998" cy="373349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FDC6452-47EE-751D-E16B-0F5A8197FA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4214" y="3557264"/>
              <a:ext cx="336190" cy="236355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97647-84CB-4F97-ACC2-0118F4F25B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7125" y="3482274"/>
              <a:ext cx="925676" cy="164498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850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708DCF4-86E2-4E3E-7BF6-FFF2052EB321}"/>
              </a:ext>
            </a:extLst>
          </p:cNvPr>
          <p:cNvGrpSpPr/>
          <p:nvPr/>
        </p:nvGrpSpPr>
        <p:grpSpPr>
          <a:xfrm>
            <a:off x="1637270" y="914400"/>
            <a:ext cx="5869459" cy="5218044"/>
            <a:chOff x="1637270" y="914400"/>
            <a:chExt cx="5869459" cy="52180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0CB8F4-EAEB-B663-5EE5-053D0E7FCFF3}"/>
                </a:ext>
              </a:extLst>
            </p:cNvPr>
            <p:cNvCxnSpPr/>
            <p:nvPr/>
          </p:nvCxnSpPr>
          <p:spPr>
            <a:xfrm>
              <a:off x="27432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F4B8147-BCF0-64B2-93A1-65E3BF2284A4}"/>
                </a:ext>
              </a:extLst>
            </p:cNvPr>
            <p:cNvCxnSpPr/>
            <p:nvPr/>
          </p:nvCxnSpPr>
          <p:spPr>
            <a:xfrm>
              <a:off x="45720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5D52A6B-4503-C1EE-D403-4A0F8AE47817}"/>
                </a:ext>
              </a:extLst>
            </p:cNvPr>
            <p:cNvCxnSpPr/>
            <p:nvPr/>
          </p:nvCxnSpPr>
          <p:spPr>
            <a:xfrm>
              <a:off x="64008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4C9A64-1913-8568-92AA-4A76D7E18E38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16002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A2BE16-2DA3-302E-E7CC-CAB7D2F75FD2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34290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B9AB4-4398-1DBD-BAB2-4724BBB68DC8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52578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E99457-71B5-DDDE-B27D-518A3072303D}"/>
                </a:ext>
              </a:extLst>
            </p:cNvPr>
            <p:cNvSpPr/>
            <p:nvPr/>
          </p:nvSpPr>
          <p:spPr>
            <a:xfrm>
              <a:off x="2606040" y="146303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03AA16-1D0B-CDE6-A622-4C5BE522C317}"/>
                </a:ext>
              </a:extLst>
            </p:cNvPr>
            <p:cNvSpPr/>
            <p:nvPr/>
          </p:nvSpPr>
          <p:spPr>
            <a:xfrm>
              <a:off x="4434839" y="146303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0579E7-E2AF-9EFB-C37F-7D69BEE2A1F1}"/>
                </a:ext>
              </a:extLst>
            </p:cNvPr>
            <p:cNvSpPr/>
            <p:nvPr/>
          </p:nvSpPr>
          <p:spPr>
            <a:xfrm>
              <a:off x="6263639" y="1459332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15FE69-948C-821F-CF9B-09D0BEBB813B}"/>
                </a:ext>
              </a:extLst>
            </p:cNvPr>
            <p:cNvSpPr/>
            <p:nvPr/>
          </p:nvSpPr>
          <p:spPr>
            <a:xfrm>
              <a:off x="2606040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07F03B-5273-5195-6D18-E99D9BF4AD43}"/>
                </a:ext>
              </a:extLst>
            </p:cNvPr>
            <p:cNvSpPr/>
            <p:nvPr/>
          </p:nvSpPr>
          <p:spPr>
            <a:xfrm>
              <a:off x="2606040" y="512434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83DCD7-F911-741F-8808-043B4196F0DB}"/>
                </a:ext>
              </a:extLst>
            </p:cNvPr>
            <p:cNvSpPr/>
            <p:nvPr/>
          </p:nvSpPr>
          <p:spPr>
            <a:xfrm>
              <a:off x="4434839" y="5120642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73A4D7-FCCC-C0B4-46D1-A312152E8550}"/>
                </a:ext>
              </a:extLst>
            </p:cNvPr>
            <p:cNvSpPr/>
            <p:nvPr/>
          </p:nvSpPr>
          <p:spPr>
            <a:xfrm>
              <a:off x="4434839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DADC1-DA5C-401B-E0A5-A790B20AF7C2}"/>
                </a:ext>
              </a:extLst>
            </p:cNvPr>
            <p:cNvSpPr/>
            <p:nvPr/>
          </p:nvSpPr>
          <p:spPr>
            <a:xfrm>
              <a:off x="6263638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4B62F7-8747-BD21-B365-462C4AF27C3D}"/>
                </a:ext>
              </a:extLst>
            </p:cNvPr>
            <p:cNvSpPr/>
            <p:nvPr/>
          </p:nvSpPr>
          <p:spPr>
            <a:xfrm>
              <a:off x="6263637" y="512434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1C9971-F0A8-50AC-87A8-519B45DAE99F}"/>
                </a:ext>
              </a:extLst>
            </p:cNvPr>
            <p:cNvSpPr/>
            <p:nvPr/>
          </p:nvSpPr>
          <p:spPr>
            <a:xfrm>
              <a:off x="3794033" y="289667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8695D0-B565-FEA0-FC4E-B8D6F2482ADA}"/>
                </a:ext>
              </a:extLst>
            </p:cNvPr>
            <p:cNvSpPr/>
            <p:nvPr/>
          </p:nvSpPr>
          <p:spPr>
            <a:xfrm>
              <a:off x="2988373" y="3048888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6BB2A1-E0A0-27C4-813D-43AB25C6204A}"/>
                </a:ext>
              </a:extLst>
            </p:cNvPr>
            <p:cNvSpPr/>
            <p:nvPr/>
          </p:nvSpPr>
          <p:spPr>
            <a:xfrm>
              <a:off x="3857780" y="233172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D981E9-F6DB-CEA4-D3AE-843A75D4445B}"/>
                </a:ext>
              </a:extLst>
            </p:cNvPr>
            <p:cNvSpPr/>
            <p:nvPr/>
          </p:nvSpPr>
          <p:spPr>
            <a:xfrm>
              <a:off x="5011901" y="240054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6CFF8-FCB7-907A-17A6-2D57BD2E976E}"/>
                </a:ext>
              </a:extLst>
            </p:cNvPr>
            <p:cNvSpPr/>
            <p:nvPr/>
          </p:nvSpPr>
          <p:spPr>
            <a:xfrm>
              <a:off x="5307338" y="3063811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0F46FE-20F8-CF3A-4FE8-CA132C87F906}"/>
                </a:ext>
              </a:extLst>
            </p:cNvPr>
            <p:cNvSpPr/>
            <p:nvPr/>
          </p:nvSpPr>
          <p:spPr>
            <a:xfrm>
              <a:off x="5194781" y="379361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7BB4C2-F74B-26E5-FF1B-3DD810CCD219}"/>
                </a:ext>
              </a:extLst>
            </p:cNvPr>
            <p:cNvSpPr/>
            <p:nvPr/>
          </p:nvSpPr>
          <p:spPr>
            <a:xfrm>
              <a:off x="4799365" y="4091941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10D07A-1D4A-E099-CC52-33B0749F96B4}"/>
                </a:ext>
              </a:extLst>
            </p:cNvPr>
            <p:cNvSpPr/>
            <p:nvPr/>
          </p:nvSpPr>
          <p:spPr>
            <a:xfrm>
              <a:off x="3976405" y="425813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0A0CA6-55B8-C954-1A23-31C71F93FD87}"/>
                </a:ext>
              </a:extLst>
            </p:cNvPr>
            <p:cNvSpPr/>
            <p:nvPr/>
          </p:nvSpPr>
          <p:spPr>
            <a:xfrm>
              <a:off x="3314699" y="3809113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F8505E-4945-6291-BCD8-B46608F4258B}"/>
                </a:ext>
              </a:extLst>
            </p:cNvPr>
            <p:cNvSpPr/>
            <p:nvPr/>
          </p:nvSpPr>
          <p:spPr>
            <a:xfrm>
              <a:off x="2918159" y="451855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ED5346-B7B4-0E24-8546-77AA972BC32E}"/>
                </a:ext>
              </a:extLst>
            </p:cNvPr>
            <p:cNvSpPr/>
            <p:nvPr/>
          </p:nvSpPr>
          <p:spPr>
            <a:xfrm>
              <a:off x="5831040" y="3584001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5D5027D-6527-7F37-E326-CA3E5FC98020}"/>
                </a:ext>
              </a:extLst>
            </p:cNvPr>
            <p:cNvSpPr/>
            <p:nvPr/>
          </p:nvSpPr>
          <p:spPr>
            <a:xfrm>
              <a:off x="5607181" y="221766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3B640E1-9867-126C-152D-91E91BFB8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772" y="2547793"/>
              <a:ext cx="318129" cy="13574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6169B6A-43AF-84AF-2A8C-BEC63FA3FF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208" y="2905485"/>
              <a:ext cx="209557" cy="20145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255908-FA99-8378-0DC0-B9311827D3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3607" y="2032420"/>
              <a:ext cx="209557" cy="20145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C04764-7E1A-B25D-8C73-9E1097ECB4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9254" y="2147710"/>
              <a:ext cx="209557" cy="20145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602A672-7533-41C2-2B31-5C7E8815D3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60997" y="2590277"/>
              <a:ext cx="21260" cy="29122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1D7430-C0FD-BAC7-5126-E145B27ED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0864" y="2979097"/>
              <a:ext cx="311555" cy="13958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F82BE1D-B9A6-7ED0-60E6-4D313C56EDF7}"/>
                </a:ext>
              </a:extLst>
            </p:cNvPr>
            <p:cNvCxnSpPr>
              <a:cxnSpLocks/>
            </p:cNvCxnSpPr>
            <p:nvPr/>
          </p:nvCxnSpPr>
          <p:spPr>
            <a:xfrm>
              <a:off x="3089917" y="4693433"/>
              <a:ext cx="309790" cy="26839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2F3E97E-6BEE-CEF6-7856-B6C1F5B83B4D}"/>
                </a:ext>
              </a:extLst>
            </p:cNvPr>
            <p:cNvCxnSpPr>
              <a:cxnSpLocks/>
            </p:cNvCxnSpPr>
            <p:nvPr/>
          </p:nvCxnSpPr>
          <p:spPr>
            <a:xfrm>
              <a:off x="4116161" y="4445637"/>
              <a:ext cx="91186" cy="3701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5BDA24A-D832-93DD-0C61-79658ABCC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767" y="3576177"/>
              <a:ext cx="350962" cy="27117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F3EC16-3169-ACB3-6BF9-0644A2AC8383}"/>
                </a:ext>
              </a:extLst>
            </p:cNvPr>
            <p:cNvCxnSpPr>
              <a:cxnSpLocks/>
            </p:cNvCxnSpPr>
            <p:nvPr/>
          </p:nvCxnSpPr>
          <p:spPr>
            <a:xfrm>
              <a:off x="4923801" y="4303407"/>
              <a:ext cx="91186" cy="37017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B3542EF-7E8E-C988-186B-FD489E73F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3772" y="3911924"/>
              <a:ext cx="481421" cy="93646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8A6669-036B-8B23-8BCD-FED32F758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27104" y="3615928"/>
              <a:ext cx="403936" cy="4029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92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2175227-A667-518F-F1CE-E09E13F6A32E}"/>
              </a:ext>
            </a:extLst>
          </p:cNvPr>
          <p:cNvGrpSpPr/>
          <p:nvPr/>
        </p:nvGrpSpPr>
        <p:grpSpPr>
          <a:xfrm>
            <a:off x="1637270" y="914400"/>
            <a:ext cx="5869459" cy="5218044"/>
            <a:chOff x="1637270" y="914400"/>
            <a:chExt cx="5869459" cy="52180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0CB8F4-EAEB-B663-5EE5-053D0E7FCFF3}"/>
                </a:ext>
              </a:extLst>
            </p:cNvPr>
            <p:cNvCxnSpPr/>
            <p:nvPr/>
          </p:nvCxnSpPr>
          <p:spPr>
            <a:xfrm>
              <a:off x="27432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F4B8147-BCF0-64B2-93A1-65E3BF2284A4}"/>
                </a:ext>
              </a:extLst>
            </p:cNvPr>
            <p:cNvCxnSpPr/>
            <p:nvPr/>
          </p:nvCxnSpPr>
          <p:spPr>
            <a:xfrm>
              <a:off x="45720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5D52A6B-4503-C1EE-D403-4A0F8AE47817}"/>
                </a:ext>
              </a:extLst>
            </p:cNvPr>
            <p:cNvCxnSpPr/>
            <p:nvPr/>
          </p:nvCxnSpPr>
          <p:spPr>
            <a:xfrm>
              <a:off x="64008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4C9A64-1913-8568-92AA-4A76D7E18E38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16002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A2BE16-2DA3-302E-E7CC-CAB7D2F75FD2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34290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B9AB4-4398-1DBD-BAB2-4724BBB68DC8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52578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E99457-71B5-DDDE-B27D-518A3072303D}"/>
                </a:ext>
              </a:extLst>
            </p:cNvPr>
            <p:cNvSpPr/>
            <p:nvPr/>
          </p:nvSpPr>
          <p:spPr>
            <a:xfrm>
              <a:off x="2606040" y="146303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03AA16-1D0B-CDE6-A622-4C5BE522C317}"/>
                </a:ext>
              </a:extLst>
            </p:cNvPr>
            <p:cNvSpPr/>
            <p:nvPr/>
          </p:nvSpPr>
          <p:spPr>
            <a:xfrm>
              <a:off x="4434839" y="146303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0579E7-E2AF-9EFB-C37F-7D69BEE2A1F1}"/>
                </a:ext>
              </a:extLst>
            </p:cNvPr>
            <p:cNvSpPr/>
            <p:nvPr/>
          </p:nvSpPr>
          <p:spPr>
            <a:xfrm>
              <a:off x="6263639" y="1459332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15FE69-948C-821F-CF9B-09D0BEBB813B}"/>
                </a:ext>
              </a:extLst>
            </p:cNvPr>
            <p:cNvSpPr/>
            <p:nvPr/>
          </p:nvSpPr>
          <p:spPr>
            <a:xfrm>
              <a:off x="2606040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07F03B-5273-5195-6D18-E99D9BF4AD43}"/>
                </a:ext>
              </a:extLst>
            </p:cNvPr>
            <p:cNvSpPr/>
            <p:nvPr/>
          </p:nvSpPr>
          <p:spPr>
            <a:xfrm>
              <a:off x="2606040" y="512434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83DCD7-F911-741F-8808-043B4196F0DB}"/>
                </a:ext>
              </a:extLst>
            </p:cNvPr>
            <p:cNvSpPr/>
            <p:nvPr/>
          </p:nvSpPr>
          <p:spPr>
            <a:xfrm>
              <a:off x="4434839" y="5120642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73A4D7-FCCC-C0B4-46D1-A312152E8550}"/>
                </a:ext>
              </a:extLst>
            </p:cNvPr>
            <p:cNvSpPr/>
            <p:nvPr/>
          </p:nvSpPr>
          <p:spPr>
            <a:xfrm>
              <a:off x="4434839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DADC1-DA5C-401B-E0A5-A790B20AF7C2}"/>
                </a:ext>
              </a:extLst>
            </p:cNvPr>
            <p:cNvSpPr/>
            <p:nvPr/>
          </p:nvSpPr>
          <p:spPr>
            <a:xfrm>
              <a:off x="6263638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4B62F7-8747-BD21-B365-462C4AF27C3D}"/>
                </a:ext>
              </a:extLst>
            </p:cNvPr>
            <p:cNvSpPr/>
            <p:nvPr/>
          </p:nvSpPr>
          <p:spPr>
            <a:xfrm>
              <a:off x="6263637" y="512434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1C9971-F0A8-50AC-87A8-519B45DAE99F}"/>
                </a:ext>
              </a:extLst>
            </p:cNvPr>
            <p:cNvSpPr/>
            <p:nvPr/>
          </p:nvSpPr>
          <p:spPr>
            <a:xfrm>
              <a:off x="3794033" y="289667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8695D0-B565-FEA0-FC4E-B8D6F2482ADA}"/>
                </a:ext>
              </a:extLst>
            </p:cNvPr>
            <p:cNvSpPr/>
            <p:nvPr/>
          </p:nvSpPr>
          <p:spPr>
            <a:xfrm>
              <a:off x="2988373" y="3048888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6BB2A1-E0A0-27C4-813D-43AB25C6204A}"/>
                </a:ext>
              </a:extLst>
            </p:cNvPr>
            <p:cNvSpPr/>
            <p:nvPr/>
          </p:nvSpPr>
          <p:spPr>
            <a:xfrm>
              <a:off x="3857780" y="2331720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0D981E9-F6DB-CEA4-D3AE-843A75D4445B}"/>
                </a:ext>
              </a:extLst>
            </p:cNvPr>
            <p:cNvSpPr/>
            <p:nvPr/>
          </p:nvSpPr>
          <p:spPr>
            <a:xfrm>
              <a:off x="5011901" y="240054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6CFF8-FCB7-907A-17A6-2D57BD2E976E}"/>
                </a:ext>
              </a:extLst>
            </p:cNvPr>
            <p:cNvSpPr/>
            <p:nvPr/>
          </p:nvSpPr>
          <p:spPr>
            <a:xfrm>
              <a:off x="5307338" y="3063811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0F46FE-20F8-CF3A-4FE8-CA132C87F906}"/>
                </a:ext>
              </a:extLst>
            </p:cNvPr>
            <p:cNvSpPr/>
            <p:nvPr/>
          </p:nvSpPr>
          <p:spPr>
            <a:xfrm>
              <a:off x="5194781" y="379361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7BB4C2-F74B-26E5-FF1B-3DD810CCD219}"/>
                </a:ext>
              </a:extLst>
            </p:cNvPr>
            <p:cNvSpPr/>
            <p:nvPr/>
          </p:nvSpPr>
          <p:spPr>
            <a:xfrm>
              <a:off x="4799365" y="4091941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10D07A-1D4A-E099-CC52-33B0749F96B4}"/>
                </a:ext>
              </a:extLst>
            </p:cNvPr>
            <p:cNvSpPr/>
            <p:nvPr/>
          </p:nvSpPr>
          <p:spPr>
            <a:xfrm>
              <a:off x="3976405" y="425813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70A0CA6-55B8-C954-1A23-31C71F93FD87}"/>
                </a:ext>
              </a:extLst>
            </p:cNvPr>
            <p:cNvSpPr/>
            <p:nvPr/>
          </p:nvSpPr>
          <p:spPr>
            <a:xfrm>
              <a:off x="3314699" y="3809113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2F8505E-4945-6291-BCD8-B46608F4258B}"/>
                </a:ext>
              </a:extLst>
            </p:cNvPr>
            <p:cNvSpPr/>
            <p:nvPr/>
          </p:nvSpPr>
          <p:spPr>
            <a:xfrm>
              <a:off x="2918159" y="4518559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8ED5346-B7B4-0E24-8546-77AA972BC32E}"/>
                </a:ext>
              </a:extLst>
            </p:cNvPr>
            <p:cNvSpPr/>
            <p:nvPr/>
          </p:nvSpPr>
          <p:spPr>
            <a:xfrm>
              <a:off x="5831040" y="3584001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5D5027D-6527-7F37-E326-CA3E5FC98020}"/>
                </a:ext>
              </a:extLst>
            </p:cNvPr>
            <p:cNvSpPr/>
            <p:nvPr/>
          </p:nvSpPr>
          <p:spPr>
            <a:xfrm>
              <a:off x="5607181" y="221766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8E549F7-DA48-B244-C8DB-803CD3363D79}"/>
                </a:ext>
              </a:extLst>
            </p:cNvPr>
            <p:cNvCxnSpPr>
              <a:cxnSpLocks/>
            </p:cNvCxnSpPr>
            <p:nvPr/>
          </p:nvCxnSpPr>
          <p:spPr>
            <a:xfrm>
              <a:off x="2918159" y="1785794"/>
              <a:ext cx="875874" cy="537744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BE50D6B-2871-01CB-B269-1A3CD6AAB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2062" y="1817773"/>
              <a:ext cx="360953" cy="45777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60A1EA5-9F66-BDDA-A872-9ECB06304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1869" y="2563102"/>
              <a:ext cx="915911" cy="730071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4A77B4-C15B-B56C-6FFC-A9F5813BB6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1382" y="2583180"/>
              <a:ext cx="342036" cy="63074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301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63816DE-922C-FF5B-BC78-909EED734E98}"/>
              </a:ext>
            </a:extLst>
          </p:cNvPr>
          <p:cNvGrpSpPr/>
          <p:nvPr/>
        </p:nvGrpSpPr>
        <p:grpSpPr>
          <a:xfrm>
            <a:off x="1637270" y="914400"/>
            <a:ext cx="5869459" cy="5218044"/>
            <a:chOff x="1637270" y="914400"/>
            <a:chExt cx="5869459" cy="521804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70CB8F4-EAEB-B663-5EE5-053D0E7FCFF3}"/>
                </a:ext>
              </a:extLst>
            </p:cNvPr>
            <p:cNvCxnSpPr/>
            <p:nvPr/>
          </p:nvCxnSpPr>
          <p:spPr>
            <a:xfrm>
              <a:off x="27432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F4B8147-BCF0-64B2-93A1-65E3BF2284A4}"/>
                </a:ext>
              </a:extLst>
            </p:cNvPr>
            <p:cNvCxnSpPr/>
            <p:nvPr/>
          </p:nvCxnSpPr>
          <p:spPr>
            <a:xfrm>
              <a:off x="45720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5D52A6B-4503-C1EE-D403-4A0F8AE47817}"/>
                </a:ext>
              </a:extLst>
            </p:cNvPr>
            <p:cNvCxnSpPr/>
            <p:nvPr/>
          </p:nvCxnSpPr>
          <p:spPr>
            <a:xfrm>
              <a:off x="6400800" y="914400"/>
              <a:ext cx="0" cy="52180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4C9A64-1913-8568-92AA-4A76D7E18E38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16002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A2BE16-2DA3-302E-E7CC-CAB7D2F75FD2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34290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B9AB4-4398-1DBD-BAB2-4724BBB68DC8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70" y="5257800"/>
              <a:ext cx="58694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E99457-71B5-DDDE-B27D-518A3072303D}"/>
                </a:ext>
              </a:extLst>
            </p:cNvPr>
            <p:cNvSpPr/>
            <p:nvPr/>
          </p:nvSpPr>
          <p:spPr>
            <a:xfrm>
              <a:off x="2606040" y="146303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03AA16-1D0B-CDE6-A622-4C5BE522C317}"/>
                </a:ext>
              </a:extLst>
            </p:cNvPr>
            <p:cNvSpPr/>
            <p:nvPr/>
          </p:nvSpPr>
          <p:spPr>
            <a:xfrm>
              <a:off x="4434839" y="146303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0579E7-E2AF-9EFB-C37F-7D69BEE2A1F1}"/>
                </a:ext>
              </a:extLst>
            </p:cNvPr>
            <p:cNvSpPr/>
            <p:nvPr/>
          </p:nvSpPr>
          <p:spPr>
            <a:xfrm>
              <a:off x="6263639" y="1459332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15FE69-948C-821F-CF9B-09D0BEBB813B}"/>
                </a:ext>
              </a:extLst>
            </p:cNvPr>
            <p:cNvSpPr/>
            <p:nvPr/>
          </p:nvSpPr>
          <p:spPr>
            <a:xfrm>
              <a:off x="2606040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07F03B-5273-5195-6D18-E99D9BF4AD43}"/>
                </a:ext>
              </a:extLst>
            </p:cNvPr>
            <p:cNvSpPr/>
            <p:nvPr/>
          </p:nvSpPr>
          <p:spPr>
            <a:xfrm>
              <a:off x="2606040" y="512434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83DCD7-F911-741F-8808-043B4196F0DB}"/>
                </a:ext>
              </a:extLst>
            </p:cNvPr>
            <p:cNvSpPr/>
            <p:nvPr/>
          </p:nvSpPr>
          <p:spPr>
            <a:xfrm>
              <a:off x="4434839" y="5120642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73A4D7-FCCC-C0B4-46D1-A312152E8550}"/>
                </a:ext>
              </a:extLst>
            </p:cNvPr>
            <p:cNvSpPr/>
            <p:nvPr/>
          </p:nvSpPr>
          <p:spPr>
            <a:xfrm>
              <a:off x="4434839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DADC1-DA5C-401B-E0A5-A790B20AF7C2}"/>
                </a:ext>
              </a:extLst>
            </p:cNvPr>
            <p:cNvSpPr/>
            <p:nvPr/>
          </p:nvSpPr>
          <p:spPr>
            <a:xfrm>
              <a:off x="6263638" y="328925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4B62F7-8747-BD21-B365-462C4AF27C3D}"/>
                </a:ext>
              </a:extLst>
            </p:cNvPr>
            <p:cNvSpPr/>
            <p:nvPr/>
          </p:nvSpPr>
          <p:spPr>
            <a:xfrm>
              <a:off x="6263637" y="5124349"/>
              <a:ext cx="274320" cy="27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4A77B4-C15B-B56C-6FFC-A9F5813BB6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4866" y="2854411"/>
              <a:ext cx="389973" cy="433721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AA82CC9-375A-6332-F4D6-3E7B1428B6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4866" y="1090757"/>
              <a:ext cx="422840" cy="38411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B1F829F-C88C-7486-789A-50EDAD301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7559" y="920871"/>
              <a:ext cx="186860" cy="54587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95C8CBB-95FB-F9C3-586D-75191CD959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40336" y="1290054"/>
              <a:ext cx="608061" cy="192057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A5CF14E-17D4-B73A-A7CA-B0C870C72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9582" y="2778324"/>
              <a:ext cx="182637" cy="50980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F88D5E2-B844-8996-9338-0EBED9273F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2142" y="2778324"/>
              <a:ext cx="226241" cy="51722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E099766-FC67-412F-F854-EF814C604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261" y="4413384"/>
              <a:ext cx="314041" cy="703548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F684DB7-B045-1AC4-B68E-420237BE11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9852" y="4581419"/>
              <a:ext cx="226241" cy="517225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7718F4-02F9-978B-E5E1-1CDE74C5A2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3708" y="4648112"/>
              <a:ext cx="453032" cy="468819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188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A3B0070-22EF-C953-5014-BD62BA08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5" y="280332"/>
            <a:ext cx="5842000" cy="4381500"/>
          </a:xfrm>
          <a:prstGeom prst="rect">
            <a:avLst/>
          </a:prstGeom>
        </p:spPr>
      </p:pic>
      <p:pic>
        <p:nvPicPr>
          <p:cNvPr id="23" name="Picture 22" descr="Chart&#10;&#10;Description automatically generated with low confidence">
            <a:extLst>
              <a:ext uri="{FF2B5EF4-FFF2-40B4-BE49-F238E27FC236}">
                <a16:creationId xmlns:a16="http://schemas.microsoft.com/office/drawing/2014/main" id="{C2643002-A26E-C657-74B0-80B597CA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25" y="28033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6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3B0070-22EF-C953-5014-BD62BA08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7925" y="280332"/>
            <a:ext cx="5842000" cy="4381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643002-A26E-C657-74B0-80B597CA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79925" y="28033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6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A377F-A82E-92C3-0CFD-F05A0768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52386" y="0"/>
            <a:ext cx="3874719" cy="2906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F251CE-8476-E95B-77A0-0D70393E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66" y="0"/>
            <a:ext cx="3874720" cy="290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18B68-2397-D3E1-D957-F0764BDCB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947" y="-1"/>
            <a:ext cx="3874718" cy="2906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19548-F148-C7DD-BEEB-6B87A0CC56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2386" y="3266505"/>
            <a:ext cx="3874718" cy="2906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5DC98-8429-4E5D-B848-E0D423F18A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77666" y="3266505"/>
            <a:ext cx="3874720" cy="2906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762DC8-5C2E-E567-31D3-0C940893D9C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02947" y="3266504"/>
            <a:ext cx="3874718" cy="29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A377F-A82E-92C3-0CFD-F05A076877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52386" y="834621"/>
            <a:ext cx="3874718" cy="2906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F251CE-8476-E95B-77A0-0D70393E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77666" y="834621"/>
            <a:ext cx="3874720" cy="2906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18B68-2397-D3E1-D957-F0764BDCB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947" y="1000317"/>
            <a:ext cx="3874718" cy="2906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819548-F148-C7DD-BEEB-6B87A0CC56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2386" y="3689952"/>
            <a:ext cx="3874718" cy="2906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5DC98-8429-4E5D-B848-E0D423F18A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77666" y="3689952"/>
            <a:ext cx="3874720" cy="29060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762DC8-5C2E-E567-31D3-0C940893D9C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02947" y="3689951"/>
            <a:ext cx="3874718" cy="2906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50803-7287-AE87-62DF-2CBAE89EC151}"/>
              </a:ext>
            </a:extLst>
          </p:cNvPr>
          <p:cNvSpPr txBox="1"/>
          <p:nvPr/>
        </p:nvSpPr>
        <p:spPr>
          <a:xfrm>
            <a:off x="1429900" y="353986"/>
            <a:ext cx="103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CFL=0.01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44333-EFE1-5753-CC1B-38C5BA25A5B8}"/>
              </a:ext>
            </a:extLst>
          </p:cNvPr>
          <p:cNvSpPr txBox="1"/>
          <p:nvPr/>
        </p:nvSpPr>
        <p:spPr>
          <a:xfrm>
            <a:off x="5508089" y="445017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CFL=0.1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1C68E-C246-2FB1-FA00-8B0B2768FCC9}"/>
              </a:ext>
            </a:extLst>
          </p:cNvPr>
          <p:cNvSpPr txBox="1"/>
          <p:nvPr/>
        </p:nvSpPr>
        <p:spPr>
          <a:xfrm>
            <a:off x="9726239" y="511454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CFL=0.5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B0AF7-F25B-FCFF-43AD-F36C05DA63E4}"/>
              </a:ext>
            </a:extLst>
          </p:cNvPr>
          <p:cNvSpPr txBox="1"/>
          <p:nvPr/>
        </p:nvSpPr>
        <p:spPr>
          <a:xfrm>
            <a:off x="49096" y="7568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Alpha=0</a:t>
            </a:r>
          </a:p>
        </p:txBody>
      </p:sp>
    </p:spTree>
    <p:extLst>
      <p:ext uri="{BB962C8B-B14F-4D97-AF65-F5344CB8AC3E}">
        <p14:creationId xmlns:p14="http://schemas.microsoft.com/office/powerpoint/2010/main" val="197882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12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Nadakkal Appukuttan, Sreejith</dc:creator>
  <cp:lastModifiedBy>Nadakkal Appukuttan, Sreejith</cp:lastModifiedBy>
  <cp:revision>5</cp:revision>
  <dcterms:created xsi:type="dcterms:W3CDTF">2022-12-30T22:02:56Z</dcterms:created>
  <dcterms:modified xsi:type="dcterms:W3CDTF">2023-01-01T22:01:53Z</dcterms:modified>
</cp:coreProperties>
</file>