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1" r:id="rId6"/>
    <p:sldId id="260" r:id="rId7"/>
    <p:sldId id="259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90C2-8307-43EA-BE64-6FBFF578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D861D-A3E3-45C1-970E-196DDACF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7391-2EFD-481A-9CB2-5E8608C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B580-013E-4B78-A1D4-CD60CFF6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4B9F-2426-4870-9ACB-051B55EA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D200-4549-436F-8887-22916076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F7723-546A-45B2-B966-3B6FD6BC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49DA-2F86-4B44-94CE-A9AD98F8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6F9C-0272-44D6-A6D4-FDBA2CE2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71DC-E70E-4232-AB31-0697E9A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20332-AEC2-41D5-AF28-41AC51CF5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090-266A-4E73-8723-57891EDD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CE53-DF4D-4112-84EE-58C1328A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7474-EE1C-4CCA-93EB-7C8B0638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6196-7E70-452A-BA68-7C9D2A1E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D0D-74CE-4C9D-984D-0AC3BB7D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5215-9817-4B94-954C-2006E412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5CC9-6652-4778-899B-5AD153FF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F826-3715-4F24-9031-E86DF02C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746D-3F6F-4041-84A0-65E3E567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A0C-29FE-4C2B-90DC-7E91AD8F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0B86-94AC-4B93-B91C-93763193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7C53-7641-4F1F-95D8-EBB5FFA5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768F-B3BC-4A97-B81D-6286742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9E3FF-F232-4105-9D31-EDEDCEF6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EDB6-A57C-4309-B504-D68FB70C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6BE5-0FAF-42B9-82FE-38545BEB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4A718-E26A-4F8E-9D8E-1B28FAC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38F77-942D-4E71-A88E-A960E462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DDA50-5BD3-4C13-AFD5-8C65D595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D7FB-2249-4A40-AB7C-BB7E34F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6B3-CC84-4B58-9F46-7705BA1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597F-1094-4EC1-95F3-A7E16B741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911D5-EFB7-409B-A78D-6C604B32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42EF-1770-4C6B-B26E-8F6A2B43D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C5374-55EA-44F5-9883-9F3C3F0BA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2516A-9792-4E08-811F-84434C45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40941-8A18-4747-90C2-52102A3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2563-997D-48AC-BBA3-2D545B19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1A8C-32EA-41B7-A105-71932935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7D43-BBBE-489F-9345-0F4E004B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30FB-0033-4E00-BB60-CFA2443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6A7EB-1DF4-4344-9C5E-1D615B5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3D165-66DE-4F3D-9EC6-6842F584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7E3EC-5922-4C09-81AB-63972274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CC70-F337-4157-818B-CB94A0C6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5490-416C-4357-B3F8-1183BBF8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E8D6-9260-4C16-ADCF-E967D9D9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D1E9E-FC18-45C5-A0AE-64CA540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0891-337A-4FEC-99EF-697724C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25C2-0D28-496A-8AE4-4053D0A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58ED-DE5B-4F2C-81ED-45BA430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766F-F7FD-4049-9EFD-07935A81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4CAE4-F0D0-4B66-ADBB-D7E8E0FA0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5C943-532F-4169-A455-CCBE5447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33F67-9FEB-48D8-B676-9DEE0258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0DF6-62E7-4F99-8571-878F48D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C992-31C6-4534-BDF7-69D119D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5739-D8DF-483F-9298-A01021E3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52B1-F5EF-4C4A-8616-612B87E8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DD0B-A86D-46BD-ACBB-09FB435B2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7542-A72B-488A-9991-265C8939C30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6754-89D4-4A5C-AD56-8064D7A50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449B-694A-4B6F-A453-766CEAC2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AD9A-A835-4B74-BF7B-BEE8D916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BBC7A-4228-41D9-BCE3-BCF2D944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69" y="215739"/>
            <a:ext cx="2534762" cy="3105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86C9E-ABEC-4F48-9FE2-8FCFED93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2" y="371066"/>
            <a:ext cx="2093478" cy="2215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F105E-51F3-424A-8EE3-BD30F8AD0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06" y="4255604"/>
            <a:ext cx="2455908" cy="235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59941-DBE7-46DA-82D4-A0C5D555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55" y="2690537"/>
            <a:ext cx="2089266" cy="221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2FA81-24D8-4CD7-89CC-5030EC908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22" y="3595824"/>
            <a:ext cx="2250232" cy="2477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2916E-627D-45FD-8A73-EF5B6EC61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3880" y="4548895"/>
            <a:ext cx="2001970" cy="2147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A0B7E-082B-4B88-BB53-EB824B9E9BCC}"/>
              </a:ext>
            </a:extLst>
          </p:cNvPr>
          <p:cNvSpPr txBox="1"/>
          <p:nvPr/>
        </p:nvSpPr>
        <p:spPr>
          <a:xfrm>
            <a:off x="6746121" y="561798"/>
            <a:ext cx="48998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3D Polar Histogram</a:t>
            </a: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Intuitively visualize where a group of vectors point to in 3D space… and whether a preferential direction exists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A1B4-F87C-43A9-A451-71D51172A9C4}"/>
              </a:ext>
            </a:extLst>
          </p:cNvPr>
          <p:cNvSpPr txBox="1"/>
          <p:nvPr/>
        </p:nvSpPr>
        <p:spPr>
          <a:xfrm>
            <a:off x="9351390" y="5514680"/>
            <a:ext cx="203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Alexander Quinn</a:t>
            </a:r>
          </a:p>
          <a:p>
            <a:r>
              <a:rPr lang="en-US"/>
              <a:t>Donal Finegan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02A4D1-D355-499E-9958-06E2D9F8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03" y="1964959"/>
            <a:ext cx="990738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17570-E7E4-4282-8455-E10805A99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29"/>
          <a:stretch/>
        </p:blipFill>
        <p:spPr>
          <a:xfrm>
            <a:off x="312416" y="739622"/>
            <a:ext cx="3473200" cy="224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F0974-5CEF-4ED0-A840-B8B088818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3822" b="9089"/>
          <a:stretch/>
        </p:blipFill>
        <p:spPr>
          <a:xfrm>
            <a:off x="312417" y="1077966"/>
            <a:ext cx="5712464" cy="224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9D4A0-07D2-41FF-8911-3C748930D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775" y="1944639"/>
            <a:ext cx="885949" cy="4658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FFD01-9D2E-4C2B-8B3F-F000501DB6FE}"/>
                  </a:ext>
                </a:extLst>
              </p:cNvPr>
              <p:cNvSpPr txBox="1"/>
              <p:nvPr/>
            </p:nvSpPr>
            <p:spPr>
              <a:xfrm>
                <a:off x="1371600" y="1575307"/>
                <a:ext cx="1271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FFD01-9D2E-4C2B-8B3F-F000501D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75307"/>
                <a:ext cx="127163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05CEFA-A1E1-492D-A8F0-8A107D8DDBA0}"/>
                  </a:ext>
                </a:extLst>
              </p:cNvPr>
              <p:cNvSpPr txBox="1"/>
              <p:nvPr/>
            </p:nvSpPr>
            <p:spPr>
              <a:xfrm>
                <a:off x="2875405" y="1584833"/>
                <a:ext cx="1890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05CEFA-A1E1-492D-A8F0-8A107D8D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05" y="1584833"/>
                <a:ext cx="189051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918E05-6038-4877-B34D-575A8CEA846B}"/>
                  </a:ext>
                </a:extLst>
              </p:cNvPr>
              <p:cNvSpPr/>
              <p:nvPr/>
            </p:nvSpPr>
            <p:spPr>
              <a:xfrm>
                <a:off x="4975195" y="1840186"/>
                <a:ext cx="63735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) or (</a:t>
                </a:r>
                <a:r>
                  <a:rPr lang="en-US" dirty="0" err="1"/>
                  <a:t>theta,phi</a:t>
                </a:r>
                <a:r>
                  <a:rPr lang="en-US" dirty="0"/>
                  <a:t>) or (</a:t>
                </a:r>
                <a:r>
                  <a:rPr lang="en-US" dirty="0" err="1"/>
                  <a:t>th,phi</a:t>
                </a:r>
                <a:r>
                  <a:rPr lang="en-US" dirty="0"/>
                  <a:t>) or (azimuth, elevation) </a:t>
                </a:r>
              </a:p>
              <a:p>
                <a:r>
                  <a:rPr lang="en-US" dirty="0"/>
                  <a:t>follow conventions used in sph2cart and cart2sph </a:t>
                </a:r>
                <a:r>
                  <a:rPr lang="en-US" dirty="0" err="1"/>
                  <a:t>matlab</a:t>
                </a:r>
                <a:r>
                  <a:rPr lang="en-US" dirty="0"/>
                  <a:t> functions (shown below)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918E05-6038-4877-B34D-575A8CEA8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95" y="1840186"/>
                <a:ext cx="6373525" cy="923330"/>
              </a:xfrm>
              <a:prstGeom prst="rect">
                <a:avLst/>
              </a:prstGeom>
              <a:blipFill>
                <a:blip r:embed="rId8"/>
                <a:stretch>
                  <a:fillRect l="-76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35E6792-A91B-43AB-B48C-D6D0EA697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5238" y="3393848"/>
            <a:ext cx="2534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E9E07E-E397-4971-9622-AAD3AA05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15" y="5149158"/>
            <a:ext cx="1474333" cy="14524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163165-F9DF-4923-AF67-396A6DE1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15" y="3541066"/>
            <a:ext cx="1598410" cy="14451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9023BD-CA9B-4311-A39C-11186B40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15" y="2110525"/>
            <a:ext cx="1700592" cy="14305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D5FD59-3D6B-4AC4-8505-F36FF7D3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215" y="256405"/>
            <a:ext cx="1700592" cy="1872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3B47F0-89C9-463B-84AC-38AD46B2E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807" y="1092521"/>
            <a:ext cx="8279752" cy="247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53CF4-98D4-4D10-BE0E-41BF4B35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807" y="2590032"/>
            <a:ext cx="3924216" cy="522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B7B06-E9D8-497B-BBA2-D704F81AC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625" y="4002407"/>
            <a:ext cx="4980732" cy="49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59252-0F70-45E0-A8C1-9A919F6F2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6625" y="5704033"/>
            <a:ext cx="5154883" cy="4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3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41E5A9-9708-48EE-AED9-BA6F36AE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4" y="69877"/>
            <a:ext cx="4458322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033BA0-B253-4C9D-889C-E412DF90E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6" r="56247" b="28277"/>
          <a:stretch/>
        </p:blipFill>
        <p:spPr>
          <a:xfrm>
            <a:off x="216817" y="3498877"/>
            <a:ext cx="2750906" cy="30165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FD8D7-36EE-48A2-A3F6-9D7DA48AB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63"/>
          <a:stretch/>
        </p:blipFill>
        <p:spPr>
          <a:xfrm>
            <a:off x="2788162" y="3429000"/>
            <a:ext cx="842894" cy="33591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4C20C-443F-453C-8CD5-36812C706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50" y="1243057"/>
            <a:ext cx="5756217" cy="789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60694-B6E2-414D-9706-815F00946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10" y="4714563"/>
            <a:ext cx="8671153" cy="9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FE3E3-283B-4DCA-ABEF-16E9AA0A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07" y="3650830"/>
            <a:ext cx="2688207" cy="2719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7A7C5-95FB-4A99-89CC-55EA248D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12" y="592165"/>
            <a:ext cx="2463395" cy="28368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5A02EA-8F7E-4F2B-AF0D-B4A30BD3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75" y="1247519"/>
            <a:ext cx="6734491" cy="1339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681ED-000B-4663-AB2C-B49EF760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14" y="4353838"/>
            <a:ext cx="4315238" cy="9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3CB9E-1379-40A0-885B-D2E00952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477"/>
            <a:ext cx="3086367" cy="2651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E904E-C896-46DD-9AC4-ED88E6FE57BD}"/>
              </a:ext>
            </a:extLst>
          </p:cNvPr>
          <p:cNvSpPr txBox="1"/>
          <p:nvPr/>
        </p:nvSpPr>
        <p:spPr>
          <a:xfrm>
            <a:off x="3419240" y="6309559"/>
            <a:ext cx="540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white lines indicate the ‘</a:t>
            </a:r>
            <a:r>
              <a:rPr lang="en-US" dirty="0" err="1"/>
              <a:t>most_frequent_direction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C460D5-D9A2-4111-ACC9-9C9D7AD4198C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647002" y="5803245"/>
            <a:ext cx="1772238" cy="690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5D624B-EC84-4CD6-B21E-6752DAE9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6" y="708825"/>
            <a:ext cx="2579343" cy="2802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1187DC-9373-4643-BF69-8651E8BD5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529" y="2292309"/>
            <a:ext cx="5493362" cy="986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B890F-1490-443A-A020-57C91965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529" y="4138332"/>
            <a:ext cx="9254288" cy="14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ACBE5F-4439-4A49-B0D7-B903A3D2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6" y="637635"/>
            <a:ext cx="3640195" cy="320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15D6A-753A-49B3-AE47-5B0CF091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1" y="3545679"/>
            <a:ext cx="2690093" cy="221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25640-F8DB-435E-AD14-BEC941E22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714" y="1446835"/>
            <a:ext cx="7053000" cy="967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2AD3BD-E021-451D-BCE9-7CDB6C242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675" y="4027777"/>
            <a:ext cx="6443198" cy="13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BA312-59D3-495F-B63A-109A900C4AA0}"/>
              </a:ext>
            </a:extLst>
          </p:cNvPr>
          <p:cNvSpPr txBox="1"/>
          <p:nvPr/>
        </p:nvSpPr>
        <p:spPr>
          <a:xfrm>
            <a:off x="216817" y="179109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5" name="037C0370">
            <a:hlinkClick r:id="" action="ppaction://media"/>
            <a:extLst>
              <a:ext uri="{FF2B5EF4-FFF2-40B4-BE49-F238E27FC236}">
                <a16:creationId xmlns:a16="http://schemas.microsoft.com/office/drawing/2014/main" id="{3707F4FD-E671-4DDC-A0A2-3BC2516671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8455" t="18732" r="31644" b="30962"/>
          <a:stretch/>
        </p:blipFill>
        <p:spPr>
          <a:xfrm>
            <a:off x="428263" y="1435261"/>
            <a:ext cx="2623596" cy="331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24C66-3505-4BE8-93C9-358969D5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117" y="976704"/>
            <a:ext cx="7584355" cy="44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CD573-9379-43A0-B04F-B2B74525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58"/>
          <a:stretch/>
        </p:blipFill>
        <p:spPr>
          <a:xfrm>
            <a:off x="2532616" y="1663129"/>
            <a:ext cx="7126768" cy="459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8ADDC-1B06-4DCC-B25D-B3B76AA3450C}"/>
              </a:ext>
            </a:extLst>
          </p:cNvPr>
          <p:cNvSpPr txBox="1"/>
          <p:nvPr/>
        </p:nvSpPr>
        <p:spPr>
          <a:xfrm>
            <a:off x="216817" y="179109"/>
            <a:ext cx="394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 binned data matrix (data, or 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5966E-0699-4DDD-B91F-F21866FB9818}"/>
              </a:ext>
            </a:extLst>
          </p:cNvPr>
          <p:cNvSpPr txBox="1"/>
          <p:nvPr/>
        </p:nvSpPr>
        <p:spPr>
          <a:xfrm>
            <a:off x="216817" y="596278"/>
            <a:ext cx="606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for each bin returned with function call (2</a:t>
            </a:r>
            <a:r>
              <a:rPr lang="en-US" baseline="30000" dirty="0"/>
              <a:t>nd</a:t>
            </a:r>
            <a:r>
              <a:rPr lang="en-US" dirty="0"/>
              <a:t> output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3C4FC-8050-4926-8E7E-CACFD8C3338B}"/>
              </a:ext>
            </a:extLst>
          </p:cNvPr>
          <p:cNvSpPr txBox="1"/>
          <p:nvPr/>
        </p:nvSpPr>
        <p:spPr>
          <a:xfrm>
            <a:off x="2379322" y="137406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Assigned bin 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5E58B-B039-48C0-AC67-D55495815C15}"/>
              </a:ext>
            </a:extLst>
          </p:cNvPr>
          <p:cNvSpPr txBox="1"/>
          <p:nvPr/>
        </p:nvSpPr>
        <p:spPr>
          <a:xfrm>
            <a:off x="4016080" y="1268891"/>
            <a:ext cx="138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Count of vectors in bin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53764-7ABB-4CFC-BC64-7EFB7B2A8340}"/>
              </a:ext>
            </a:extLst>
          </p:cNvPr>
          <p:cNvSpPr txBox="1"/>
          <p:nvPr/>
        </p:nvSpPr>
        <p:spPr>
          <a:xfrm>
            <a:off x="5558361" y="1316024"/>
            <a:ext cx="125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Normalized 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2E501-1910-4023-886C-1909077544A9}"/>
              </a:ext>
            </a:extLst>
          </p:cNvPr>
          <p:cNvSpPr txBox="1"/>
          <p:nvPr/>
        </p:nvSpPr>
        <p:spPr>
          <a:xfrm>
            <a:off x="6716885" y="1268890"/>
            <a:ext cx="158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Theta of bin center (azimuth)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45115-5B3A-488E-9502-8F575265BC3B}"/>
              </a:ext>
            </a:extLst>
          </p:cNvPr>
          <p:cNvSpPr txBox="1"/>
          <p:nvPr/>
        </p:nvSpPr>
        <p:spPr>
          <a:xfrm>
            <a:off x="8210713" y="1268890"/>
            <a:ext cx="158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Phi of bin center (elevation)</a:t>
            </a:r>
          </a:p>
        </p:txBody>
      </p:sp>
    </p:spTree>
    <p:extLst>
      <p:ext uri="{BB962C8B-B14F-4D97-AF65-F5344CB8AC3E}">
        <p14:creationId xmlns:p14="http://schemas.microsoft.com/office/powerpoint/2010/main" val="11565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147</Words>
  <Application>Microsoft Office PowerPoint</Application>
  <PresentationFormat>Widescreen</PresentationFormat>
  <Paragraphs>24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Quinn, Alexander</dc:creator>
  <cp:lastModifiedBy>Quinn, Alexander</cp:lastModifiedBy>
  <cp:revision>11</cp:revision>
  <dcterms:created xsi:type="dcterms:W3CDTF">2019-07-11T00:08:29Z</dcterms:created>
  <dcterms:modified xsi:type="dcterms:W3CDTF">2019-07-18T20:47:40Z</dcterms:modified>
</cp:coreProperties>
</file>