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5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hon, Matthew" userId="6daf9e7a-12de-4d53-a811-5ac83af45a07" providerId="ADAL" clId="{BA23E922-1B95-45D7-898B-0253347BAC3D}"/>
    <pc:docChg chg="custSel delSld modSld">
      <pc:chgData name="Bruchon, Matthew" userId="6daf9e7a-12de-4d53-a811-5ac83af45a07" providerId="ADAL" clId="{BA23E922-1B95-45D7-898B-0253347BAC3D}" dt="2024-03-20T19:53:32.753" v="1" actId="478"/>
      <pc:docMkLst>
        <pc:docMk/>
      </pc:docMkLst>
      <pc:sldChg chg="del">
        <pc:chgData name="Bruchon, Matthew" userId="6daf9e7a-12de-4d53-a811-5ac83af45a07" providerId="ADAL" clId="{BA23E922-1B95-45D7-898B-0253347BAC3D}" dt="2024-03-20T19:53:30.238" v="0" actId="47"/>
        <pc:sldMkLst>
          <pc:docMk/>
          <pc:sldMk cId="294831308" sldId="256"/>
        </pc:sldMkLst>
      </pc:sldChg>
      <pc:sldChg chg="delSp mod">
        <pc:chgData name="Bruchon, Matthew" userId="6daf9e7a-12de-4d53-a811-5ac83af45a07" providerId="ADAL" clId="{BA23E922-1B95-45D7-898B-0253347BAC3D}" dt="2024-03-20T19:53:32.753" v="1" actId="478"/>
        <pc:sldMkLst>
          <pc:docMk/>
          <pc:sldMk cId="1694179071" sldId="257"/>
        </pc:sldMkLst>
        <pc:spChg chg="del">
          <ac:chgData name="Bruchon, Matthew" userId="6daf9e7a-12de-4d53-a811-5ac83af45a07" providerId="ADAL" clId="{BA23E922-1B95-45D7-898B-0253347BAC3D}" dt="2024-03-20T19:53:32.753" v="1" actId="478"/>
          <ac:spMkLst>
            <pc:docMk/>
            <pc:sldMk cId="1694179071" sldId="257"/>
            <ac:spMk id="2" creationId="{E210EA04-4319-7D53-EF8F-FF3EEC9192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7790-E4AA-68D7-EDF1-5795084E1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40FBC-2228-C230-F9E1-C615F66A7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DB823-EC16-E0C8-883D-48F35EF1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751-E1B9-4A97-A54E-44F0067F6E1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8631-670D-F016-D29F-FB5339A2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EB653-A209-A6BD-6C10-13E5001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45C-420F-4261-A6C4-1D7E80DC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BE4D-5F17-577F-DE1F-CE9B0084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CACB5-B5B5-3845-8F31-04AB0D1E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25159-C950-191C-CC09-8D8EEFB4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751-E1B9-4A97-A54E-44F0067F6E1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B7C6-6E01-DA50-ED08-274AAB1F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372AE-3128-9091-E871-88330BF3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45C-420F-4261-A6C4-1D7E80DC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BE22B-0CFE-6DC5-4245-712477F64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9ADD1-B803-9396-3A6A-474BBFC07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AE029-9CEA-B8FE-E67E-8CBEE6C8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751-E1B9-4A97-A54E-44F0067F6E1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7564-9F06-8723-C0E5-6302C89D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C9893-17BC-337B-2577-40E15028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45C-420F-4261-A6C4-1D7E80DC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62C9-2319-4A1B-4BE6-63592D18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CB06-ED6E-6400-690D-E6622BAE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0451A-26E4-14CD-A099-997DCB8A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751-E1B9-4A97-A54E-44F0067F6E1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2058-E76E-34D3-D09E-D550EA37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72F0-72BE-1325-A85A-E455DC03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45C-420F-4261-A6C4-1D7E80DC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0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7C02-77FB-4254-4C6B-CACA25C5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08DF-BA10-C182-F527-7C7AA8915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16F6-6371-F597-31FA-8CC9C77A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751-E1B9-4A97-A54E-44F0067F6E1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6BA9B-6B7D-BFF4-E157-9C3BA34B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48D84-2705-0F29-44D5-69EAC377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45C-420F-4261-A6C4-1D7E80DC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7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007C-B691-79DD-8489-3E6BB51E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47A5-82C6-7F78-F338-04F0243F8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D6917-D57D-2AD0-6C7D-0289E77DC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BEEC-2C86-D2E3-B803-17754520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751-E1B9-4A97-A54E-44F0067F6E1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C963-7626-C229-A105-D5F0E090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24098-E444-B885-0CA0-E08A5F25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45C-420F-4261-A6C4-1D7E80DC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1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0F26-5991-3616-5DF0-E7F3AD22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32502-076C-E12C-F727-E86B8A72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48CC5-5924-4EE3-FF42-1473B583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AB361-2227-80CE-AC23-389153F63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A9FC4-0FE9-3179-F3C6-60718B8C5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F63BE-23E5-63E3-0976-87210180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751-E1B9-4A97-A54E-44F0067F6E1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3BF77-8F8D-B8CE-E4FE-5C40AF64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19044-9462-5022-A537-D84D5F5E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45C-420F-4261-A6C4-1D7E80DC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B9E4-C90E-5A32-E605-72216854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A6F6F-305D-EB71-8BF4-BE124F8C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751-E1B9-4A97-A54E-44F0067F6E1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47421-FAA1-054A-8351-99570BE1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6B0A8-0ABC-A3D2-774D-C6F0C99F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45C-420F-4261-A6C4-1D7E80DC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AABD0-E8A8-1660-12B6-26EE67E2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751-E1B9-4A97-A54E-44F0067F6E1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2555B-374C-A11D-FA97-9F9082B5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6F5E5-6631-DCE3-F716-58FCA954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45C-420F-4261-A6C4-1D7E80DC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8B8B-5230-2199-3BF0-0D8F2BCF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F091-908E-E9D1-7941-11684525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2FBA8-0B8B-2B89-FC48-AA952BE76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78728-FCD6-811B-ED33-AD950612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751-E1B9-4A97-A54E-44F0067F6E1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2E3C3-759E-AB2F-F441-6AC70DE9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27477-3F69-014F-760F-01522FD0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45C-420F-4261-A6C4-1D7E80DC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7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0BD5-2A14-4453-E503-D5A6D8EC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6F04A-0560-AE17-92BD-85BCA1158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F2C6B-CDFB-51D4-A844-DE80AD438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C1E86-A68A-5348-46F1-95FDD975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2751-E1B9-4A97-A54E-44F0067F6E1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D5F04-7883-FCF9-0FC3-1527BCDE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B46D2-BC1A-E74F-89C4-C574B668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45C-420F-4261-A6C4-1D7E80DC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8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76C97-607C-BFA7-AC44-9BA442D9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69F08-3222-1B0B-66A9-F79075A0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D29B9-D2D3-D991-60EF-7BF02A704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F2751-E1B9-4A97-A54E-44F0067F6E1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1CE39-B50C-9E77-21DA-4DBC86130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7475E-8656-BD81-7E89-FC8DE3C11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B845C-420F-4261-A6C4-1D7E80DC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351397-D46E-0840-305B-B9AF355E3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41363"/>
              </p:ext>
            </p:extLst>
          </p:nvPr>
        </p:nvGraphicFramePr>
        <p:xfrm>
          <a:off x="838200" y="1876250"/>
          <a:ext cx="2136863" cy="15663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36863">
                  <a:extLst>
                    <a:ext uri="{9D8B030D-6E8A-4147-A177-3AD203B41FA5}">
                      <a16:colId xmlns:a16="http://schemas.microsoft.com/office/drawing/2014/main" val="861126822"/>
                    </a:ext>
                  </a:extLst>
                </a:gridCol>
              </a:tblGrid>
              <a:tr h="391584">
                <a:tc>
                  <a:txBody>
                    <a:bodyPr/>
                    <a:lstStyle/>
                    <a:p>
                      <a:r>
                        <a:rPr lang="en-US" dirty="0"/>
                        <a:t>metadata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3463411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Query_ID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105352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1432475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9639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0C9A9D-9817-A6D8-5FD5-333887992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13311"/>
              </p:ext>
            </p:extLst>
          </p:nvPr>
        </p:nvGraphicFramePr>
        <p:xfrm>
          <a:off x="3946584" y="2979509"/>
          <a:ext cx="2136863" cy="15663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36863">
                  <a:extLst>
                    <a:ext uri="{9D8B030D-6E8A-4147-A177-3AD203B41FA5}">
                      <a16:colId xmlns:a16="http://schemas.microsoft.com/office/drawing/2014/main" val="861126822"/>
                    </a:ext>
                  </a:extLst>
                </a:gridCol>
              </a:tblGrid>
              <a:tr h="391584">
                <a:tc>
                  <a:txBody>
                    <a:bodyPr/>
                    <a:lstStyle/>
                    <a:p>
                      <a:r>
                        <a:rPr lang="en-US" dirty="0"/>
                        <a:t>subzone_definitions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3463411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r>
                        <a:rPr lang="en-US" dirty="0"/>
                        <a:t>Query_ID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105352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r>
                        <a:rPr lang="en-US" dirty="0"/>
                        <a:t>Subzone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1432475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9639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F89DBA-12D7-768A-2661-BF6E56E37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60753"/>
              </p:ext>
            </p:extLst>
          </p:nvPr>
        </p:nvGraphicFramePr>
        <p:xfrm>
          <a:off x="838200" y="4120759"/>
          <a:ext cx="2136863" cy="15663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36863">
                  <a:extLst>
                    <a:ext uri="{9D8B030D-6E8A-4147-A177-3AD203B41FA5}">
                      <a16:colId xmlns:a16="http://schemas.microsoft.com/office/drawing/2014/main" val="861126822"/>
                    </a:ext>
                  </a:extLst>
                </a:gridCol>
              </a:tblGrid>
              <a:tr h="391584"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3463411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r>
                        <a:rPr lang="en-US" dirty="0"/>
                        <a:t>Query_ID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105352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r>
                        <a:rPr lang="en-US" dirty="0"/>
                        <a:t>Subzone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1432475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96393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1DF80-CA81-BEDF-DD4E-0180F77CF14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75063" y="2659418"/>
            <a:ext cx="971521" cy="110325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4A7829-426D-6754-0CBE-9D7FC08FE92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906631" y="3442586"/>
            <a:ext cx="0" cy="678173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1B3F3E-03A2-768C-8C2B-CC8A0DB87F4E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2975063" y="3762677"/>
            <a:ext cx="971521" cy="114125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7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Bruchon, Matthew</dc:creator>
  <cp:lastModifiedBy>Bruchon, Matthew</cp:lastModifiedBy>
  <cp:revision>2</cp:revision>
  <dcterms:created xsi:type="dcterms:W3CDTF">2023-11-01T23:16:04Z</dcterms:created>
  <dcterms:modified xsi:type="dcterms:W3CDTF">2024-09-18T13:34:20Z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2023-11-01T23:32:28Z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789fb192-29df-4f38-98aa-ee076168da04</vt:lpwstr>
  </property>
  <property fmtid="{D5CDD505-2E9C-101B-9397-08002B2CF9AE}" pid="8" name="MSIP_Label_95965d95-ecc0-4720-b759-1f33c42ed7da_ContentBits">
    <vt:lpwstr>0</vt:lpwstr>
  </property>
</Properties>
</file>