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05F662-8A87-4F8A-A317-2558D8F716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LandBased_Reanalysis_26July2022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07BB09-1F93-4EBA-A16A-4EEA46E770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7/26/22 4:56:08 PM MDT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PTC_2035_NoOpex" id="2" name="slide2">
            <a:extLst>
              <a:ext uri="{FF2B5EF4-FFF2-40B4-BE49-F238E27FC236}">
                <a16:creationId xmlns:a16="http://schemas.microsoft.com/office/drawing/2014/main" id="{648EEF04-0814-4160-9AA2-2382BA7F0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90" y="0"/>
            <a:ext cx="10477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TC_2022_OpexInc" id="3" name="slide3">
            <a:extLst>
              <a:ext uri="{FF2B5EF4-FFF2-40B4-BE49-F238E27FC236}">
                <a16:creationId xmlns:a16="http://schemas.microsoft.com/office/drawing/2014/main" id="{103B8ACF-3D0D-4455-BD0D-E5AAAEBFF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4" y="0"/>
            <a:ext cx="1050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2022-07-26T22:56:09Z</dcterms:created>
  <dcterms:modified xsi:type="dcterms:W3CDTF">2022-07-26T22:56:09Z</dcterms:modified>
</cp:coreProperties>
</file>