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724" autoAdjust="0"/>
  </p:normalViewPr>
  <p:slideViewPr>
    <p:cSldViewPr snapToGrid="0">
      <p:cViewPr varScale="1">
        <p:scale>
          <a:sx n="72" d="100"/>
          <a:sy n="72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D6A78-4D4F-4E81-9737-ED27AA20309E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5060E-D9D0-4870-9542-D98205F4C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5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5060E-D9D0-4870-9542-D98205F4CF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44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5060E-D9D0-4870-9542-D98205F4CF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BE32-D605-5587-EA3F-ED9A430C5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E40C1-27C2-AF73-1B24-8094651E8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CB12F-FF61-10B8-FB62-05A2AB2F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98BD-DED5-4EA6-B50F-BB497082CE9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F6136-6E75-75AA-573B-69BCDDED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A9A81-591E-2EDC-2FAF-1F0A7151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E3CD-1FE6-4802-B54B-942FE7D01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1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50B2-E17F-FB3D-3163-4B1F956A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75A2C-AE1A-D074-4F87-941935D59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137B6-A89A-D45E-A32A-21447D4F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98BD-DED5-4EA6-B50F-BB497082CE9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33E9B-D5F2-4B0C-B7DE-69DE2ACE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339ED-0A1B-9861-BCDD-00E5FC7E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E3CD-1FE6-4802-B54B-942FE7D01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0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ABF61-7EE6-5290-3A8F-BDD8D6E62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E7993-5BFD-1F1F-BC1B-7A655A770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E444C-E729-216E-CDE9-F1E87BB7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98BD-DED5-4EA6-B50F-BB497082CE9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FC5B1-04AD-A599-37DC-A329034F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20E2E-D73F-7B65-DDB8-F5BACC1A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E3CD-1FE6-4802-B54B-942FE7D01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2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8255-66BA-393A-0E04-8CE65668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36AE6-0652-60C3-16A9-667DA5A25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E2786-529A-57B2-1484-C9A876EA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98BD-DED5-4EA6-B50F-BB497082CE9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B0EAA-33E1-A9AA-4A6A-CC48243E4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D6BAF-8A0B-6DF3-31B3-5888606D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E3CD-1FE6-4802-B54B-942FE7D01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8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66FB2-5C54-9808-1B9C-61974E255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B27CA-D5B3-EE47-EF25-6FD3750A1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39682-B1CD-F40C-35E3-5CD23B9C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98BD-DED5-4EA6-B50F-BB497082CE9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F854D-BEA6-6204-D5FD-E1E05C33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3C280-10AD-0326-BF41-F57F54AF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E3CD-1FE6-4802-B54B-942FE7D01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3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8F607-9C20-D025-4D7C-A4FE1C55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AF97-0480-D021-A5FD-4D62AA4B4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B712D-32BB-74CC-D91E-4508FA5A9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6DD59-0C9C-28E0-298F-90DBBEA3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98BD-DED5-4EA6-B50F-BB497082CE9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27248-4EC3-8B1D-18D7-4E3B9C69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093B3-7A19-FA8F-075F-78F33001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E3CD-1FE6-4802-B54B-942FE7D01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E9D8E-D111-14E7-E817-5DB0B2945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F4D6B-94DE-B3C2-D827-47C9C8348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7165A-1712-8B82-51F7-80A2189E9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08C48-9FF2-1524-3090-1FEE4D05D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4211B-C3C7-B52A-2A95-5C8628A84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72E563-3A36-A679-901B-01115C65D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98BD-DED5-4EA6-B50F-BB497082CE9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F81818-EBA6-2D00-881B-0ABD034C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BE8CE5-581F-26C4-72E5-832667E5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E3CD-1FE6-4802-B54B-942FE7D01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C0EC-6B67-FEF9-E023-E7C97A82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83040B-DD2E-433E-ADC1-743670E8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98BD-DED5-4EA6-B50F-BB497082CE9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D5FEE-13D0-B71B-8F6B-C25898DF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C0C0D-E7D4-BF2A-A50D-FE8FA17E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E3CD-1FE6-4802-B54B-942FE7D01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9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476E1-8163-303B-A06E-4C3DE201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98BD-DED5-4EA6-B50F-BB497082CE9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E4D43-645D-8389-D589-3304AEA4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F8367-220A-42D0-70B2-3A75C7B1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E3CD-1FE6-4802-B54B-942FE7D01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3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303D-BA0F-AB4D-AEDB-6353A5779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17A71-7825-1601-B905-3E82585F0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3523C-738B-3A7C-9A54-455AC8A2B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43A90-1D4F-AD5F-EEAF-4105C573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98BD-DED5-4EA6-B50F-BB497082CE9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9533F-65F9-FB37-E2A6-29DD1B1F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C275B-C92D-7014-5EC0-4330F77E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E3CD-1FE6-4802-B54B-942FE7D01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7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DA64-6399-1CE7-21E1-283C0D6F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8D130-A947-EAEC-70CD-DD7361FDF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164A4-F2BD-55C5-C705-B3CA93476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98285-F81C-ADDD-3D7A-F5CC4163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98BD-DED5-4EA6-B50F-BB497082CE9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D75B9-162C-229A-B55B-D2D3EED0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5E519-EC6E-E4C1-EF35-9226407D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E3CD-1FE6-4802-B54B-942FE7D01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0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C462C-7123-CE18-3541-03B5984D2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7F85E-C13D-EAE8-4C35-4CB228E50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76F8D-CD7C-FB85-8AC8-6F1A97C31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198BD-DED5-4EA6-B50F-BB497082CE91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980E5-BCCA-876A-7E1B-93FEBE762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FF0F3-23ED-570E-D800-0421E2D02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4E3CD-1FE6-4802-B54B-942FE7D01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9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41547C4-8D88-4A82-85BF-F6615F4897FD}"/>
              </a:ext>
            </a:extLst>
          </p:cNvPr>
          <p:cNvSpPr/>
          <p:nvPr/>
        </p:nvSpPr>
        <p:spPr>
          <a:xfrm>
            <a:off x="10359245" y="3206318"/>
            <a:ext cx="914400" cy="18450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Bed West</a:t>
            </a:r>
          </a:p>
          <a:p>
            <a:pPr algn="ctr"/>
            <a:r>
              <a:rPr lang="en-US" dirty="0"/>
              <a:t>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9913B-AD81-CFAE-8873-C79D0865B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260" y="286766"/>
            <a:ext cx="11824392" cy="72946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1074B4-9D0B-EA74-D775-2E245B5659C3}"/>
              </a:ext>
            </a:extLst>
          </p:cNvPr>
          <p:cNvSpPr/>
          <p:nvPr/>
        </p:nvSpPr>
        <p:spPr>
          <a:xfrm>
            <a:off x="7613712" y="3206318"/>
            <a:ext cx="914400" cy="18450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Bed West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3FB4BD-5441-5BC9-030D-E7CC9A154C86}"/>
              </a:ext>
            </a:extLst>
          </p:cNvPr>
          <p:cNvSpPr/>
          <p:nvPr/>
        </p:nvSpPr>
        <p:spPr>
          <a:xfrm>
            <a:off x="8528112" y="3206318"/>
            <a:ext cx="914400" cy="18450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Bed</a:t>
            </a:r>
          </a:p>
          <a:p>
            <a:pPr algn="ctr"/>
            <a:r>
              <a:rPr lang="en-US" dirty="0"/>
              <a:t>Center</a:t>
            </a:r>
          </a:p>
          <a:p>
            <a:pPr algn="ctr"/>
            <a:r>
              <a:rPr lang="en-US" dirty="0"/>
              <a:t>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BFE8D1-1100-3C4B-D60D-0B4D1B60B1CA}"/>
              </a:ext>
            </a:extLst>
          </p:cNvPr>
          <p:cNvSpPr/>
          <p:nvPr/>
        </p:nvSpPr>
        <p:spPr>
          <a:xfrm>
            <a:off x="9442512" y="3206318"/>
            <a:ext cx="914400" cy="18450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Bed East</a:t>
            </a:r>
          </a:p>
          <a:p>
            <a:pPr algn="ctr"/>
            <a:r>
              <a:rPr lang="en-US" dirty="0"/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844BE4-0E87-9BAF-0E6E-35F4F8C8D003}"/>
              </a:ext>
            </a:extLst>
          </p:cNvPr>
          <p:cNvSpPr/>
          <p:nvPr/>
        </p:nvSpPr>
        <p:spPr>
          <a:xfrm>
            <a:off x="2749488" y="4004952"/>
            <a:ext cx="10460485" cy="283332"/>
          </a:xfrm>
          <a:prstGeom prst="rect">
            <a:avLst/>
          </a:prstGeom>
          <a:solidFill>
            <a:schemeClr val="accent3">
              <a:alpha val="3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685069-BFD5-0C85-A40A-74AC949F44E5}"/>
              </a:ext>
            </a:extLst>
          </p:cNvPr>
          <p:cNvSpPr/>
          <p:nvPr/>
        </p:nvSpPr>
        <p:spPr>
          <a:xfrm>
            <a:off x="8182845" y="2859534"/>
            <a:ext cx="1635784" cy="2474466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10E10C-105A-7AFF-16CB-5231BE01EB28}"/>
              </a:ext>
            </a:extLst>
          </p:cNvPr>
          <p:cNvCxnSpPr/>
          <p:nvPr/>
        </p:nvCxnSpPr>
        <p:spPr>
          <a:xfrm>
            <a:off x="2428875" y="1714500"/>
            <a:ext cx="7239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35AB52-4A9E-19F8-1D62-A52E5328B176}"/>
              </a:ext>
            </a:extLst>
          </p:cNvPr>
          <p:cNvSpPr txBox="1"/>
          <p:nvPr/>
        </p:nvSpPr>
        <p:spPr>
          <a:xfrm>
            <a:off x="1895793" y="-110659"/>
            <a:ext cx="170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xgap</a:t>
            </a:r>
            <a:r>
              <a:rPr lang="en-US" dirty="0">
                <a:solidFill>
                  <a:srgbClr val="FF0000"/>
                </a:solidFill>
              </a:rPr>
              <a:t> = 2 to 5 ft!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471FE5-86E4-DB78-CB1A-38127F37FB55}"/>
              </a:ext>
            </a:extLst>
          </p:cNvPr>
          <p:cNvSpPr/>
          <p:nvPr/>
        </p:nvSpPr>
        <p:spPr>
          <a:xfrm>
            <a:off x="11009831" y="2891623"/>
            <a:ext cx="1635784" cy="2474466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A7FF0D-DCE0-E5E7-85D4-6A604FC456A5}"/>
              </a:ext>
            </a:extLst>
          </p:cNvPr>
          <p:cNvSpPr/>
          <p:nvPr/>
        </p:nvSpPr>
        <p:spPr>
          <a:xfrm>
            <a:off x="2116136" y="2827445"/>
            <a:ext cx="1635784" cy="2474466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95A7D4-DA7C-A44C-2627-38D6D45C0A02}"/>
              </a:ext>
            </a:extLst>
          </p:cNvPr>
          <p:cNvSpPr/>
          <p:nvPr/>
        </p:nvSpPr>
        <p:spPr>
          <a:xfrm>
            <a:off x="4943122" y="2859534"/>
            <a:ext cx="1635784" cy="2474466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457783-E543-0723-F316-C2FC9B068DB0}"/>
              </a:ext>
            </a:extLst>
          </p:cNvPr>
          <p:cNvCxnSpPr/>
          <p:nvPr/>
        </p:nvCxnSpPr>
        <p:spPr>
          <a:xfrm>
            <a:off x="9899712" y="2532185"/>
            <a:ext cx="11077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FAD483-366E-B4C0-BDA1-CD33D59EBD6D}"/>
              </a:ext>
            </a:extLst>
          </p:cNvPr>
          <p:cNvSpPr txBox="1"/>
          <p:nvPr/>
        </p:nvSpPr>
        <p:spPr>
          <a:xfrm>
            <a:off x="9899712" y="15240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2m</a:t>
            </a:r>
          </a:p>
        </p:txBody>
      </p:sp>
    </p:spTree>
    <p:extLst>
      <p:ext uri="{BB962C8B-B14F-4D97-AF65-F5344CB8AC3E}">
        <p14:creationId xmlns:p14="http://schemas.microsoft.com/office/powerpoint/2010/main" val="110043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6183937-A47F-169A-2FBA-D1F7FB039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048" y="681339"/>
            <a:ext cx="9932268" cy="583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487EC8B-2CF9-0AC1-A610-463E2564CAB5}"/>
              </a:ext>
            </a:extLst>
          </p:cNvPr>
          <p:cNvSpPr/>
          <p:nvPr/>
        </p:nvSpPr>
        <p:spPr>
          <a:xfrm>
            <a:off x="1551008" y="1979271"/>
            <a:ext cx="3599726" cy="384279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6E432F-60B2-0385-20C7-156F19E75F2C}"/>
              </a:ext>
            </a:extLst>
          </p:cNvPr>
          <p:cNvSpPr/>
          <p:nvPr/>
        </p:nvSpPr>
        <p:spPr>
          <a:xfrm>
            <a:off x="5150734" y="1979271"/>
            <a:ext cx="2291788" cy="384279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E8306A-9511-50AF-5781-A6785C5354F6}"/>
              </a:ext>
            </a:extLst>
          </p:cNvPr>
          <p:cNvSpPr/>
          <p:nvPr/>
        </p:nvSpPr>
        <p:spPr>
          <a:xfrm>
            <a:off x="7442521" y="1979271"/>
            <a:ext cx="2801073" cy="384279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3BEE6E-8540-CD55-3F0B-292AEFD0B6CB}"/>
              </a:ext>
            </a:extLst>
          </p:cNvPr>
          <p:cNvCxnSpPr/>
          <p:nvPr/>
        </p:nvCxnSpPr>
        <p:spPr>
          <a:xfrm>
            <a:off x="311326" y="2951544"/>
            <a:ext cx="1163374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E08EAA-972E-1625-F558-1BB2750C142C}"/>
              </a:ext>
            </a:extLst>
          </p:cNvPr>
          <p:cNvCxnSpPr>
            <a:cxnSpLocks/>
          </p:cNvCxnSpPr>
          <p:nvPr/>
        </p:nvCxnSpPr>
        <p:spPr>
          <a:xfrm>
            <a:off x="3461568" y="1263569"/>
            <a:ext cx="0" cy="535715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ross 11">
            <a:extLst>
              <a:ext uri="{FF2B5EF4-FFF2-40B4-BE49-F238E27FC236}">
                <a16:creationId xmlns:a16="http://schemas.microsoft.com/office/drawing/2014/main" id="{87493E4A-7911-A8C5-3BF7-E7226253AD68}"/>
              </a:ext>
            </a:extLst>
          </p:cNvPr>
          <p:cNvSpPr/>
          <p:nvPr/>
        </p:nvSpPr>
        <p:spPr>
          <a:xfrm>
            <a:off x="5433406" y="2785641"/>
            <a:ext cx="300942" cy="312516"/>
          </a:xfrm>
          <a:prstGeom prst="plu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0281FED4-3ACA-E203-EC72-0F4A80F29C61}"/>
              </a:ext>
            </a:extLst>
          </p:cNvPr>
          <p:cNvSpPr/>
          <p:nvPr/>
        </p:nvSpPr>
        <p:spPr>
          <a:xfrm>
            <a:off x="8001965" y="2785641"/>
            <a:ext cx="300942" cy="312516"/>
          </a:xfrm>
          <a:prstGeom prst="plu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1F9805-79EC-33B1-A5C8-60FBF07DBD23}"/>
              </a:ext>
            </a:extLst>
          </p:cNvPr>
          <p:cNvSpPr txBox="1"/>
          <p:nvPr/>
        </p:nvSpPr>
        <p:spPr>
          <a:xfrm>
            <a:off x="9676436" y="237104"/>
            <a:ext cx="22714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Collector</a:t>
            </a:r>
          </a:p>
          <a:p>
            <a:r>
              <a:rPr lang="en-US" dirty="0"/>
              <a:t>Modules in Landscape</a:t>
            </a:r>
          </a:p>
          <a:p>
            <a:r>
              <a:rPr lang="en-US" dirty="0" err="1"/>
              <a:t>numpanels</a:t>
            </a:r>
            <a:r>
              <a:rPr lang="en-US" dirty="0"/>
              <a:t> = 3-up</a:t>
            </a:r>
          </a:p>
          <a:p>
            <a:r>
              <a:rPr lang="en-US" dirty="0" err="1"/>
              <a:t>ygap</a:t>
            </a:r>
            <a:r>
              <a:rPr lang="en-US" dirty="0"/>
              <a:t> = 0</a:t>
            </a:r>
          </a:p>
          <a:p>
            <a:r>
              <a:rPr lang="en-US" dirty="0" err="1"/>
              <a:t>Xgap</a:t>
            </a:r>
            <a:r>
              <a:rPr lang="en-US" dirty="0"/>
              <a:t> variable</a:t>
            </a:r>
          </a:p>
          <a:p>
            <a:r>
              <a:rPr lang="en-US" dirty="0">
                <a:sym typeface="Wingdings" panose="05000000000000000000" pitchFamily="2" charset="2"/>
              </a:rPr>
              <a:t>x = 2 m y = 1 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72CA88-E740-EA76-BEA5-C7F7B4A534C0}"/>
              </a:ext>
            </a:extLst>
          </p:cNvPr>
          <p:cNvSpPr txBox="1"/>
          <p:nvPr/>
        </p:nvSpPr>
        <p:spPr>
          <a:xfrm>
            <a:off x="336263" y="5974388"/>
            <a:ext cx="26921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Scene Object 1</a:t>
            </a:r>
          </a:p>
          <a:p>
            <a:r>
              <a:rPr lang="en-US" dirty="0" err="1"/>
              <a:t>Xcoord</a:t>
            </a:r>
            <a:r>
              <a:rPr lang="en-US" dirty="0"/>
              <a:t> = 0, </a:t>
            </a:r>
            <a:r>
              <a:rPr lang="en-US" dirty="0" err="1"/>
              <a:t>ycoord</a:t>
            </a:r>
            <a:r>
              <a:rPr lang="en-US" dirty="0"/>
              <a:t> = 0</a:t>
            </a:r>
          </a:p>
          <a:p>
            <a:r>
              <a:rPr lang="en-US" dirty="0" err="1"/>
              <a:t>nMods</a:t>
            </a:r>
            <a:r>
              <a:rPr lang="en-US" dirty="0"/>
              <a:t> = 3</a:t>
            </a:r>
          </a:p>
          <a:p>
            <a:r>
              <a:rPr lang="en-US" dirty="0" err="1"/>
              <a:t>nRows</a:t>
            </a:r>
            <a:r>
              <a:rPr lang="en-US" dirty="0"/>
              <a:t> = 2 </a:t>
            </a:r>
          </a:p>
          <a:p>
            <a:r>
              <a:rPr lang="en-US" dirty="0"/>
              <a:t>pitch = 15 m </a:t>
            </a:r>
          </a:p>
          <a:p>
            <a:r>
              <a:rPr lang="en-US" dirty="0" err="1"/>
              <a:t>Xgap</a:t>
            </a:r>
            <a:r>
              <a:rPr lang="en-US" dirty="0"/>
              <a:t> = 2ft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B7DA2A-2C17-AE3D-8DB6-C04D79EBD531}"/>
              </a:ext>
            </a:extLst>
          </p:cNvPr>
          <p:cNvSpPr txBox="1"/>
          <p:nvPr/>
        </p:nvSpPr>
        <p:spPr>
          <a:xfrm>
            <a:off x="4867715" y="6337428"/>
            <a:ext cx="34351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Scene Object 2</a:t>
            </a:r>
          </a:p>
          <a:p>
            <a:r>
              <a:rPr lang="en-US" dirty="0" err="1"/>
              <a:t>nMods</a:t>
            </a:r>
            <a:r>
              <a:rPr lang="en-US" dirty="0"/>
              <a:t> = 2</a:t>
            </a:r>
          </a:p>
          <a:p>
            <a:r>
              <a:rPr lang="en-US" dirty="0" err="1"/>
              <a:t>nRows</a:t>
            </a:r>
            <a:r>
              <a:rPr lang="en-US" dirty="0"/>
              <a:t> = 2 </a:t>
            </a:r>
          </a:p>
          <a:p>
            <a:r>
              <a:rPr lang="en-US" dirty="0"/>
              <a:t>pitch = 15 m </a:t>
            </a:r>
          </a:p>
          <a:p>
            <a:r>
              <a:rPr lang="en-US" dirty="0" err="1"/>
              <a:t>Xgap</a:t>
            </a:r>
            <a:r>
              <a:rPr lang="en-US" dirty="0"/>
              <a:t> = 3.5ft</a:t>
            </a:r>
          </a:p>
          <a:p>
            <a:r>
              <a:rPr lang="en-US" dirty="0" err="1"/>
              <a:t>ycord</a:t>
            </a:r>
            <a:r>
              <a:rPr lang="en-US" dirty="0"/>
              <a:t> = 0</a:t>
            </a:r>
          </a:p>
          <a:p>
            <a:r>
              <a:rPr lang="en-US" dirty="0" err="1"/>
              <a:t>Xcoord</a:t>
            </a:r>
            <a:r>
              <a:rPr lang="en-US" dirty="0"/>
              <a:t> = x*nMods_ob1/2+xgap_obj1</a:t>
            </a:r>
          </a:p>
          <a:p>
            <a:r>
              <a:rPr lang="en-US" dirty="0"/>
              <a:t>+ xgap_obj2 + x/2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B06211-FE2F-5B4B-BB27-8D7F389DD21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461568" y="2785641"/>
            <a:ext cx="212230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18CBF9-8CED-FA04-FD0D-5E03B4E7782A}"/>
              </a:ext>
            </a:extLst>
          </p:cNvPr>
          <p:cNvSpPr txBox="1"/>
          <p:nvPr/>
        </p:nvSpPr>
        <p:spPr>
          <a:xfrm>
            <a:off x="8371270" y="6266108"/>
            <a:ext cx="34351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Scene Object 3</a:t>
            </a:r>
          </a:p>
          <a:p>
            <a:r>
              <a:rPr lang="en-US" dirty="0" err="1"/>
              <a:t>nMods</a:t>
            </a:r>
            <a:r>
              <a:rPr lang="en-US" dirty="0"/>
              <a:t> = 2</a:t>
            </a:r>
          </a:p>
          <a:p>
            <a:r>
              <a:rPr lang="en-US" dirty="0" err="1"/>
              <a:t>nRows</a:t>
            </a:r>
            <a:r>
              <a:rPr lang="en-US" dirty="0"/>
              <a:t> = 2 </a:t>
            </a:r>
          </a:p>
          <a:p>
            <a:r>
              <a:rPr lang="en-US" dirty="0"/>
              <a:t>pitch = 15 m </a:t>
            </a:r>
          </a:p>
          <a:p>
            <a:r>
              <a:rPr lang="en-US" dirty="0" err="1"/>
              <a:t>Xgap</a:t>
            </a:r>
            <a:r>
              <a:rPr lang="en-US" dirty="0"/>
              <a:t> = 5ft</a:t>
            </a:r>
          </a:p>
          <a:p>
            <a:r>
              <a:rPr lang="en-US" dirty="0" err="1"/>
              <a:t>ycord</a:t>
            </a:r>
            <a:r>
              <a:rPr lang="en-US" dirty="0"/>
              <a:t> = 0</a:t>
            </a:r>
          </a:p>
          <a:p>
            <a:r>
              <a:rPr lang="en-US" dirty="0" err="1"/>
              <a:t>Xcoord</a:t>
            </a:r>
            <a:r>
              <a:rPr lang="en-US" dirty="0"/>
              <a:t> = nMods_ob1*x/2+xgap_obj1</a:t>
            </a:r>
          </a:p>
          <a:p>
            <a:r>
              <a:rPr lang="en-US" dirty="0"/>
              <a:t>+ xgap_obj2 + x*2 + xgap_obj2+xgap_obj3 + x/2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6F6EC5-C437-D00E-7EDF-0399FC4CD426}"/>
              </a:ext>
            </a:extLst>
          </p:cNvPr>
          <p:cNvSpPr txBox="1"/>
          <p:nvPr/>
        </p:nvSpPr>
        <p:spPr>
          <a:xfrm>
            <a:off x="1731523" y="77821"/>
            <a:ext cx="67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-5 to </a:t>
            </a:r>
          </a:p>
        </p:txBody>
      </p:sp>
    </p:spTree>
    <p:extLst>
      <p:ext uri="{BB962C8B-B14F-4D97-AF65-F5344CB8AC3E}">
        <p14:creationId xmlns:p14="http://schemas.microsoft.com/office/powerpoint/2010/main" val="404758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6674A6C-6D72-13AF-0C94-037BCE147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048" y="681339"/>
            <a:ext cx="9932268" cy="583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C5BF1F-1E88-2883-7FEA-96FA9D565D66}"/>
              </a:ext>
            </a:extLst>
          </p:cNvPr>
          <p:cNvSpPr/>
          <p:nvPr/>
        </p:nvSpPr>
        <p:spPr>
          <a:xfrm>
            <a:off x="1441048" y="2149812"/>
            <a:ext cx="9590118" cy="1575881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9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6674A6C-6D72-13AF-0C94-037BCE147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048" y="681339"/>
            <a:ext cx="9932268" cy="583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C5BF1F-1E88-2883-7FEA-96FA9D565D66}"/>
              </a:ext>
            </a:extLst>
          </p:cNvPr>
          <p:cNvSpPr/>
          <p:nvPr/>
        </p:nvSpPr>
        <p:spPr>
          <a:xfrm>
            <a:off x="1441048" y="2149812"/>
            <a:ext cx="9590118" cy="1575881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ross 1">
            <a:extLst>
              <a:ext uri="{FF2B5EF4-FFF2-40B4-BE49-F238E27FC236}">
                <a16:creationId xmlns:a16="http://schemas.microsoft.com/office/drawing/2014/main" id="{27B72821-B366-14C6-BB7B-735E5A3ED16E}"/>
              </a:ext>
            </a:extLst>
          </p:cNvPr>
          <p:cNvSpPr/>
          <p:nvPr/>
        </p:nvSpPr>
        <p:spPr>
          <a:xfrm>
            <a:off x="1272209" y="3548270"/>
            <a:ext cx="437321" cy="477078"/>
          </a:xfrm>
          <a:prstGeom prst="plus">
            <a:avLst>
              <a:gd name="adj" fmla="val 4545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7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159</Words>
  <Application>Microsoft Office PowerPoint</Application>
  <PresentationFormat>Widescreen</PresentationFormat>
  <Paragraphs>42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Ovaitt, Silvana</dc:creator>
  <cp:lastModifiedBy>Ovaitt, Silvana</cp:lastModifiedBy>
  <cp:revision>5</cp:revision>
  <dcterms:created xsi:type="dcterms:W3CDTF">2023-11-09T17:03:15Z</dcterms:created>
  <dcterms:modified xsi:type="dcterms:W3CDTF">2023-11-16T15:50:35Z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5965d95-ecc0-4720-b759-1f33c42ed7da_Enabled">
    <vt:lpwstr>true</vt:lpwstr>
  </property>
  <property fmtid="{D5CDD505-2E9C-101B-9397-08002B2CF9AE}" pid="3" name="MSIP_Label_95965d95-ecc0-4720-b759-1f33c42ed7da_SetDate">
    <vt:lpwstr>2023-11-09T18:08:21Z</vt:lpwstr>
  </property>
  <property fmtid="{D5CDD505-2E9C-101B-9397-08002B2CF9AE}" pid="4" name="MSIP_Label_95965d95-ecc0-4720-b759-1f33c42ed7da_Method">
    <vt:lpwstr>Standard</vt:lpwstr>
  </property>
  <property fmtid="{D5CDD505-2E9C-101B-9397-08002B2CF9AE}" pid="5" name="MSIP_Label_95965d95-ecc0-4720-b759-1f33c42ed7da_Name">
    <vt:lpwstr>General</vt:lpwstr>
  </property>
  <property fmtid="{D5CDD505-2E9C-101B-9397-08002B2CF9AE}" pid="6" name="MSIP_Label_95965d95-ecc0-4720-b759-1f33c42ed7da_SiteId">
    <vt:lpwstr>a0f29d7e-28cd-4f54-8442-7885aee7c080</vt:lpwstr>
  </property>
  <property fmtid="{D5CDD505-2E9C-101B-9397-08002B2CF9AE}" pid="7" name="MSIP_Label_95965d95-ecc0-4720-b759-1f33c42ed7da_ActionId">
    <vt:lpwstr>92528d24-21a9-47be-aa28-cf6e089c374c</vt:lpwstr>
  </property>
  <property fmtid="{D5CDD505-2E9C-101B-9397-08002B2CF9AE}" pid="8" name="MSIP_Label_95965d95-ecc0-4720-b759-1f33c42ed7da_ContentBits">
    <vt:lpwstr>0</vt:lpwstr>
  </property>
</Properties>
</file>