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7" r:id="rId2"/>
    <p:sldId id="258" r:id="rId3"/>
    <p:sldId id="259" r:id="rId4"/>
    <p:sldId id="260" r:id="rId5"/>
    <p:sldId id="261" r:id="rId6"/>
    <p:sldId id="262" r:id="rId7"/>
    <p:sldId id="264" r:id="rId8"/>
    <p:sldId id="2554" r:id="rId9"/>
    <p:sldId id="265" r:id="rId10"/>
    <p:sldId id="266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4724" autoAdjust="0"/>
  </p:normalViewPr>
  <p:slideViewPr>
    <p:cSldViewPr snapToGrid="0">
      <p:cViewPr varScale="1">
        <p:scale>
          <a:sx n="96" d="100"/>
          <a:sy n="96" d="100"/>
        </p:scale>
        <p:origin x="24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BD6A78-4D4F-4E81-9737-ED27AA20309E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35060E-D9D0-4870-9542-D98205F4CF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558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35060E-D9D0-4870-9542-D98205F4CF9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9440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35060E-D9D0-4870-9542-D98205F4CF9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082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5BE32-D605-5587-EA3F-ED9A430C5E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7E40C1-27C2-AF73-1B24-8094651E8D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DCB12F-FF61-10B8-FB62-05A2AB2FA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198BD-DED5-4EA6-B50F-BB497082CE91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CF6136-6E75-75AA-573B-69BCDDEDC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FA9A81-591E-2EDC-2FAF-1F0A71513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4E3CD-1FE6-4802-B54B-942FE7D01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310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050B2-E17F-FB3D-3163-4B1F956A8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175A2C-AE1A-D074-4F87-941935D590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5137B6-A89A-D45E-A32A-21447D4FF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198BD-DED5-4EA6-B50F-BB497082CE91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C33E9B-D5F2-4B0C-B7DE-69DE2ACE4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0339ED-0A1B-9861-BCDD-00E5FC7E4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4E3CD-1FE6-4802-B54B-942FE7D01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002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0ABF61-7EE6-5290-3A8F-BDD8D6E62F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0E7993-5BFD-1F1F-BC1B-7A655A770C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BE444C-E729-216E-CDE9-F1E87BB70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198BD-DED5-4EA6-B50F-BB497082CE91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BFC5B1-04AD-A599-37DC-A329034F8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020E2E-D73F-7B65-DDB8-F5BACC1A2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4E3CD-1FE6-4802-B54B-942FE7D01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9294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imple Slide - Any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609599" y="1"/>
            <a:ext cx="10982476" cy="1035352"/>
          </a:xfrm>
        </p:spPr>
        <p:txBody>
          <a:bodyPr/>
          <a:lstStyle/>
          <a:p>
            <a:r>
              <a:rPr lang="en-US"/>
              <a:t>Simple Slide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8948936" y="6454019"/>
            <a:ext cx="3039363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67"/>
              <a:t>NREL</a:t>
            </a:r>
            <a:r>
              <a:rPr lang="en-US" sz="1067" baseline="0"/>
              <a:t>    </a:t>
            </a:r>
            <a:r>
              <a:rPr lang="en-US" sz="1067"/>
              <a:t>|    </a:t>
            </a:r>
            <a:fld id="{BFD71CF8-5198-8441-A7C0-DC22FD64CBE4}" type="slidenum">
              <a:rPr lang="en-US" sz="1067"/>
              <a:pPr marL="0" marR="0" indent="0" algn="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67"/>
          </a:p>
        </p:txBody>
      </p:sp>
    </p:spTree>
    <p:extLst>
      <p:ext uri="{BB962C8B-B14F-4D97-AF65-F5344CB8AC3E}">
        <p14:creationId xmlns:p14="http://schemas.microsoft.com/office/powerpoint/2010/main" val="2986797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88255-66BA-393A-0E04-8CE656680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C36AE6-0652-60C3-16A9-667DA5A25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3E2786-529A-57B2-1484-C9A876EA6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198BD-DED5-4EA6-B50F-BB497082CE91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5B0EAA-33E1-A9AA-4A6A-CC48243E4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DD6BAF-8A0B-6DF3-31B3-5888606D5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4E3CD-1FE6-4802-B54B-942FE7D01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483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66FB2-5C54-9808-1B9C-61974E255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4B27CA-D5B3-EE47-EF25-6FD3750A19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439682-B1CD-F40C-35E3-5CD23B9C6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198BD-DED5-4EA6-B50F-BB497082CE91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9F854D-BEA6-6204-D5FD-E1E05C33B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C3C280-10AD-0326-BF41-F57F54AFB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4E3CD-1FE6-4802-B54B-942FE7D01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636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8F607-9C20-D025-4D7C-A4FE1C55A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14AF97-0480-D021-A5FD-4D62AA4B44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3B712D-32BB-74CC-D91E-4508FA5A96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66DD59-0C9C-28E0-298F-90DBBEA35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198BD-DED5-4EA6-B50F-BB497082CE91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A27248-4EC3-8B1D-18D7-4E3B9C69B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4093B3-7A19-FA8F-075F-78F330010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4E3CD-1FE6-4802-B54B-942FE7D01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77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E9D8E-D111-14E7-E817-5DB0B2945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DF4D6B-94DE-B3C2-D827-47C9C83482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B7165A-1712-8B82-51F7-80A2189E93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B08C48-9FF2-1524-3090-1FEE4D05DE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24211B-C3C7-B52A-2A95-5C8628A849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72E563-3A36-A679-901B-01115C65D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198BD-DED5-4EA6-B50F-BB497082CE91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F81818-EBA6-2D00-881B-0ABD034CC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BE8CE5-581F-26C4-72E5-832667E56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4E3CD-1FE6-4802-B54B-942FE7D01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95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0C0EC-6B67-FEF9-E023-E7C97A822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83040B-DD2E-433E-ADC1-743670E87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198BD-DED5-4EA6-B50F-BB497082CE91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4D5FEE-13D0-B71B-8F6B-C25898DFC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3C0C0D-E7D4-BF2A-A50D-FE8FA17E8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4E3CD-1FE6-4802-B54B-942FE7D01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296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C476E1-8163-303B-A06E-4C3DE2013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198BD-DED5-4EA6-B50F-BB497082CE91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CE4D43-645D-8389-D589-3304AEA44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BF8367-220A-42D0-70B2-3A75C7B14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4E3CD-1FE6-4802-B54B-942FE7D01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631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D303D-BA0F-AB4D-AEDB-6353A5779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417A71-7825-1601-B905-3E82585F0A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83523C-738B-3A7C-9A54-455AC8A2BF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443A90-1D4F-AD5F-EEAF-4105C5739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198BD-DED5-4EA6-B50F-BB497082CE91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99533F-65F9-FB37-E2A6-29DD1B1F5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0C275B-C92D-7014-5EC0-4330F77EC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4E3CD-1FE6-4802-B54B-942FE7D01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572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7DA64-6399-1CE7-21E1-283C0D6F8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78D130-A947-EAEC-70CD-DD7361FDFA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5164A4-F2BD-55C5-C705-B3CA934760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198285-F81C-ADDD-3D7A-F5CC41637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198BD-DED5-4EA6-B50F-BB497082CE91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D75B9-162C-229A-B55B-D2D3EED08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45E519-EC6E-E4C1-EF35-9226407D5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4E3CD-1FE6-4802-B54B-942FE7D01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601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7C462C-7123-CE18-3541-03B5984D2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97F85E-C13D-EAE8-4C35-4CB228E502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676F8D-CD7C-FB85-8AC8-6F1A97C316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3198BD-DED5-4EA6-B50F-BB497082CE91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9980E5-BCCA-876A-7E1B-93FEBE7625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BFF0F3-23ED-570E-D800-0421E2D020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34E3CD-1FE6-4802-B54B-942FE7D01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591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41547C4-8D88-4A82-85BF-F6615F4897FD}"/>
              </a:ext>
            </a:extLst>
          </p:cNvPr>
          <p:cNvSpPr/>
          <p:nvPr/>
        </p:nvSpPr>
        <p:spPr>
          <a:xfrm>
            <a:off x="10359245" y="3206318"/>
            <a:ext cx="914400" cy="184507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Bed West</a:t>
            </a:r>
          </a:p>
          <a:p>
            <a:pPr algn="ctr"/>
            <a:r>
              <a:rPr lang="en-US" dirty="0"/>
              <a:t>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99913B-AD81-CFAE-8873-C79D0865BA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260" y="286766"/>
            <a:ext cx="11824392" cy="729465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F1074B4-9D0B-EA74-D775-2E245B5659C3}"/>
              </a:ext>
            </a:extLst>
          </p:cNvPr>
          <p:cNvSpPr/>
          <p:nvPr/>
        </p:nvSpPr>
        <p:spPr>
          <a:xfrm>
            <a:off x="7613712" y="3206318"/>
            <a:ext cx="914400" cy="184507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Bed West</a:t>
            </a:r>
          </a:p>
          <a:p>
            <a:pPr algn="ctr"/>
            <a:r>
              <a:rPr lang="en-US" dirty="0"/>
              <a:t>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D3FB4BD-5441-5BC9-030D-E7CC9A154C86}"/>
              </a:ext>
            </a:extLst>
          </p:cNvPr>
          <p:cNvSpPr/>
          <p:nvPr/>
        </p:nvSpPr>
        <p:spPr>
          <a:xfrm>
            <a:off x="8528112" y="3206318"/>
            <a:ext cx="914400" cy="184507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Bed</a:t>
            </a:r>
          </a:p>
          <a:p>
            <a:pPr algn="ctr"/>
            <a:r>
              <a:rPr lang="en-US" dirty="0"/>
              <a:t>Center</a:t>
            </a:r>
          </a:p>
          <a:p>
            <a:pPr algn="ctr"/>
            <a:r>
              <a:rPr lang="en-US" dirty="0"/>
              <a:t> B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9BFE8D1-1100-3C4B-D60D-0B4D1B60B1CA}"/>
              </a:ext>
            </a:extLst>
          </p:cNvPr>
          <p:cNvSpPr/>
          <p:nvPr/>
        </p:nvSpPr>
        <p:spPr>
          <a:xfrm>
            <a:off x="9442512" y="3206318"/>
            <a:ext cx="914400" cy="184507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Bed East</a:t>
            </a:r>
          </a:p>
          <a:p>
            <a:pPr algn="ctr"/>
            <a:r>
              <a:rPr lang="en-US" dirty="0"/>
              <a:t>C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1844BE4-0E87-9BAF-0E6E-35F4F8C8D003}"/>
              </a:ext>
            </a:extLst>
          </p:cNvPr>
          <p:cNvSpPr/>
          <p:nvPr/>
        </p:nvSpPr>
        <p:spPr>
          <a:xfrm>
            <a:off x="2749488" y="4004952"/>
            <a:ext cx="10460485" cy="283332"/>
          </a:xfrm>
          <a:prstGeom prst="rect">
            <a:avLst/>
          </a:prstGeom>
          <a:solidFill>
            <a:schemeClr val="accent3">
              <a:alpha val="35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4685069-BFD5-0C85-A40A-74AC949F44E5}"/>
              </a:ext>
            </a:extLst>
          </p:cNvPr>
          <p:cNvSpPr/>
          <p:nvPr/>
        </p:nvSpPr>
        <p:spPr>
          <a:xfrm>
            <a:off x="8182845" y="2859534"/>
            <a:ext cx="1635784" cy="2474466"/>
          </a:xfrm>
          <a:prstGeom prst="rect">
            <a:avLst/>
          </a:prstGeom>
          <a:solidFill>
            <a:schemeClr val="tx1">
              <a:lumMod val="50000"/>
              <a:lumOff val="50000"/>
              <a:alpha val="35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C10E10C-105A-7AFF-16CB-5231BE01EB28}"/>
              </a:ext>
            </a:extLst>
          </p:cNvPr>
          <p:cNvCxnSpPr/>
          <p:nvPr/>
        </p:nvCxnSpPr>
        <p:spPr>
          <a:xfrm>
            <a:off x="2428875" y="1714500"/>
            <a:ext cx="723900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835AB52-4A9E-19F8-1D62-A52E5328B176}"/>
              </a:ext>
            </a:extLst>
          </p:cNvPr>
          <p:cNvSpPr txBox="1"/>
          <p:nvPr/>
        </p:nvSpPr>
        <p:spPr>
          <a:xfrm>
            <a:off x="1895793" y="-110659"/>
            <a:ext cx="1707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xgap</a:t>
            </a:r>
            <a:r>
              <a:rPr lang="en-US" dirty="0">
                <a:solidFill>
                  <a:srgbClr val="FF0000"/>
                </a:solidFill>
              </a:rPr>
              <a:t> = 2 to 5 ft!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471FE5-86E4-DB78-CB1A-38127F37FB55}"/>
              </a:ext>
            </a:extLst>
          </p:cNvPr>
          <p:cNvSpPr/>
          <p:nvPr/>
        </p:nvSpPr>
        <p:spPr>
          <a:xfrm>
            <a:off x="11009831" y="2891623"/>
            <a:ext cx="1635784" cy="2474466"/>
          </a:xfrm>
          <a:prstGeom prst="rect">
            <a:avLst/>
          </a:prstGeom>
          <a:solidFill>
            <a:schemeClr val="tx1">
              <a:lumMod val="50000"/>
              <a:lumOff val="50000"/>
              <a:alpha val="35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4A7FF0D-DCE0-E5E7-85D4-6A604FC456A5}"/>
              </a:ext>
            </a:extLst>
          </p:cNvPr>
          <p:cNvSpPr/>
          <p:nvPr/>
        </p:nvSpPr>
        <p:spPr>
          <a:xfrm>
            <a:off x="2116136" y="2827445"/>
            <a:ext cx="1635784" cy="2474466"/>
          </a:xfrm>
          <a:prstGeom prst="rect">
            <a:avLst/>
          </a:prstGeom>
          <a:solidFill>
            <a:schemeClr val="tx1">
              <a:lumMod val="50000"/>
              <a:lumOff val="50000"/>
              <a:alpha val="35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595A7D4-DA7C-A44C-2627-38D6D45C0A02}"/>
              </a:ext>
            </a:extLst>
          </p:cNvPr>
          <p:cNvSpPr/>
          <p:nvPr/>
        </p:nvSpPr>
        <p:spPr>
          <a:xfrm>
            <a:off x="4943122" y="2859534"/>
            <a:ext cx="1635784" cy="2474466"/>
          </a:xfrm>
          <a:prstGeom prst="rect">
            <a:avLst/>
          </a:prstGeom>
          <a:solidFill>
            <a:schemeClr val="tx1">
              <a:lumMod val="50000"/>
              <a:lumOff val="50000"/>
              <a:alpha val="35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0457783-E543-0723-F316-C2FC9B068DB0}"/>
              </a:ext>
            </a:extLst>
          </p:cNvPr>
          <p:cNvCxnSpPr/>
          <p:nvPr/>
        </p:nvCxnSpPr>
        <p:spPr>
          <a:xfrm>
            <a:off x="9899712" y="2532185"/>
            <a:ext cx="110778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EFAD483-366E-B4C0-BDA1-CD33D59EBD6D}"/>
              </a:ext>
            </a:extLst>
          </p:cNvPr>
          <p:cNvSpPr txBox="1"/>
          <p:nvPr/>
        </p:nvSpPr>
        <p:spPr>
          <a:xfrm>
            <a:off x="9899712" y="1524000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2m</a:t>
            </a:r>
          </a:p>
        </p:txBody>
      </p:sp>
    </p:spTree>
    <p:extLst>
      <p:ext uri="{BB962C8B-B14F-4D97-AF65-F5344CB8AC3E}">
        <p14:creationId xmlns:p14="http://schemas.microsoft.com/office/powerpoint/2010/main" val="11004316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18CF28F-1E7A-E0C4-E4BB-E9AC5F78EAD5}"/>
              </a:ext>
            </a:extLst>
          </p:cNvPr>
          <p:cNvCxnSpPr>
            <a:cxnSpLocks/>
          </p:cNvCxnSpPr>
          <p:nvPr/>
        </p:nvCxnSpPr>
        <p:spPr>
          <a:xfrm>
            <a:off x="1878496" y="1272208"/>
            <a:ext cx="0" cy="39557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B7C6B11-3454-B7F8-F0DB-235604288D3F}"/>
              </a:ext>
            </a:extLst>
          </p:cNvPr>
          <p:cNvCxnSpPr>
            <a:cxnSpLocks/>
          </p:cNvCxnSpPr>
          <p:nvPr/>
        </p:nvCxnSpPr>
        <p:spPr>
          <a:xfrm flipH="1">
            <a:off x="1911627" y="5227983"/>
            <a:ext cx="75305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60C272F-A638-11F3-FE1D-3257B763CF83}"/>
              </a:ext>
            </a:extLst>
          </p:cNvPr>
          <p:cNvSpPr txBox="1"/>
          <p:nvPr/>
        </p:nvSpPr>
        <p:spPr>
          <a:xfrm>
            <a:off x="4675368" y="5923722"/>
            <a:ext cx="2331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hour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20D3D8BA-6DC7-0FAF-FADF-96A049194439}"/>
              </a:ext>
            </a:extLst>
          </p:cNvPr>
          <p:cNvSpPr/>
          <p:nvPr/>
        </p:nvSpPr>
        <p:spPr>
          <a:xfrm>
            <a:off x="2027583" y="2117035"/>
            <a:ext cx="6261652" cy="2971800"/>
          </a:xfrm>
          <a:custGeom>
            <a:avLst/>
            <a:gdLst>
              <a:gd name="connsiteX0" fmla="*/ 0 w 6261652"/>
              <a:gd name="connsiteY0" fmla="*/ 2971800 h 2971800"/>
              <a:gd name="connsiteX1" fmla="*/ 139147 w 6261652"/>
              <a:gd name="connsiteY1" fmla="*/ 2951922 h 2971800"/>
              <a:gd name="connsiteX2" fmla="*/ 327991 w 6261652"/>
              <a:gd name="connsiteY2" fmla="*/ 2912165 h 2971800"/>
              <a:gd name="connsiteX3" fmla="*/ 556591 w 6261652"/>
              <a:gd name="connsiteY3" fmla="*/ 2892287 h 2971800"/>
              <a:gd name="connsiteX4" fmla="*/ 705678 w 6261652"/>
              <a:gd name="connsiteY4" fmla="*/ 2862469 h 2971800"/>
              <a:gd name="connsiteX5" fmla="*/ 1033669 w 6261652"/>
              <a:gd name="connsiteY5" fmla="*/ 2763078 h 2971800"/>
              <a:gd name="connsiteX6" fmla="*/ 1222513 w 6261652"/>
              <a:gd name="connsiteY6" fmla="*/ 2653748 h 2971800"/>
              <a:gd name="connsiteX7" fmla="*/ 1311965 w 6261652"/>
              <a:gd name="connsiteY7" fmla="*/ 2604052 h 2971800"/>
              <a:gd name="connsiteX8" fmla="*/ 1520687 w 6261652"/>
              <a:gd name="connsiteY8" fmla="*/ 2454965 h 2971800"/>
              <a:gd name="connsiteX9" fmla="*/ 1769165 w 6261652"/>
              <a:gd name="connsiteY9" fmla="*/ 2107095 h 2971800"/>
              <a:gd name="connsiteX10" fmla="*/ 1838739 w 6261652"/>
              <a:gd name="connsiteY10" fmla="*/ 2007704 h 2971800"/>
              <a:gd name="connsiteX11" fmla="*/ 2017643 w 6261652"/>
              <a:gd name="connsiteY11" fmla="*/ 1709530 h 2971800"/>
              <a:gd name="connsiteX12" fmla="*/ 2186608 w 6261652"/>
              <a:gd name="connsiteY12" fmla="*/ 1361661 h 2971800"/>
              <a:gd name="connsiteX13" fmla="*/ 2216426 w 6261652"/>
              <a:gd name="connsiteY13" fmla="*/ 1292087 h 2971800"/>
              <a:gd name="connsiteX14" fmla="*/ 2256182 w 6261652"/>
              <a:gd name="connsiteY14" fmla="*/ 1212574 h 2971800"/>
              <a:gd name="connsiteX15" fmla="*/ 2276060 w 6261652"/>
              <a:gd name="connsiteY15" fmla="*/ 1152939 h 2971800"/>
              <a:gd name="connsiteX16" fmla="*/ 2345634 w 6261652"/>
              <a:gd name="connsiteY16" fmla="*/ 964095 h 2971800"/>
              <a:gd name="connsiteX17" fmla="*/ 2395330 w 6261652"/>
              <a:gd name="connsiteY17" fmla="*/ 795130 h 2971800"/>
              <a:gd name="connsiteX18" fmla="*/ 2534478 w 6261652"/>
              <a:gd name="connsiteY18" fmla="*/ 506895 h 2971800"/>
              <a:gd name="connsiteX19" fmla="*/ 2584174 w 6261652"/>
              <a:gd name="connsiteY19" fmla="*/ 417443 h 2971800"/>
              <a:gd name="connsiteX20" fmla="*/ 2633869 w 6261652"/>
              <a:gd name="connsiteY20" fmla="*/ 327991 h 2971800"/>
              <a:gd name="connsiteX21" fmla="*/ 2683565 w 6261652"/>
              <a:gd name="connsiteY21" fmla="*/ 258417 h 2971800"/>
              <a:gd name="connsiteX22" fmla="*/ 2723321 w 6261652"/>
              <a:gd name="connsiteY22" fmla="*/ 208722 h 2971800"/>
              <a:gd name="connsiteX23" fmla="*/ 2763078 w 6261652"/>
              <a:gd name="connsiteY23" fmla="*/ 149087 h 2971800"/>
              <a:gd name="connsiteX24" fmla="*/ 2812774 w 6261652"/>
              <a:gd name="connsiteY24" fmla="*/ 99391 h 2971800"/>
              <a:gd name="connsiteX25" fmla="*/ 2842591 w 6261652"/>
              <a:gd name="connsiteY25" fmla="*/ 59635 h 2971800"/>
              <a:gd name="connsiteX26" fmla="*/ 2961860 w 6261652"/>
              <a:gd name="connsiteY26" fmla="*/ 19878 h 2971800"/>
              <a:gd name="connsiteX27" fmla="*/ 3001617 w 6261652"/>
              <a:gd name="connsiteY27" fmla="*/ 0 h 2971800"/>
              <a:gd name="connsiteX28" fmla="*/ 3051313 w 6261652"/>
              <a:gd name="connsiteY28" fmla="*/ 9939 h 2971800"/>
              <a:gd name="connsiteX29" fmla="*/ 3110947 w 6261652"/>
              <a:gd name="connsiteY29" fmla="*/ 19878 h 2971800"/>
              <a:gd name="connsiteX30" fmla="*/ 3140765 w 6261652"/>
              <a:gd name="connsiteY30" fmla="*/ 59635 h 2971800"/>
              <a:gd name="connsiteX31" fmla="*/ 3200400 w 6261652"/>
              <a:gd name="connsiteY31" fmla="*/ 119269 h 2971800"/>
              <a:gd name="connsiteX32" fmla="*/ 3399182 w 6261652"/>
              <a:gd name="connsiteY32" fmla="*/ 367748 h 2971800"/>
              <a:gd name="connsiteX33" fmla="*/ 3588026 w 6261652"/>
              <a:gd name="connsiteY33" fmla="*/ 695739 h 2971800"/>
              <a:gd name="connsiteX34" fmla="*/ 3657600 w 6261652"/>
              <a:gd name="connsiteY34" fmla="*/ 815008 h 2971800"/>
              <a:gd name="connsiteX35" fmla="*/ 3727174 w 6261652"/>
              <a:gd name="connsiteY35" fmla="*/ 964095 h 2971800"/>
              <a:gd name="connsiteX36" fmla="*/ 3906078 w 6261652"/>
              <a:gd name="connsiteY36" fmla="*/ 1302026 h 2971800"/>
              <a:gd name="connsiteX37" fmla="*/ 3965713 w 6261652"/>
              <a:gd name="connsiteY37" fmla="*/ 1441174 h 2971800"/>
              <a:gd name="connsiteX38" fmla="*/ 4164495 w 6261652"/>
              <a:gd name="connsiteY38" fmla="*/ 1808922 h 2971800"/>
              <a:gd name="connsiteX39" fmla="*/ 4333460 w 6261652"/>
              <a:gd name="connsiteY39" fmla="*/ 2057400 h 2971800"/>
              <a:gd name="connsiteX40" fmla="*/ 4482547 w 6261652"/>
              <a:gd name="connsiteY40" fmla="*/ 2266122 h 2971800"/>
              <a:gd name="connsiteX41" fmla="*/ 4651513 w 6261652"/>
              <a:gd name="connsiteY41" fmla="*/ 2405269 h 2971800"/>
              <a:gd name="connsiteX42" fmla="*/ 4740965 w 6261652"/>
              <a:gd name="connsiteY42" fmla="*/ 2454965 h 2971800"/>
              <a:gd name="connsiteX43" fmla="*/ 4880113 w 6261652"/>
              <a:gd name="connsiteY43" fmla="*/ 2524539 h 2971800"/>
              <a:gd name="connsiteX44" fmla="*/ 5377069 w 6261652"/>
              <a:gd name="connsiteY44" fmla="*/ 2693504 h 2971800"/>
              <a:gd name="connsiteX45" fmla="*/ 5804452 w 6261652"/>
              <a:gd name="connsiteY45" fmla="*/ 2782956 h 2971800"/>
              <a:gd name="connsiteX46" fmla="*/ 5953539 w 6261652"/>
              <a:gd name="connsiteY46" fmla="*/ 2792895 h 2971800"/>
              <a:gd name="connsiteX47" fmla="*/ 6261652 w 6261652"/>
              <a:gd name="connsiteY47" fmla="*/ 2812774 h 2971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6261652" h="2971800">
                <a:moveTo>
                  <a:pt x="0" y="2971800"/>
                </a:moveTo>
                <a:cubicBezTo>
                  <a:pt x="145594" y="2942681"/>
                  <a:pt x="-85159" y="2987339"/>
                  <a:pt x="139147" y="2951922"/>
                </a:cubicBezTo>
                <a:cubicBezTo>
                  <a:pt x="308856" y="2925125"/>
                  <a:pt x="169065" y="2940211"/>
                  <a:pt x="327991" y="2912165"/>
                </a:cubicBezTo>
                <a:cubicBezTo>
                  <a:pt x="396487" y="2900078"/>
                  <a:pt x="493549" y="2896490"/>
                  <a:pt x="556591" y="2892287"/>
                </a:cubicBezTo>
                <a:cubicBezTo>
                  <a:pt x="606287" y="2882348"/>
                  <a:pt x="656997" y="2876561"/>
                  <a:pt x="705678" y="2862469"/>
                </a:cubicBezTo>
                <a:cubicBezTo>
                  <a:pt x="1136076" y="2737879"/>
                  <a:pt x="784021" y="2813007"/>
                  <a:pt x="1033669" y="2763078"/>
                </a:cubicBezTo>
                <a:cubicBezTo>
                  <a:pt x="1227265" y="2666279"/>
                  <a:pt x="1042109" y="2763994"/>
                  <a:pt x="1222513" y="2653748"/>
                </a:cubicBezTo>
                <a:cubicBezTo>
                  <a:pt x="1251618" y="2635962"/>
                  <a:pt x="1283584" y="2622973"/>
                  <a:pt x="1311965" y="2604052"/>
                </a:cubicBezTo>
                <a:cubicBezTo>
                  <a:pt x="1383105" y="2556625"/>
                  <a:pt x="1469867" y="2523722"/>
                  <a:pt x="1520687" y="2454965"/>
                </a:cubicBezTo>
                <a:cubicBezTo>
                  <a:pt x="1794835" y="2084058"/>
                  <a:pt x="1598373" y="2357590"/>
                  <a:pt x="1769165" y="2107095"/>
                </a:cubicBezTo>
                <a:cubicBezTo>
                  <a:pt x="1791947" y="2073682"/>
                  <a:pt x="1817932" y="2042382"/>
                  <a:pt x="1838739" y="2007704"/>
                </a:cubicBezTo>
                <a:cubicBezTo>
                  <a:pt x="1898374" y="1908313"/>
                  <a:pt x="1967002" y="1813791"/>
                  <a:pt x="2017643" y="1709530"/>
                </a:cubicBezTo>
                <a:cubicBezTo>
                  <a:pt x="2073965" y="1593574"/>
                  <a:pt x="2131185" y="1478049"/>
                  <a:pt x="2186608" y="1361661"/>
                </a:cubicBezTo>
                <a:cubicBezTo>
                  <a:pt x="2197456" y="1338880"/>
                  <a:pt x="2205142" y="1314655"/>
                  <a:pt x="2216426" y="1292087"/>
                </a:cubicBezTo>
                <a:cubicBezTo>
                  <a:pt x="2229678" y="1265583"/>
                  <a:pt x="2244509" y="1239811"/>
                  <a:pt x="2256182" y="1212574"/>
                </a:cubicBezTo>
                <a:cubicBezTo>
                  <a:pt x="2264436" y="1193315"/>
                  <a:pt x="2268703" y="1172558"/>
                  <a:pt x="2276060" y="1152939"/>
                </a:cubicBezTo>
                <a:cubicBezTo>
                  <a:pt x="2322194" y="1029915"/>
                  <a:pt x="2309198" y="1082511"/>
                  <a:pt x="2345634" y="964095"/>
                </a:cubicBezTo>
                <a:cubicBezTo>
                  <a:pt x="2362899" y="907984"/>
                  <a:pt x="2372750" y="849321"/>
                  <a:pt x="2395330" y="795130"/>
                </a:cubicBezTo>
                <a:cubicBezTo>
                  <a:pt x="2465204" y="627436"/>
                  <a:pt x="2431286" y="698537"/>
                  <a:pt x="2534478" y="506895"/>
                </a:cubicBezTo>
                <a:cubicBezTo>
                  <a:pt x="2550649" y="476862"/>
                  <a:pt x="2567609" y="447260"/>
                  <a:pt x="2584174" y="417443"/>
                </a:cubicBezTo>
                <a:cubicBezTo>
                  <a:pt x="2600739" y="387626"/>
                  <a:pt x="2614043" y="355747"/>
                  <a:pt x="2633869" y="327991"/>
                </a:cubicBezTo>
                <a:cubicBezTo>
                  <a:pt x="2650434" y="304800"/>
                  <a:pt x="2666465" y="281217"/>
                  <a:pt x="2683565" y="258417"/>
                </a:cubicBezTo>
                <a:cubicBezTo>
                  <a:pt x="2696293" y="241446"/>
                  <a:pt x="2710844" y="225878"/>
                  <a:pt x="2723321" y="208722"/>
                </a:cubicBezTo>
                <a:cubicBezTo>
                  <a:pt x="2737373" y="189401"/>
                  <a:pt x="2747949" y="167577"/>
                  <a:pt x="2763078" y="149087"/>
                </a:cubicBezTo>
                <a:cubicBezTo>
                  <a:pt x="2777913" y="130956"/>
                  <a:pt x="2797210" y="116900"/>
                  <a:pt x="2812774" y="99391"/>
                </a:cubicBezTo>
                <a:cubicBezTo>
                  <a:pt x="2823779" y="87010"/>
                  <a:pt x="2827975" y="67430"/>
                  <a:pt x="2842591" y="59635"/>
                </a:cubicBezTo>
                <a:cubicBezTo>
                  <a:pt x="2879568" y="39914"/>
                  <a:pt x="2924377" y="38619"/>
                  <a:pt x="2961860" y="19878"/>
                </a:cubicBezTo>
                <a:lnTo>
                  <a:pt x="3001617" y="0"/>
                </a:lnTo>
                <a:lnTo>
                  <a:pt x="3051313" y="9939"/>
                </a:lnTo>
                <a:cubicBezTo>
                  <a:pt x="3071140" y="13544"/>
                  <a:pt x="3093331" y="10091"/>
                  <a:pt x="3110947" y="19878"/>
                </a:cubicBezTo>
                <a:cubicBezTo>
                  <a:pt x="3125428" y="27923"/>
                  <a:pt x="3129683" y="47322"/>
                  <a:pt x="3140765" y="59635"/>
                </a:cubicBezTo>
                <a:cubicBezTo>
                  <a:pt x="3159571" y="80530"/>
                  <a:pt x="3181332" y="98612"/>
                  <a:pt x="3200400" y="119269"/>
                </a:cubicBezTo>
                <a:cubicBezTo>
                  <a:pt x="3251138" y="174236"/>
                  <a:pt x="3384892" y="342741"/>
                  <a:pt x="3399182" y="367748"/>
                </a:cubicBezTo>
                <a:cubicBezTo>
                  <a:pt x="3541249" y="616364"/>
                  <a:pt x="3478098" y="507292"/>
                  <a:pt x="3588026" y="695739"/>
                </a:cubicBezTo>
                <a:cubicBezTo>
                  <a:pt x="3611217" y="735495"/>
                  <a:pt x="3638136" y="773300"/>
                  <a:pt x="3657600" y="815008"/>
                </a:cubicBezTo>
                <a:cubicBezTo>
                  <a:pt x="3680791" y="864704"/>
                  <a:pt x="3702251" y="915245"/>
                  <a:pt x="3727174" y="964095"/>
                </a:cubicBezTo>
                <a:cubicBezTo>
                  <a:pt x="3785099" y="1077627"/>
                  <a:pt x="3855871" y="1184876"/>
                  <a:pt x="3906078" y="1302026"/>
                </a:cubicBezTo>
                <a:cubicBezTo>
                  <a:pt x="3925956" y="1348409"/>
                  <a:pt x="3943637" y="1395796"/>
                  <a:pt x="3965713" y="1441174"/>
                </a:cubicBezTo>
                <a:cubicBezTo>
                  <a:pt x="3993989" y="1499298"/>
                  <a:pt x="4114256" y="1730549"/>
                  <a:pt x="4164495" y="1808922"/>
                </a:cubicBezTo>
                <a:cubicBezTo>
                  <a:pt x="4218549" y="1893246"/>
                  <a:pt x="4276816" y="1974794"/>
                  <a:pt x="4333460" y="2057400"/>
                </a:cubicBezTo>
                <a:cubicBezTo>
                  <a:pt x="4344748" y="2073862"/>
                  <a:pt x="4472990" y="2257627"/>
                  <a:pt x="4482547" y="2266122"/>
                </a:cubicBezTo>
                <a:cubicBezTo>
                  <a:pt x="4539648" y="2316878"/>
                  <a:pt x="4587515" y="2363858"/>
                  <a:pt x="4651513" y="2405269"/>
                </a:cubicBezTo>
                <a:cubicBezTo>
                  <a:pt x="4680151" y="2423799"/>
                  <a:pt x="4710724" y="2439187"/>
                  <a:pt x="4740965" y="2454965"/>
                </a:cubicBezTo>
                <a:cubicBezTo>
                  <a:pt x="4786941" y="2478953"/>
                  <a:pt x="4832515" y="2503956"/>
                  <a:pt x="4880113" y="2524539"/>
                </a:cubicBezTo>
                <a:cubicBezTo>
                  <a:pt x="5055613" y="2600431"/>
                  <a:pt x="5189862" y="2644969"/>
                  <a:pt x="5377069" y="2693504"/>
                </a:cubicBezTo>
                <a:cubicBezTo>
                  <a:pt x="5416773" y="2703798"/>
                  <a:pt x="5720924" y="2772178"/>
                  <a:pt x="5804452" y="2782956"/>
                </a:cubicBezTo>
                <a:cubicBezTo>
                  <a:pt x="5853848" y="2789330"/>
                  <a:pt x="5903843" y="2789582"/>
                  <a:pt x="5953539" y="2792895"/>
                </a:cubicBezTo>
                <a:cubicBezTo>
                  <a:pt x="6148443" y="2820739"/>
                  <a:pt x="6045833" y="2812774"/>
                  <a:pt x="6261652" y="2812774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F5CB0131-FF4B-A4FA-259D-03D01F43AC98}"/>
              </a:ext>
            </a:extLst>
          </p:cNvPr>
          <p:cNvSpPr/>
          <p:nvPr/>
        </p:nvSpPr>
        <p:spPr>
          <a:xfrm>
            <a:off x="2097157" y="1997765"/>
            <a:ext cx="7404665" cy="3130826"/>
          </a:xfrm>
          <a:custGeom>
            <a:avLst/>
            <a:gdLst>
              <a:gd name="connsiteX0" fmla="*/ 0 w 7404665"/>
              <a:gd name="connsiteY0" fmla="*/ 3081131 h 3130826"/>
              <a:gd name="connsiteX1" fmla="*/ 139147 w 7404665"/>
              <a:gd name="connsiteY1" fmla="*/ 2971800 h 3130826"/>
              <a:gd name="connsiteX2" fmla="*/ 228600 w 7404665"/>
              <a:gd name="connsiteY2" fmla="*/ 2902226 h 3130826"/>
              <a:gd name="connsiteX3" fmla="*/ 258417 w 7404665"/>
              <a:gd name="connsiteY3" fmla="*/ 2862470 h 3130826"/>
              <a:gd name="connsiteX4" fmla="*/ 337930 w 7404665"/>
              <a:gd name="connsiteY4" fmla="*/ 2713383 h 3130826"/>
              <a:gd name="connsiteX5" fmla="*/ 437321 w 7404665"/>
              <a:gd name="connsiteY5" fmla="*/ 2484783 h 3130826"/>
              <a:gd name="connsiteX6" fmla="*/ 506895 w 7404665"/>
              <a:gd name="connsiteY6" fmla="*/ 2365513 h 3130826"/>
              <a:gd name="connsiteX7" fmla="*/ 646043 w 7404665"/>
              <a:gd name="connsiteY7" fmla="*/ 2057400 h 3130826"/>
              <a:gd name="connsiteX8" fmla="*/ 775252 w 7404665"/>
              <a:gd name="connsiteY8" fmla="*/ 1818861 h 3130826"/>
              <a:gd name="connsiteX9" fmla="*/ 1023730 w 7404665"/>
              <a:gd name="connsiteY9" fmla="*/ 1361661 h 3130826"/>
              <a:gd name="connsiteX10" fmla="*/ 1272208 w 7404665"/>
              <a:gd name="connsiteY10" fmla="*/ 854765 h 3130826"/>
              <a:gd name="connsiteX11" fmla="*/ 1371600 w 7404665"/>
              <a:gd name="connsiteY11" fmla="*/ 655983 h 3130826"/>
              <a:gd name="connsiteX12" fmla="*/ 1451113 w 7404665"/>
              <a:gd name="connsiteY12" fmla="*/ 536713 h 3130826"/>
              <a:gd name="connsiteX13" fmla="*/ 1510747 w 7404665"/>
              <a:gd name="connsiteY13" fmla="*/ 417444 h 3130826"/>
              <a:gd name="connsiteX14" fmla="*/ 1560443 w 7404665"/>
              <a:gd name="connsiteY14" fmla="*/ 337931 h 3130826"/>
              <a:gd name="connsiteX15" fmla="*/ 1580321 w 7404665"/>
              <a:gd name="connsiteY15" fmla="*/ 298174 h 3130826"/>
              <a:gd name="connsiteX16" fmla="*/ 1610139 w 7404665"/>
              <a:gd name="connsiteY16" fmla="*/ 268357 h 3130826"/>
              <a:gd name="connsiteX17" fmla="*/ 1630017 w 7404665"/>
              <a:gd name="connsiteY17" fmla="*/ 238539 h 3130826"/>
              <a:gd name="connsiteX18" fmla="*/ 1659834 w 7404665"/>
              <a:gd name="connsiteY18" fmla="*/ 188844 h 3130826"/>
              <a:gd name="connsiteX19" fmla="*/ 1699591 w 7404665"/>
              <a:gd name="connsiteY19" fmla="*/ 159026 h 3130826"/>
              <a:gd name="connsiteX20" fmla="*/ 1739347 w 7404665"/>
              <a:gd name="connsiteY20" fmla="*/ 109331 h 3130826"/>
              <a:gd name="connsiteX21" fmla="*/ 1769165 w 7404665"/>
              <a:gd name="connsiteY21" fmla="*/ 79513 h 3130826"/>
              <a:gd name="connsiteX22" fmla="*/ 1789043 w 7404665"/>
              <a:gd name="connsiteY22" fmla="*/ 49696 h 3130826"/>
              <a:gd name="connsiteX23" fmla="*/ 1868556 w 7404665"/>
              <a:gd name="connsiteY23" fmla="*/ 0 h 3130826"/>
              <a:gd name="connsiteX24" fmla="*/ 1908313 w 7404665"/>
              <a:gd name="connsiteY24" fmla="*/ 1739348 h 3130826"/>
              <a:gd name="connsiteX25" fmla="*/ 1948069 w 7404665"/>
              <a:gd name="connsiteY25" fmla="*/ 2007705 h 3130826"/>
              <a:gd name="connsiteX26" fmla="*/ 2057400 w 7404665"/>
              <a:gd name="connsiteY26" fmla="*/ 2385392 h 3130826"/>
              <a:gd name="connsiteX27" fmla="*/ 2087217 w 7404665"/>
              <a:gd name="connsiteY27" fmla="*/ 2425148 h 3130826"/>
              <a:gd name="connsiteX28" fmla="*/ 2226365 w 7404665"/>
              <a:gd name="connsiteY28" fmla="*/ 2643809 h 3130826"/>
              <a:gd name="connsiteX29" fmla="*/ 2405269 w 7404665"/>
              <a:gd name="connsiteY29" fmla="*/ 2872409 h 3130826"/>
              <a:gd name="connsiteX30" fmla="*/ 2613991 w 7404665"/>
              <a:gd name="connsiteY30" fmla="*/ 2981739 h 3130826"/>
              <a:gd name="connsiteX31" fmla="*/ 2723321 w 7404665"/>
              <a:gd name="connsiteY31" fmla="*/ 2991678 h 3130826"/>
              <a:gd name="connsiteX32" fmla="*/ 3021495 w 7404665"/>
              <a:gd name="connsiteY32" fmla="*/ 2971800 h 3130826"/>
              <a:gd name="connsiteX33" fmla="*/ 3180521 w 7404665"/>
              <a:gd name="connsiteY33" fmla="*/ 2842592 h 3130826"/>
              <a:gd name="connsiteX34" fmla="*/ 3319669 w 7404665"/>
              <a:gd name="connsiteY34" fmla="*/ 2663687 h 3130826"/>
              <a:gd name="connsiteX35" fmla="*/ 3548269 w 7404665"/>
              <a:gd name="connsiteY35" fmla="*/ 2126974 h 3130826"/>
              <a:gd name="connsiteX36" fmla="*/ 3578086 w 7404665"/>
              <a:gd name="connsiteY36" fmla="*/ 1928192 h 3130826"/>
              <a:gd name="connsiteX37" fmla="*/ 3637721 w 7404665"/>
              <a:gd name="connsiteY37" fmla="*/ 1649896 h 3130826"/>
              <a:gd name="connsiteX38" fmla="*/ 3697356 w 7404665"/>
              <a:gd name="connsiteY38" fmla="*/ 1222513 h 3130826"/>
              <a:gd name="connsiteX39" fmla="*/ 3796747 w 7404665"/>
              <a:gd name="connsiteY39" fmla="*/ 655983 h 3130826"/>
              <a:gd name="connsiteX40" fmla="*/ 3816626 w 7404665"/>
              <a:gd name="connsiteY40" fmla="*/ 556592 h 3130826"/>
              <a:gd name="connsiteX41" fmla="*/ 3826565 w 7404665"/>
              <a:gd name="connsiteY41" fmla="*/ 496957 h 3130826"/>
              <a:gd name="connsiteX42" fmla="*/ 3906078 w 7404665"/>
              <a:gd name="connsiteY42" fmla="*/ 427383 h 3130826"/>
              <a:gd name="connsiteX43" fmla="*/ 4015408 w 7404665"/>
              <a:gd name="connsiteY43" fmla="*/ 655983 h 3130826"/>
              <a:gd name="connsiteX44" fmla="*/ 4244008 w 7404665"/>
              <a:gd name="connsiteY44" fmla="*/ 1202635 h 3130826"/>
              <a:gd name="connsiteX45" fmla="*/ 4452730 w 7404665"/>
              <a:gd name="connsiteY45" fmla="*/ 1610139 h 3130826"/>
              <a:gd name="connsiteX46" fmla="*/ 4581939 w 7404665"/>
              <a:gd name="connsiteY46" fmla="*/ 1878496 h 3130826"/>
              <a:gd name="connsiteX47" fmla="*/ 4959626 w 7404665"/>
              <a:gd name="connsiteY47" fmla="*/ 2524539 h 3130826"/>
              <a:gd name="connsiteX48" fmla="*/ 5357191 w 7404665"/>
              <a:gd name="connsiteY48" fmla="*/ 2832652 h 3130826"/>
              <a:gd name="connsiteX49" fmla="*/ 6202017 w 7404665"/>
              <a:gd name="connsiteY49" fmla="*/ 3041374 h 3130826"/>
              <a:gd name="connsiteX50" fmla="*/ 7146234 w 7404665"/>
              <a:gd name="connsiteY50" fmla="*/ 3130826 h 3130826"/>
              <a:gd name="connsiteX51" fmla="*/ 7325139 w 7404665"/>
              <a:gd name="connsiteY51" fmla="*/ 3110948 h 3130826"/>
              <a:gd name="connsiteX52" fmla="*/ 7404652 w 7404665"/>
              <a:gd name="connsiteY52" fmla="*/ 3061252 h 3130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7404665" h="3130826">
                <a:moveTo>
                  <a:pt x="0" y="3081131"/>
                </a:moveTo>
                <a:lnTo>
                  <a:pt x="139147" y="2971800"/>
                </a:lnTo>
                <a:cubicBezTo>
                  <a:pt x="168895" y="2948519"/>
                  <a:pt x="205935" y="2932446"/>
                  <a:pt x="228600" y="2902226"/>
                </a:cubicBezTo>
                <a:cubicBezTo>
                  <a:pt x="238539" y="2888974"/>
                  <a:pt x="249524" y="2876445"/>
                  <a:pt x="258417" y="2862470"/>
                </a:cubicBezTo>
                <a:cubicBezTo>
                  <a:pt x="282210" y="2825081"/>
                  <a:pt x="320248" y="2752537"/>
                  <a:pt x="337930" y="2713383"/>
                </a:cubicBezTo>
                <a:cubicBezTo>
                  <a:pt x="372129" y="2637657"/>
                  <a:pt x="395454" y="2556555"/>
                  <a:pt x="437321" y="2484783"/>
                </a:cubicBezTo>
                <a:cubicBezTo>
                  <a:pt x="460512" y="2445026"/>
                  <a:pt x="486697" y="2406871"/>
                  <a:pt x="506895" y="2365513"/>
                </a:cubicBezTo>
                <a:cubicBezTo>
                  <a:pt x="556348" y="2264251"/>
                  <a:pt x="592369" y="2156489"/>
                  <a:pt x="646043" y="2057400"/>
                </a:cubicBezTo>
                <a:cubicBezTo>
                  <a:pt x="689113" y="1977887"/>
                  <a:pt x="731139" y="1897800"/>
                  <a:pt x="775252" y="1818861"/>
                </a:cubicBezTo>
                <a:cubicBezTo>
                  <a:pt x="885605" y="1621388"/>
                  <a:pt x="882010" y="1692341"/>
                  <a:pt x="1023730" y="1361661"/>
                </a:cubicBezTo>
                <a:cubicBezTo>
                  <a:pt x="1222095" y="898811"/>
                  <a:pt x="1054646" y="1261511"/>
                  <a:pt x="1272208" y="854765"/>
                </a:cubicBezTo>
                <a:cubicBezTo>
                  <a:pt x="1307149" y="789441"/>
                  <a:pt x="1335280" y="720551"/>
                  <a:pt x="1371600" y="655983"/>
                </a:cubicBezTo>
                <a:cubicBezTo>
                  <a:pt x="1395025" y="614338"/>
                  <a:pt x="1427037" y="577986"/>
                  <a:pt x="1451113" y="536713"/>
                </a:cubicBezTo>
                <a:cubicBezTo>
                  <a:pt x="1473509" y="498319"/>
                  <a:pt x="1489326" y="456391"/>
                  <a:pt x="1510747" y="417444"/>
                </a:cubicBezTo>
                <a:cubicBezTo>
                  <a:pt x="1525809" y="390058"/>
                  <a:pt x="1544694" y="364929"/>
                  <a:pt x="1560443" y="337931"/>
                </a:cubicBezTo>
                <a:cubicBezTo>
                  <a:pt x="1567909" y="325133"/>
                  <a:pt x="1571709" y="310231"/>
                  <a:pt x="1580321" y="298174"/>
                </a:cubicBezTo>
                <a:cubicBezTo>
                  <a:pt x="1588491" y="286736"/>
                  <a:pt x="1601140" y="279155"/>
                  <a:pt x="1610139" y="268357"/>
                </a:cubicBezTo>
                <a:cubicBezTo>
                  <a:pt x="1617786" y="259180"/>
                  <a:pt x="1623686" y="248669"/>
                  <a:pt x="1630017" y="238539"/>
                </a:cubicBezTo>
                <a:cubicBezTo>
                  <a:pt x="1640255" y="222157"/>
                  <a:pt x="1647113" y="203382"/>
                  <a:pt x="1659834" y="188844"/>
                </a:cubicBezTo>
                <a:cubicBezTo>
                  <a:pt x="1670742" y="176377"/>
                  <a:pt x="1687877" y="170740"/>
                  <a:pt x="1699591" y="159026"/>
                </a:cubicBezTo>
                <a:cubicBezTo>
                  <a:pt x="1714591" y="144026"/>
                  <a:pt x="1725378" y="125296"/>
                  <a:pt x="1739347" y="109331"/>
                </a:cubicBezTo>
                <a:cubicBezTo>
                  <a:pt x="1748603" y="98753"/>
                  <a:pt x="1760166" y="90311"/>
                  <a:pt x="1769165" y="79513"/>
                </a:cubicBezTo>
                <a:cubicBezTo>
                  <a:pt x="1776812" y="70336"/>
                  <a:pt x="1780596" y="58143"/>
                  <a:pt x="1789043" y="49696"/>
                </a:cubicBezTo>
                <a:cubicBezTo>
                  <a:pt x="1814849" y="23890"/>
                  <a:pt x="1837063" y="15747"/>
                  <a:pt x="1868556" y="0"/>
                </a:cubicBezTo>
                <a:cubicBezTo>
                  <a:pt x="1971954" y="620400"/>
                  <a:pt x="1839276" y="-193686"/>
                  <a:pt x="1908313" y="1739348"/>
                </a:cubicBezTo>
                <a:cubicBezTo>
                  <a:pt x="1911541" y="1829719"/>
                  <a:pt x="1929748" y="1919152"/>
                  <a:pt x="1948069" y="2007705"/>
                </a:cubicBezTo>
                <a:cubicBezTo>
                  <a:pt x="1956309" y="2047534"/>
                  <a:pt x="2004253" y="2287956"/>
                  <a:pt x="2057400" y="2385392"/>
                </a:cubicBezTo>
                <a:cubicBezTo>
                  <a:pt x="2065332" y="2399934"/>
                  <a:pt x="2078152" y="2411284"/>
                  <a:pt x="2087217" y="2425148"/>
                </a:cubicBezTo>
                <a:cubicBezTo>
                  <a:pt x="2134496" y="2497457"/>
                  <a:pt x="2179529" y="2571213"/>
                  <a:pt x="2226365" y="2643809"/>
                </a:cubicBezTo>
                <a:cubicBezTo>
                  <a:pt x="2267245" y="2707172"/>
                  <a:pt x="2352416" y="2837174"/>
                  <a:pt x="2405269" y="2872409"/>
                </a:cubicBezTo>
                <a:cubicBezTo>
                  <a:pt x="2481891" y="2923491"/>
                  <a:pt x="2520130" y="2957254"/>
                  <a:pt x="2613991" y="2981739"/>
                </a:cubicBezTo>
                <a:cubicBezTo>
                  <a:pt x="2649400" y="2990976"/>
                  <a:pt x="2686878" y="2988365"/>
                  <a:pt x="2723321" y="2991678"/>
                </a:cubicBezTo>
                <a:cubicBezTo>
                  <a:pt x="2822712" y="2985052"/>
                  <a:pt x="2924434" y="2994199"/>
                  <a:pt x="3021495" y="2971800"/>
                </a:cubicBezTo>
                <a:cubicBezTo>
                  <a:pt x="3033595" y="2969008"/>
                  <a:pt x="3164309" y="2857646"/>
                  <a:pt x="3180521" y="2842592"/>
                </a:cubicBezTo>
                <a:cubicBezTo>
                  <a:pt x="3248885" y="2779111"/>
                  <a:pt x="3274310" y="2752433"/>
                  <a:pt x="3319669" y="2663687"/>
                </a:cubicBezTo>
                <a:cubicBezTo>
                  <a:pt x="3473247" y="2363209"/>
                  <a:pt x="3457497" y="2386322"/>
                  <a:pt x="3548269" y="2126974"/>
                </a:cubicBezTo>
                <a:cubicBezTo>
                  <a:pt x="3558208" y="2060713"/>
                  <a:pt x="3565738" y="1994046"/>
                  <a:pt x="3578086" y="1928192"/>
                </a:cubicBezTo>
                <a:cubicBezTo>
                  <a:pt x="3595570" y="1834946"/>
                  <a:pt x="3621911" y="1743441"/>
                  <a:pt x="3637721" y="1649896"/>
                </a:cubicBezTo>
                <a:cubicBezTo>
                  <a:pt x="3661692" y="1508066"/>
                  <a:pt x="3674630" y="1364548"/>
                  <a:pt x="3697356" y="1222513"/>
                </a:cubicBezTo>
                <a:cubicBezTo>
                  <a:pt x="3727647" y="1033194"/>
                  <a:pt x="3759145" y="843987"/>
                  <a:pt x="3796747" y="655983"/>
                </a:cubicBezTo>
                <a:cubicBezTo>
                  <a:pt x="3803373" y="622853"/>
                  <a:pt x="3810399" y="589800"/>
                  <a:pt x="3816626" y="556592"/>
                </a:cubicBezTo>
                <a:cubicBezTo>
                  <a:pt x="3820340" y="536785"/>
                  <a:pt x="3817553" y="514982"/>
                  <a:pt x="3826565" y="496957"/>
                </a:cubicBezTo>
                <a:cubicBezTo>
                  <a:pt x="3836860" y="476366"/>
                  <a:pt x="3887721" y="441150"/>
                  <a:pt x="3906078" y="427383"/>
                </a:cubicBezTo>
                <a:cubicBezTo>
                  <a:pt x="3942521" y="503583"/>
                  <a:pt x="3982820" y="578056"/>
                  <a:pt x="4015408" y="655983"/>
                </a:cubicBezTo>
                <a:cubicBezTo>
                  <a:pt x="4091608" y="838200"/>
                  <a:pt x="4153969" y="1026844"/>
                  <a:pt x="4244008" y="1202635"/>
                </a:cubicBezTo>
                <a:cubicBezTo>
                  <a:pt x="4313582" y="1338470"/>
                  <a:pt x="4384478" y="1473635"/>
                  <a:pt x="4452730" y="1610139"/>
                </a:cubicBezTo>
                <a:cubicBezTo>
                  <a:pt x="4497130" y="1698939"/>
                  <a:pt x="4537539" y="1789696"/>
                  <a:pt x="4581939" y="1878496"/>
                </a:cubicBezTo>
                <a:cubicBezTo>
                  <a:pt x="4658036" y="2030690"/>
                  <a:pt x="4871269" y="2441091"/>
                  <a:pt x="4959626" y="2524539"/>
                </a:cubicBezTo>
                <a:cubicBezTo>
                  <a:pt x="5122573" y="2678435"/>
                  <a:pt x="5152285" y="2727817"/>
                  <a:pt x="5357191" y="2832652"/>
                </a:cubicBezTo>
                <a:cubicBezTo>
                  <a:pt x="5581147" y="2947234"/>
                  <a:pt x="6036269" y="3019274"/>
                  <a:pt x="6202017" y="3041374"/>
                </a:cubicBezTo>
                <a:cubicBezTo>
                  <a:pt x="6913351" y="3136218"/>
                  <a:pt x="6597905" y="3115160"/>
                  <a:pt x="7146234" y="3130826"/>
                </a:cubicBezTo>
                <a:cubicBezTo>
                  <a:pt x="7205869" y="3124200"/>
                  <a:pt x="7266674" y="3124440"/>
                  <a:pt x="7325139" y="3110948"/>
                </a:cubicBezTo>
                <a:cubicBezTo>
                  <a:pt x="7407616" y="3091915"/>
                  <a:pt x="7404652" y="3098342"/>
                  <a:pt x="7404652" y="3061252"/>
                </a:cubicBezTo>
              </a:path>
            </a:pathLst>
          </a:cu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F5BEAD9-3AD4-C3DE-3AAD-E0DC650429C3}"/>
              </a:ext>
            </a:extLst>
          </p:cNvPr>
          <p:cNvSpPr/>
          <p:nvPr/>
        </p:nvSpPr>
        <p:spPr>
          <a:xfrm>
            <a:off x="2266122" y="2117035"/>
            <a:ext cx="7195930" cy="2961861"/>
          </a:xfrm>
          <a:custGeom>
            <a:avLst/>
            <a:gdLst>
              <a:gd name="connsiteX0" fmla="*/ 0 w 7404652"/>
              <a:gd name="connsiteY0" fmla="*/ 2683566 h 2683566"/>
              <a:gd name="connsiteX1" fmla="*/ 198783 w 7404652"/>
              <a:gd name="connsiteY1" fmla="*/ 2474844 h 2683566"/>
              <a:gd name="connsiteX2" fmla="*/ 357809 w 7404652"/>
              <a:gd name="connsiteY2" fmla="*/ 2276061 h 2683566"/>
              <a:gd name="connsiteX3" fmla="*/ 765313 w 7404652"/>
              <a:gd name="connsiteY3" fmla="*/ 1679713 h 2683566"/>
              <a:gd name="connsiteX4" fmla="*/ 904461 w 7404652"/>
              <a:gd name="connsiteY4" fmla="*/ 1431235 h 2683566"/>
              <a:gd name="connsiteX5" fmla="*/ 1063487 w 7404652"/>
              <a:gd name="connsiteY5" fmla="*/ 1063487 h 2683566"/>
              <a:gd name="connsiteX6" fmla="*/ 1143000 w 7404652"/>
              <a:gd name="connsiteY6" fmla="*/ 884583 h 2683566"/>
              <a:gd name="connsiteX7" fmla="*/ 1441174 w 7404652"/>
              <a:gd name="connsiteY7" fmla="*/ 407505 h 2683566"/>
              <a:gd name="connsiteX8" fmla="*/ 1689652 w 7404652"/>
              <a:gd name="connsiteY8" fmla="*/ 99392 h 2683566"/>
              <a:gd name="connsiteX9" fmla="*/ 1779104 w 7404652"/>
              <a:gd name="connsiteY9" fmla="*/ 49696 h 2683566"/>
              <a:gd name="connsiteX10" fmla="*/ 1818861 w 7404652"/>
              <a:gd name="connsiteY10" fmla="*/ 19879 h 2683566"/>
              <a:gd name="connsiteX11" fmla="*/ 1908313 w 7404652"/>
              <a:gd name="connsiteY11" fmla="*/ 0 h 2683566"/>
              <a:gd name="connsiteX12" fmla="*/ 2047461 w 7404652"/>
              <a:gd name="connsiteY12" fmla="*/ 69574 h 2683566"/>
              <a:gd name="connsiteX13" fmla="*/ 2554357 w 7404652"/>
              <a:gd name="connsiteY13" fmla="*/ 715618 h 2683566"/>
              <a:gd name="connsiteX14" fmla="*/ 2902226 w 7404652"/>
              <a:gd name="connsiteY14" fmla="*/ 1262270 h 2683566"/>
              <a:gd name="connsiteX15" fmla="*/ 3021496 w 7404652"/>
              <a:gd name="connsiteY15" fmla="*/ 1451113 h 2683566"/>
              <a:gd name="connsiteX16" fmla="*/ 3359426 w 7404652"/>
              <a:gd name="connsiteY16" fmla="*/ 1878496 h 2683566"/>
              <a:gd name="connsiteX17" fmla="*/ 3737113 w 7404652"/>
              <a:gd name="connsiteY17" fmla="*/ 2186609 h 2683566"/>
              <a:gd name="connsiteX18" fmla="*/ 4104861 w 7404652"/>
              <a:gd name="connsiteY18" fmla="*/ 2385392 h 2683566"/>
              <a:gd name="connsiteX19" fmla="*/ 4244009 w 7404652"/>
              <a:gd name="connsiteY19" fmla="*/ 2415209 h 2683566"/>
              <a:gd name="connsiteX20" fmla="*/ 4591878 w 7404652"/>
              <a:gd name="connsiteY20" fmla="*/ 2445027 h 2683566"/>
              <a:gd name="connsiteX21" fmla="*/ 5347252 w 7404652"/>
              <a:gd name="connsiteY21" fmla="*/ 2584174 h 2683566"/>
              <a:gd name="connsiteX22" fmla="*/ 6102626 w 7404652"/>
              <a:gd name="connsiteY22" fmla="*/ 2643809 h 2683566"/>
              <a:gd name="connsiteX23" fmla="*/ 7305261 w 7404652"/>
              <a:gd name="connsiteY23" fmla="*/ 2633870 h 2683566"/>
              <a:gd name="connsiteX24" fmla="*/ 7404652 w 7404652"/>
              <a:gd name="connsiteY24" fmla="*/ 2623931 h 26835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7404652" h="2683566">
                <a:moveTo>
                  <a:pt x="0" y="2683566"/>
                </a:moveTo>
                <a:cubicBezTo>
                  <a:pt x="101299" y="2602526"/>
                  <a:pt x="60620" y="2639748"/>
                  <a:pt x="198783" y="2474844"/>
                </a:cubicBezTo>
                <a:cubicBezTo>
                  <a:pt x="253279" y="2409801"/>
                  <a:pt x="306264" y="2343467"/>
                  <a:pt x="357809" y="2276061"/>
                </a:cubicBezTo>
                <a:cubicBezTo>
                  <a:pt x="566483" y="2003179"/>
                  <a:pt x="596166" y="1965149"/>
                  <a:pt x="765313" y="1679713"/>
                </a:cubicBezTo>
                <a:cubicBezTo>
                  <a:pt x="813708" y="1598046"/>
                  <a:pt x="863114" y="1516686"/>
                  <a:pt x="904461" y="1431235"/>
                </a:cubicBezTo>
                <a:cubicBezTo>
                  <a:pt x="962632" y="1311016"/>
                  <a:pt x="1010073" y="1185894"/>
                  <a:pt x="1063487" y="1063487"/>
                </a:cubicBezTo>
                <a:cubicBezTo>
                  <a:pt x="1089587" y="1003674"/>
                  <a:pt x="1112960" y="942517"/>
                  <a:pt x="1143000" y="884583"/>
                </a:cubicBezTo>
                <a:cubicBezTo>
                  <a:pt x="1391516" y="405303"/>
                  <a:pt x="1161094" y="812066"/>
                  <a:pt x="1441174" y="407505"/>
                </a:cubicBezTo>
                <a:cubicBezTo>
                  <a:pt x="1494521" y="330448"/>
                  <a:pt x="1619993" y="138092"/>
                  <a:pt x="1689652" y="99392"/>
                </a:cubicBezTo>
                <a:cubicBezTo>
                  <a:pt x="1719469" y="82827"/>
                  <a:pt x="1750054" y="67573"/>
                  <a:pt x="1779104" y="49696"/>
                </a:cubicBezTo>
                <a:cubicBezTo>
                  <a:pt x="1793212" y="41014"/>
                  <a:pt x="1804045" y="27287"/>
                  <a:pt x="1818861" y="19879"/>
                </a:cubicBezTo>
                <a:cubicBezTo>
                  <a:pt x="1828216" y="15201"/>
                  <a:pt x="1903089" y="1045"/>
                  <a:pt x="1908313" y="0"/>
                </a:cubicBezTo>
                <a:cubicBezTo>
                  <a:pt x="1954696" y="23191"/>
                  <a:pt x="2007827" y="36133"/>
                  <a:pt x="2047461" y="69574"/>
                </a:cubicBezTo>
                <a:cubicBezTo>
                  <a:pt x="2188621" y="188678"/>
                  <a:pt x="2508420" y="646713"/>
                  <a:pt x="2554357" y="715618"/>
                </a:cubicBezTo>
                <a:cubicBezTo>
                  <a:pt x="2765199" y="1031883"/>
                  <a:pt x="2612608" y="798882"/>
                  <a:pt x="2902226" y="1262270"/>
                </a:cubicBezTo>
                <a:cubicBezTo>
                  <a:pt x="2941685" y="1325405"/>
                  <a:pt x="2975319" y="1392712"/>
                  <a:pt x="3021496" y="1451113"/>
                </a:cubicBezTo>
                <a:cubicBezTo>
                  <a:pt x="3134139" y="1593574"/>
                  <a:pt x="3223245" y="1758336"/>
                  <a:pt x="3359426" y="1878496"/>
                </a:cubicBezTo>
                <a:cubicBezTo>
                  <a:pt x="3469557" y="1975671"/>
                  <a:pt x="3613530" y="2109902"/>
                  <a:pt x="3737113" y="2186609"/>
                </a:cubicBezTo>
                <a:cubicBezTo>
                  <a:pt x="3855506" y="2260094"/>
                  <a:pt x="3968609" y="2356196"/>
                  <a:pt x="4104861" y="2385392"/>
                </a:cubicBezTo>
                <a:cubicBezTo>
                  <a:pt x="4151244" y="2395331"/>
                  <a:pt x="4196990" y="2408940"/>
                  <a:pt x="4244009" y="2415209"/>
                </a:cubicBezTo>
                <a:cubicBezTo>
                  <a:pt x="4549774" y="2455977"/>
                  <a:pt x="4250625" y="2387553"/>
                  <a:pt x="4591878" y="2445027"/>
                </a:cubicBezTo>
                <a:cubicBezTo>
                  <a:pt x="4844350" y="2487549"/>
                  <a:pt x="5092938" y="2554602"/>
                  <a:pt x="5347252" y="2584174"/>
                </a:cubicBezTo>
                <a:cubicBezTo>
                  <a:pt x="5883283" y="2646504"/>
                  <a:pt x="5631280" y="2629526"/>
                  <a:pt x="6102626" y="2643809"/>
                </a:cubicBezTo>
                <a:lnTo>
                  <a:pt x="7305261" y="2633870"/>
                </a:lnTo>
                <a:cubicBezTo>
                  <a:pt x="7417589" y="2631278"/>
                  <a:pt x="7370307" y="2589586"/>
                  <a:pt x="7404652" y="2623931"/>
                </a:cubicBezTo>
              </a:path>
            </a:pathLst>
          </a:cu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1782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2113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A6183937-A47F-169A-2FBA-D1F7FB039C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1048" y="681339"/>
            <a:ext cx="9932268" cy="5835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487EC8B-2CF9-0AC1-A610-463E2564CAB5}"/>
              </a:ext>
            </a:extLst>
          </p:cNvPr>
          <p:cNvSpPr/>
          <p:nvPr/>
        </p:nvSpPr>
        <p:spPr>
          <a:xfrm>
            <a:off x="1551008" y="1979271"/>
            <a:ext cx="3599726" cy="3842795"/>
          </a:xfrm>
          <a:prstGeom prst="rect">
            <a:avLst/>
          </a:prstGeom>
          <a:solidFill>
            <a:schemeClr val="tx1">
              <a:lumMod val="50000"/>
              <a:lumOff val="50000"/>
              <a:alpha val="35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16E432F-60B2-0385-20C7-156F19E75F2C}"/>
              </a:ext>
            </a:extLst>
          </p:cNvPr>
          <p:cNvSpPr/>
          <p:nvPr/>
        </p:nvSpPr>
        <p:spPr>
          <a:xfrm>
            <a:off x="5150734" y="1979271"/>
            <a:ext cx="2291788" cy="3842795"/>
          </a:xfrm>
          <a:prstGeom prst="rect">
            <a:avLst/>
          </a:prstGeom>
          <a:solidFill>
            <a:schemeClr val="tx1">
              <a:lumMod val="50000"/>
              <a:lumOff val="50000"/>
              <a:alpha val="35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0E8306A-9511-50AF-5781-A6785C5354F6}"/>
              </a:ext>
            </a:extLst>
          </p:cNvPr>
          <p:cNvSpPr/>
          <p:nvPr/>
        </p:nvSpPr>
        <p:spPr>
          <a:xfrm>
            <a:off x="7442521" y="1979271"/>
            <a:ext cx="2801073" cy="3842795"/>
          </a:xfrm>
          <a:prstGeom prst="rect">
            <a:avLst/>
          </a:prstGeom>
          <a:solidFill>
            <a:schemeClr val="tx1">
              <a:lumMod val="50000"/>
              <a:lumOff val="50000"/>
              <a:alpha val="35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93BEE6E-8540-CD55-3F0B-292AEFD0B6CB}"/>
              </a:ext>
            </a:extLst>
          </p:cNvPr>
          <p:cNvCxnSpPr/>
          <p:nvPr/>
        </p:nvCxnSpPr>
        <p:spPr>
          <a:xfrm>
            <a:off x="311326" y="2951544"/>
            <a:ext cx="11633747" cy="0"/>
          </a:xfrm>
          <a:prstGeom prst="straightConnector1">
            <a:avLst/>
          </a:prstGeom>
          <a:ln w="571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FE08EAA-972E-1625-F558-1BB2750C142C}"/>
              </a:ext>
            </a:extLst>
          </p:cNvPr>
          <p:cNvCxnSpPr>
            <a:cxnSpLocks/>
          </p:cNvCxnSpPr>
          <p:nvPr/>
        </p:nvCxnSpPr>
        <p:spPr>
          <a:xfrm>
            <a:off x="3461568" y="1263569"/>
            <a:ext cx="0" cy="5357150"/>
          </a:xfrm>
          <a:prstGeom prst="straightConnector1">
            <a:avLst/>
          </a:prstGeom>
          <a:ln w="571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ross 11">
            <a:extLst>
              <a:ext uri="{FF2B5EF4-FFF2-40B4-BE49-F238E27FC236}">
                <a16:creationId xmlns:a16="http://schemas.microsoft.com/office/drawing/2014/main" id="{87493E4A-7911-A8C5-3BF7-E7226253AD68}"/>
              </a:ext>
            </a:extLst>
          </p:cNvPr>
          <p:cNvSpPr/>
          <p:nvPr/>
        </p:nvSpPr>
        <p:spPr>
          <a:xfrm>
            <a:off x="5433406" y="2785641"/>
            <a:ext cx="300942" cy="312516"/>
          </a:xfrm>
          <a:prstGeom prst="plus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ross 12">
            <a:extLst>
              <a:ext uri="{FF2B5EF4-FFF2-40B4-BE49-F238E27FC236}">
                <a16:creationId xmlns:a16="http://schemas.microsoft.com/office/drawing/2014/main" id="{0281FED4-3ACA-E203-EC72-0F4A80F29C61}"/>
              </a:ext>
            </a:extLst>
          </p:cNvPr>
          <p:cNvSpPr/>
          <p:nvPr/>
        </p:nvSpPr>
        <p:spPr>
          <a:xfrm>
            <a:off x="8001965" y="2785641"/>
            <a:ext cx="300942" cy="312516"/>
          </a:xfrm>
          <a:prstGeom prst="plus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91F9805-79EC-33B1-A5C8-60FBF07DBD23}"/>
              </a:ext>
            </a:extLst>
          </p:cNvPr>
          <p:cNvSpPr txBox="1"/>
          <p:nvPr/>
        </p:nvSpPr>
        <p:spPr>
          <a:xfrm>
            <a:off x="9676436" y="237104"/>
            <a:ext cx="227145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Collector</a:t>
            </a:r>
          </a:p>
          <a:p>
            <a:r>
              <a:rPr lang="en-US" dirty="0"/>
              <a:t>Modules in Landscape</a:t>
            </a:r>
          </a:p>
          <a:p>
            <a:r>
              <a:rPr lang="en-US" dirty="0" err="1"/>
              <a:t>numpanels</a:t>
            </a:r>
            <a:r>
              <a:rPr lang="en-US" dirty="0"/>
              <a:t> = 3-up</a:t>
            </a:r>
          </a:p>
          <a:p>
            <a:r>
              <a:rPr lang="en-US" dirty="0" err="1"/>
              <a:t>ygap</a:t>
            </a:r>
            <a:r>
              <a:rPr lang="en-US" dirty="0"/>
              <a:t> = 0</a:t>
            </a:r>
          </a:p>
          <a:p>
            <a:r>
              <a:rPr lang="en-US" dirty="0" err="1"/>
              <a:t>Xgap</a:t>
            </a:r>
            <a:r>
              <a:rPr lang="en-US" dirty="0"/>
              <a:t> variable</a:t>
            </a:r>
          </a:p>
          <a:p>
            <a:r>
              <a:rPr lang="en-US" dirty="0">
                <a:sym typeface="Wingdings" panose="05000000000000000000" pitchFamily="2" charset="2"/>
              </a:rPr>
              <a:t>x = 2 m y = 1 m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A72CA88-E740-EA76-BEA5-C7F7B4A534C0}"/>
              </a:ext>
            </a:extLst>
          </p:cNvPr>
          <p:cNvSpPr txBox="1"/>
          <p:nvPr/>
        </p:nvSpPr>
        <p:spPr>
          <a:xfrm>
            <a:off x="336263" y="5974388"/>
            <a:ext cx="269216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Scene Object 1</a:t>
            </a:r>
          </a:p>
          <a:p>
            <a:r>
              <a:rPr lang="en-US" dirty="0" err="1"/>
              <a:t>Xcoord</a:t>
            </a:r>
            <a:r>
              <a:rPr lang="en-US" dirty="0"/>
              <a:t> = 0, </a:t>
            </a:r>
            <a:r>
              <a:rPr lang="en-US" dirty="0" err="1"/>
              <a:t>ycoord</a:t>
            </a:r>
            <a:r>
              <a:rPr lang="en-US" dirty="0"/>
              <a:t> = 0</a:t>
            </a:r>
          </a:p>
          <a:p>
            <a:r>
              <a:rPr lang="en-US" dirty="0" err="1"/>
              <a:t>nMods</a:t>
            </a:r>
            <a:r>
              <a:rPr lang="en-US" dirty="0"/>
              <a:t> = 3</a:t>
            </a:r>
          </a:p>
          <a:p>
            <a:r>
              <a:rPr lang="en-US" dirty="0" err="1"/>
              <a:t>nRows</a:t>
            </a:r>
            <a:r>
              <a:rPr lang="en-US" dirty="0"/>
              <a:t> = 2 </a:t>
            </a:r>
          </a:p>
          <a:p>
            <a:r>
              <a:rPr lang="en-US" dirty="0"/>
              <a:t>pitch = 15 m </a:t>
            </a:r>
          </a:p>
          <a:p>
            <a:r>
              <a:rPr lang="en-US" dirty="0" err="1"/>
              <a:t>Xgap</a:t>
            </a:r>
            <a:r>
              <a:rPr lang="en-US" dirty="0"/>
              <a:t> = 2ft</a:t>
            </a:r>
          </a:p>
          <a:p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EB7DA2A-2C17-AE3D-8DB6-C04D79EBD531}"/>
              </a:ext>
            </a:extLst>
          </p:cNvPr>
          <p:cNvSpPr txBox="1"/>
          <p:nvPr/>
        </p:nvSpPr>
        <p:spPr>
          <a:xfrm>
            <a:off x="4867715" y="6337428"/>
            <a:ext cx="343518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Scene Object 2</a:t>
            </a:r>
          </a:p>
          <a:p>
            <a:r>
              <a:rPr lang="en-US" dirty="0" err="1"/>
              <a:t>nMods</a:t>
            </a:r>
            <a:r>
              <a:rPr lang="en-US" dirty="0"/>
              <a:t> = 2</a:t>
            </a:r>
          </a:p>
          <a:p>
            <a:r>
              <a:rPr lang="en-US" dirty="0" err="1"/>
              <a:t>nRows</a:t>
            </a:r>
            <a:r>
              <a:rPr lang="en-US" dirty="0"/>
              <a:t> = 2 </a:t>
            </a:r>
          </a:p>
          <a:p>
            <a:r>
              <a:rPr lang="en-US" dirty="0"/>
              <a:t>pitch = 15 m </a:t>
            </a:r>
          </a:p>
          <a:p>
            <a:r>
              <a:rPr lang="en-US" dirty="0" err="1"/>
              <a:t>Xgap</a:t>
            </a:r>
            <a:r>
              <a:rPr lang="en-US" dirty="0"/>
              <a:t> = 3.5ft</a:t>
            </a:r>
          </a:p>
          <a:p>
            <a:r>
              <a:rPr lang="en-US" dirty="0" err="1"/>
              <a:t>ycord</a:t>
            </a:r>
            <a:r>
              <a:rPr lang="en-US" dirty="0"/>
              <a:t> = 0</a:t>
            </a:r>
          </a:p>
          <a:p>
            <a:r>
              <a:rPr lang="en-US" dirty="0" err="1"/>
              <a:t>Xcoord</a:t>
            </a:r>
            <a:r>
              <a:rPr lang="en-US" dirty="0"/>
              <a:t> = x*nMods_ob1/2+xgap_obj1</a:t>
            </a:r>
          </a:p>
          <a:p>
            <a:r>
              <a:rPr lang="en-US" dirty="0"/>
              <a:t>+ xgap_obj2 + x/2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EB06211-FE2F-5B4B-BB27-8D7F389DD216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3461568" y="2785641"/>
            <a:ext cx="2122309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D18CBF9-8CED-FA04-FD0D-5E03B4E7782A}"/>
              </a:ext>
            </a:extLst>
          </p:cNvPr>
          <p:cNvSpPr txBox="1"/>
          <p:nvPr/>
        </p:nvSpPr>
        <p:spPr>
          <a:xfrm>
            <a:off x="8371270" y="6266108"/>
            <a:ext cx="343518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Scene Object 3</a:t>
            </a:r>
          </a:p>
          <a:p>
            <a:r>
              <a:rPr lang="en-US" dirty="0" err="1"/>
              <a:t>nMods</a:t>
            </a:r>
            <a:r>
              <a:rPr lang="en-US" dirty="0"/>
              <a:t> = 2</a:t>
            </a:r>
          </a:p>
          <a:p>
            <a:r>
              <a:rPr lang="en-US" dirty="0" err="1"/>
              <a:t>nRows</a:t>
            </a:r>
            <a:r>
              <a:rPr lang="en-US" dirty="0"/>
              <a:t> = 2 </a:t>
            </a:r>
          </a:p>
          <a:p>
            <a:r>
              <a:rPr lang="en-US" dirty="0"/>
              <a:t>pitch = 15 m </a:t>
            </a:r>
          </a:p>
          <a:p>
            <a:r>
              <a:rPr lang="en-US" dirty="0" err="1"/>
              <a:t>Xgap</a:t>
            </a:r>
            <a:r>
              <a:rPr lang="en-US" dirty="0"/>
              <a:t> = 5ft</a:t>
            </a:r>
          </a:p>
          <a:p>
            <a:r>
              <a:rPr lang="en-US" dirty="0" err="1"/>
              <a:t>ycord</a:t>
            </a:r>
            <a:r>
              <a:rPr lang="en-US" dirty="0"/>
              <a:t> = 0</a:t>
            </a:r>
          </a:p>
          <a:p>
            <a:r>
              <a:rPr lang="en-US" dirty="0" err="1"/>
              <a:t>Xcoord</a:t>
            </a:r>
            <a:r>
              <a:rPr lang="en-US" dirty="0"/>
              <a:t> = nMods_ob1*x/2+xgap_obj1</a:t>
            </a:r>
          </a:p>
          <a:p>
            <a:r>
              <a:rPr lang="en-US" dirty="0"/>
              <a:t>+ xgap_obj2 + x*2 + xgap_obj2+xgap_obj3 + x/2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86F6EC5-C437-D00E-7EDF-0399FC4CD426}"/>
              </a:ext>
            </a:extLst>
          </p:cNvPr>
          <p:cNvSpPr txBox="1"/>
          <p:nvPr/>
        </p:nvSpPr>
        <p:spPr>
          <a:xfrm>
            <a:off x="1731523" y="77821"/>
            <a:ext cx="674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-5 to </a:t>
            </a:r>
          </a:p>
        </p:txBody>
      </p:sp>
    </p:spTree>
    <p:extLst>
      <p:ext uri="{BB962C8B-B14F-4D97-AF65-F5344CB8AC3E}">
        <p14:creationId xmlns:p14="http://schemas.microsoft.com/office/powerpoint/2010/main" val="4047583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B6674A6C-6D72-13AF-0C94-037BCE147A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1048" y="681339"/>
            <a:ext cx="9932268" cy="5835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7C5BF1F-1E88-2883-7FEA-96FA9D565D66}"/>
              </a:ext>
            </a:extLst>
          </p:cNvPr>
          <p:cNvSpPr/>
          <p:nvPr/>
        </p:nvSpPr>
        <p:spPr>
          <a:xfrm>
            <a:off x="1441048" y="2149812"/>
            <a:ext cx="9590118" cy="1575881"/>
          </a:xfrm>
          <a:prstGeom prst="rect">
            <a:avLst/>
          </a:prstGeom>
          <a:solidFill>
            <a:schemeClr val="tx1">
              <a:lumMod val="50000"/>
              <a:lumOff val="50000"/>
              <a:alpha val="35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198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B6674A6C-6D72-13AF-0C94-037BCE147A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1048" y="681339"/>
            <a:ext cx="9932268" cy="5835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7C5BF1F-1E88-2883-7FEA-96FA9D565D66}"/>
              </a:ext>
            </a:extLst>
          </p:cNvPr>
          <p:cNvSpPr/>
          <p:nvPr/>
        </p:nvSpPr>
        <p:spPr>
          <a:xfrm>
            <a:off x="1441048" y="2149812"/>
            <a:ext cx="9590118" cy="1575881"/>
          </a:xfrm>
          <a:prstGeom prst="rect">
            <a:avLst/>
          </a:prstGeom>
          <a:solidFill>
            <a:schemeClr val="tx1">
              <a:lumMod val="50000"/>
              <a:lumOff val="50000"/>
              <a:alpha val="35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ross 1">
            <a:extLst>
              <a:ext uri="{FF2B5EF4-FFF2-40B4-BE49-F238E27FC236}">
                <a16:creationId xmlns:a16="http://schemas.microsoft.com/office/drawing/2014/main" id="{27B72821-B366-14C6-BB7B-735E5A3ED16E}"/>
              </a:ext>
            </a:extLst>
          </p:cNvPr>
          <p:cNvSpPr/>
          <p:nvPr/>
        </p:nvSpPr>
        <p:spPr>
          <a:xfrm>
            <a:off x="1272209" y="3548270"/>
            <a:ext cx="437321" cy="477078"/>
          </a:xfrm>
          <a:prstGeom prst="plus">
            <a:avLst>
              <a:gd name="adj" fmla="val 45454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575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0ADD58F-AECB-45DA-D1CD-D242B97BBA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5853" y="822463"/>
            <a:ext cx="8658225" cy="4914900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AF1E279-A700-BCF5-94DA-F3FE48E4E78A}"/>
              </a:ext>
            </a:extLst>
          </p:cNvPr>
          <p:cNvCxnSpPr/>
          <p:nvPr/>
        </p:nvCxnSpPr>
        <p:spPr>
          <a:xfrm flipH="1">
            <a:off x="4323522" y="4303643"/>
            <a:ext cx="268356" cy="18884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A6D97BC-E0A6-5CDB-8AE5-1A058F09C853}"/>
              </a:ext>
            </a:extLst>
          </p:cNvPr>
          <p:cNvSpPr txBox="1"/>
          <p:nvPr/>
        </p:nvSpPr>
        <p:spPr>
          <a:xfrm>
            <a:off x="4172679" y="632128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72F8A77-8EE7-03F9-5423-3AFED7DB274D}"/>
              </a:ext>
            </a:extLst>
          </p:cNvPr>
          <p:cNvCxnSpPr/>
          <p:nvPr/>
        </p:nvCxnSpPr>
        <p:spPr>
          <a:xfrm flipH="1">
            <a:off x="3854925" y="4525617"/>
            <a:ext cx="268356" cy="18884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B24DA5A-01E0-409B-7BF4-256A53B7A865}"/>
              </a:ext>
            </a:extLst>
          </p:cNvPr>
          <p:cNvSpPr txBox="1"/>
          <p:nvPr/>
        </p:nvSpPr>
        <p:spPr>
          <a:xfrm>
            <a:off x="3686258" y="6414052"/>
            <a:ext cx="198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2134278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E5B06EC7-53B0-DE85-50A6-05682A8E7474}"/>
              </a:ext>
            </a:extLst>
          </p:cNvPr>
          <p:cNvSpPr/>
          <p:nvPr/>
        </p:nvSpPr>
        <p:spPr>
          <a:xfrm>
            <a:off x="9717532" y="1282470"/>
            <a:ext cx="217909" cy="2365188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DCAAF61-F6DB-CA97-9343-F927343AEF9F}"/>
              </a:ext>
            </a:extLst>
          </p:cNvPr>
          <p:cNvSpPr/>
          <p:nvPr/>
        </p:nvSpPr>
        <p:spPr>
          <a:xfrm>
            <a:off x="9950511" y="1774132"/>
            <a:ext cx="313673" cy="1873525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3AC0A11-6B6E-EFF5-775F-BCD591411669}"/>
              </a:ext>
            </a:extLst>
          </p:cNvPr>
          <p:cNvSpPr/>
          <p:nvPr/>
        </p:nvSpPr>
        <p:spPr>
          <a:xfrm>
            <a:off x="10264184" y="1474110"/>
            <a:ext cx="313673" cy="2153674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5EEA0A-6D30-0AEC-0B88-16FB8EC51C53}"/>
              </a:ext>
            </a:extLst>
          </p:cNvPr>
          <p:cNvCxnSpPr/>
          <p:nvPr/>
        </p:nvCxnSpPr>
        <p:spPr>
          <a:xfrm>
            <a:off x="1321904" y="1341783"/>
            <a:ext cx="0" cy="22959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AC60AAE-2CFD-F946-399C-09D33A9EDBDF}"/>
              </a:ext>
            </a:extLst>
          </p:cNvPr>
          <p:cNvCxnSpPr>
            <a:cxnSpLocks/>
          </p:cNvCxnSpPr>
          <p:nvPr/>
        </p:nvCxnSpPr>
        <p:spPr>
          <a:xfrm flipH="1">
            <a:off x="1321904" y="3637722"/>
            <a:ext cx="63113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0E36909-0C64-86DB-6485-1DE7DEF254AC}"/>
              </a:ext>
            </a:extLst>
          </p:cNvPr>
          <p:cNvSpPr txBox="1"/>
          <p:nvPr/>
        </p:nvSpPr>
        <p:spPr>
          <a:xfrm>
            <a:off x="3061252" y="3965713"/>
            <a:ext cx="36136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module_x</a:t>
            </a:r>
            <a:r>
              <a:rPr lang="en-US" dirty="0"/>
              <a:t> </a:t>
            </a:r>
          </a:p>
          <a:p>
            <a:r>
              <a:rPr lang="en-US" dirty="0"/>
              <a:t>(space between modules in the row)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9C34E9-3E2D-BF86-E63A-C47C923C7F40}"/>
              </a:ext>
            </a:extLst>
          </p:cNvPr>
          <p:cNvSpPr txBox="1"/>
          <p:nvPr/>
        </p:nvSpPr>
        <p:spPr>
          <a:xfrm>
            <a:off x="3706551" y="3647661"/>
            <a:ext cx="502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 ft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C350D6-8E02-19AF-C077-DB973F584C9C}"/>
              </a:ext>
            </a:extLst>
          </p:cNvPr>
          <p:cNvSpPr txBox="1"/>
          <p:nvPr/>
        </p:nvSpPr>
        <p:spPr>
          <a:xfrm>
            <a:off x="2036778" y="3637722"/>
            <a:ext cx="502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 ft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AB6111-79C5-6315-BE9F-0EDB7024CFF5}"/>
              </a:ext>
            </a:extLst>
          </p:cNvPr>
          <p:cNvSpPr txBox="1"/>
          <p:nvPr/>
        </p:nvSpPr>
        <p:spPr>
          <a:xfrm>
            <a:off x="5380684" y="3647661"/>
            <a:ext cx="502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 ft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D180C10-A378-A80C-4399-5602147DCACA}"/>
              </a:ext>
            </a:extLst>
          </p:cNvPr>
          <p:cNvSpPr/>
          <p:nvPr/>
        </p:nvSpPr>
        <p:spPr>
          <a:xfrm>
            <a:off x="1818861" y="2305087"/>
            <a:ext cx="217909" cy="13425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433ACA7-7F98-B6EF-0D08-23EB16ADB5A5}"/>
              </a:ext>
            </a:extLst>
          </p:cNvPr>
          <p:cNvSpPr/>
          <p:nvPr/>
        </p:nvSpPr>
        <p:spPr>
          <a:xfrm>
            <a:off x="2051840" y="2584173"/>
            <a:ext cx="313673" cy="10634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8BAF791-7D2D-E0F6-260F-64C396AC608F}"/>
              </a:ext>
            </a:extLst>
          </p:cNvPr>
          <p:cNvSpPr/>
          <p:nvPr/>
        </p:nvSpPr>
        <p:spPr>
          <a:xfrm>
            <a:off x="2365513" y="2405277"/>
            <a:ext cx="313673" cy="12225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476DA95-3715-1431-758D-60AD0D46F318}"/>
              </a:ext>
            </a:extLst>
          </p:cNvPr>
          <p:cNvSpPr/>
          <p:nvPr/>
        </p:nvSpPr>
        <p:spPr>
          <a:xfrm>
            <a:off x="3505123" y="1854688"/>
            <a:ext cx="217909" cy="17880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D3887F-53C2-1D2B-4ED2-F63B5B935C22}"/>
              </a:ext>
            </a:extLst>
          </p:cNvPr>
          <p:cNvSpPr/>
          <p:nvPr/>
        </p:nvSpPr>
        <p:spPr>
          <a:xfrm>
            <a:off x="3738102" y="2226369"/>
            <a:ext cx="313673" cy="14163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F463CB4-5C35-12EE-7F4E-0788894B62B7}"/>
              </a:ext>
            </a:extLst>
          </p:cNvPr>
          <p:cNvSpPr/>
          <p:nvPr/>
        </p:nvSpPr>
        <p:spPr>
          <a:xfrm>
            <a:off x="4051775" y="1994712"/>
            <a:ext cx="313673" cy="162810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3D03FC0-56BD-8F90-2B98-E2B828661BA9}"/>
              </a:ext>
            </a:extLst>
          </p:cNvPr>
          <p:cNvSpPr/>
          <p:nvPr/>
        </p:nvSpPr>
        <p:spPr>
          <a:xfrm>
            <a:off x="5179256" y="1277504"/>
            <a:ext cx="217909" cy="23651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8168AC8-4AC4-2F8E-2289-57093AA1E5D8}"/>
              </a:ext>
            </a:extLst>
          </p:cNvPr>
          <p:cNvSpPr/>
          <p:nvPr/>
        </p:nvSpPr>
        <p:spPr>
          <a:xfrm>
            <a:off x="5412235" y="1769166"/>
            <a:ext cx="313673" cy="18735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59A33CB-F4AB-8677-DB55-63AA1C023898}"/>
              </a:ext>
            </a:extLst>
          </p:cNvPr>
          <p:cNvSpPr/>
          <p:nvPr/>
        </p:nvSpPr>
        <p:spPr>
          <a:xfrm>
            <a:off x="5725908" y="1469144"/>
            <a:ext cx="313673" cy="21536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AF26E2C-E346-4A43-D917-CA708AC35CD2}"/>
              </a:ext>
            </a:extLst>
          </p:cNvPr>
          <p:cNvSpPr/>
          <p:nvPr/>
        </p:nvSpPr>
        <p:spPr>
          <a:xfrm>
            <a:off x="9726039" y="2375460"/>
            <a:ext cx="217909" cy="13425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1F36A03-4CF1-3F98-4421-EC5BC6E7BBDD}"/>
              </a:ext>
            </a:extLst>
          </p:cNvPr>
          <p:cNvSpPr/>
          <p:nvPr/>
        </p:nvSpPr>
        <p:spPr>
          <a:xfrm>
            <a:off x="9959018" y="2654546"/>
            <a:ext cx="313673" cy="10634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E625C11-3EC6-699C-131D-88BF6D2D5693}"/>
              </a:ext>
            </a:extLst>
          </p:cNvPr>
          <p:cNvSpPr/>
          <p:nvPr/>
        </p:nvSpPr>
        <p:spPr>
          <a:xfrm>
            <a:off x="10272691" y="2475650"/>
            <a:ext cx="313673" cy="12225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0B67AD4-C38C-3CC7-3302-36E191E14996}"/>
              </a:ext>
            </a:extLst>
          </p:cNvPr>
          <p:cNvSpPr txBox="1"/>
          <p:nvPr/>
        </p:nvSpPr>
        <p:spPr>
          <a:xfrm>
            <a:off x="2365513" y="457200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Seasonal</a:t>
            </a:r>
          </a:p>
        </p:txBody>
      </p:sp>
    </p:spTree>
    <p:extLst>
      <p:ext uri="{BB962C8B-B14F-4D97-AF65-F5344CB8AC3E}">
        <p14:creationId xmlns:p14="http://schemas.microsoft.com/office/powerpoint/2010/main" val="17102081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E5B06EC7-53B0-DE85-50A6-05682A8E7474}"/>
              </a:ext>
            </a:extLst>
          </p:cNvPr>
          <p:cNvSpPr/>
          <p:nvPr/>
        </p:nvSpPr>
        <p:spPr>
          <a:xfrm>
            <a:off x="9717532" y="1282470"/>
            <a:ext cx="217909" cy="2365188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DCAAF61-F6DB-CA97-9343-F927343AEF9F}"/>
              </a:ext>
            </a:extLst>
          </p:cNvPr>
          <p:cNvSpPr/>
          <p:nvPr/>
        </p:nvSpPr>
        <p:spPr>
          <a:xfrm>
            <a:off x="9950511" y="1774132"/>
            <a:ext cx="313673" cy="1873525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3AC0A11-6B6E-EFF5-775F-BCD591411669}"/>
              </a:ext>
            </a:extLst>
          </p:cNvPr>
          <p:cNvSpPr/>
          <p:nvPr/>
        </p:nvSpPr>
        <p:spPr>
          <a:xfrm>
            <a:off x="10264184" y="1474110"/>
            <a:ext cx="313673" cy="2153674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5EEA0A-6D30-0AEC-0B88-16FB8EC51C53}"/>
              </a:ext>
            </a:extLst>
          </p:cNvPr>
          <p:cNvCxnSpPr/>
          <p:nvPr/>
        </p:nvCxnSpPr>
        <p:spPr>
          <a:xfrm>
            <a:off x="1321904" y="1341783"/>
            <a:ext cx="0" cy="22959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AC60AAE-2CFD-F946-399C-09D33A9EDBDF}"/>
              </a:ext>
            </a:extLst>
          </p:cNvPr>
          <p:cNvCxnSpPr>
            <a:cxnSpLocks/>
          </p:cNvCxnSpPr>
          <p:nvPr/>
        </p:nvCxnSpPr>
        <p:spPr>
          <a:xfrm flipH="1">
            <a:off x="1321904" y="3637722"/>
            <a:ext cx="63113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0E36909-0C64-86DB-6485-1DE7DEF254AC}"/>
              </a:ext>
            </a:extLst>
          </p:cNvPr>
          <p:cNvSpPr txBox="1"/>
          <p:nvPr/>
        </p:nvSpPr>
        <p:spPr>
          <a:xfrm>
            <a:off x="3061252" y="3965713"/>
            <a:ext cx="9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Months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9C34E9-3E2D-BF86-E63A-C47C923C7F40}"/>
              </a:ext>
            </a:extLst>
          </p:cNvPr>
          <p:cNvSpPr txBox="1"/>
          <p:nvPr/>
        </p:nvSpPr>
        <p:spPr>
          <a:xfrm>
            <a:off x="3706551" y="3647661"/>
            <a:ext cx="702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Jun ft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C350D6-8E02-19AF-C077-DB973F584C9C}"/>
              </a:ext>
            </a:extLst>
          </p:cNvPr>
          <p:cNvSpPr txBox="1"/>
          <p:nvPr/>
        </p:nvSpPr>
        <p:spPr>
          <a:xfrm>
            <a:off x="2036778" y="3637722"/>
            <a:ext cx="792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May ft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AB6111-79C5-6315-BE9F-0EDB7024CFF5}"/>
              </a:ext>
            </a:extLst>
          </p:cNvPr>
          <p:cNvSpPr txBox="1"/>
          <p:nvPr/>
        </p:nvSpPr>
        <p:spPr>
          <a:xfrm>
            <a:off x="5380684" y="3647661"/>
            <a:ext cx="502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 ft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D180C10-A378-A80C-4399-5602147DCACA}"/>
              </a:ext>
            </a:extLst>
          </p:cNvPr>
          <p:cNvSpPr/>
          <p:nvPr/>
        </p:nvSpPr>
        <p:spPr>
          <a:xfrm>
            <a:off x="1818861" y="2295148"/>
            <a:ext cx="217909" cy="13425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433ACA7-7F98-B6EF-0D08-23EB16ADB5A5}"/>
              </a:ext>
            </a:extLst>
          </p:cNvPr>
          <p:cNvSpPr/>
          <p:nvPr/>
        </p:nvSpPr>
        <p:spPr>
          <a:xfrm>
            <a:off x="2051840" y="2584173"/>
            <a:ext cx="313673" cy="10634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8BAF791-7D2D-E0F6-260F-64C396AC608F}"/>
              </a:ext>
            </a:extLst>
          </p:cNvPr>
          <p:cNvSpPr/>
          <p:nvPr/>
        </p:nvSpPr>
        <p:spPr>
          <a:xfrm>
            <a:off x="2365513" y="2405277"/>
            <a:ext cx="313673" cy="12225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476DA95-3715-1431-758D-60AD0D46F318}"/>
              </a:ext>
            </a:extLst>
          </p:cNvPr>
          <p:cNvSpPr/>
          <p:nvPr/>
        </p:nvSpPr>
        <p:spPr>
          <a:xfrm>
            <a:off x="3505123" y="1854688"/>
            <a:ext cx="217909" cy="17880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D3887F-53C2-1D2B-4ED2-F63B5B935C22}"/>
              </a:ext>
            </a:extLst>
          </p:cNvPr>
          <p:cNvSpPr/>
          <p:nvPr/>
        </p:nvSpPr>
        <p:spPr>
          <a:xfrm>
            <a:off x="3738102" y="2226369"/>
            <a:ext cx="313673" cy="14163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F463CB4-5C35-12EE-7F4E-0788894B62B7}"/>
              </a:ext>
            </a:extLst>
          </p:cNvPr>
          <p:cNvSpPr/>
          <p:nvPr/>
        </p:nvSpPr>
        <p:spPr>
          <a:xfrm>
            <a:off x="4051775" y="1994712"/>
            <a:ext cx="313673" cy="162810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3D03FC0-56BD-8F90-2B98-E2B828661BA9}"/>
              </a:ext>
            </a:extLst>
          </p:cNvPr>
          <p:cNvSpPr/>
          <p:nvPr/>
        </p:nvSpPr>
        <p:spPr>
          <a:xfrm>
            <a:off x="5179256" y="1277504"/>
            <a:ext cx="217909" cy="23651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8168AC8-4AC4-2F8E-2289-57093AA1E5D8}"/>
              </a:ext>
            </a:extLst>
          </p:cNvPr>
          <p:cNvSpPr/>
          <p:nvPr/>
        </p:nvSpPr>
        <p:spPr>
          <a:xfrm>
            <a:off x="5412235" y="1769166"/>
            <a:ext cx="313673" cy="18735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59A33CB-F4AB-8677-DB55-63AA1C023898}"/>
              </a:ext>
            </a:extLst>
          </p:cNvPr>
          <p:cNvSpPr/>
          <p:nvPr/>
        </p:nvSpPr>
        <p:spPr>
          <a:xfrm>
            <a:off x="5725908" y="1469144"/>
            <a:ext cx="313673" cy="21536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AF26E2C-E346-4A43-D917-CA708AC35CD2}"/>
              </a:ext>
            </a:extLst>
          </p:cNvPr>
          <p:cNvSpPr/>
          <p:nvPr/>
        </p:nvSpPr>
        <p:spPr>
          <a:xfrm>
            <a:off x="9726039" y="2375460"/>
            <a:ext cx="217909" cy="13425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1F36A03-4CF1-3F98-4421-EC5BC6E7BBDD}"/>
              </a:ext>
            </a:extLst>
          </p:cNvPr>
          <p:cNvSpPr/>
          <p:nvPr/>
        </p:nvSpPr>
        <p:spPr>
          <a:xfrm>
            <a:off x="9959018" y="2654546"/>
            <a:ext cx="313673" cy="10634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E625C11-3EC6-699C-131D-88BF6D2D5693}"/>
              </a:ext>
            </a:extLst>
          </p:cNvPr>
          <p:cNvSpPr/>
          <p:nvPr/>
        </p:nvSpPr>
        <p:spPr>
          <a:xfrm>
            <a:off x="10272691" y="2475650"/>
            <a:ext cx="313673" cy="12225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5AAA33-4629-E86B-9233-EBF1D7DD5629}"/>
              </a:ext>
            </a:extLst>
          </p:cNvPr>
          <p:cNvSpPr txBox="1"/>
          <p:nvPr/>
        </p:nvSpPr>
        <p:spPr>
          <a:xfrm>
            <a:off x="2635148" y="3083607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2ft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ADD36C-A473-E0B8-8DC5-70070D549B49}"/>
              </a:ext>
            </a:extLst>
          </p:cNvPr>
          <p:cNvSpPr txBox="1"/>
          <p:nvPr/>
        </p:nvSpPr>
        <p:spPr>
          <a:xfrm>
            <a:off x="1831932" y="1962709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   C  W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EBA139-68F0-96D3-A6F5-BC14450B1EE5}"/>
              </a:ext>
            </a:extLst>
          </p:cNvPr>
          <p:cNvSpPr txBox="1"/>
          <p:nvPr/>
        </p:nvSpPr>
        <p:spPr>
          <a:xfrm>
            <a:off x="2700698" y="2489752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6ft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BC347A5-420A-A9D1-A3EA-80B87A92BC76}"/>
              </a:ext>
            </a:extLst>
          </p:cNvPr>
          <p:cNvSpPr/>
          <p:nvPr/>
        </p:nvSpPr>
        <p:spPr>
          <a:xfrm>
            <a:off x="1813738" y="2980555"/>
            <a:ext cx="217909" cy="68004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3333E30-2C41-4BDF-1B54-BFB59253C7AF}"/>
              </a:ext>
            </a:extLst>
          </p:cNvPr>
          <p:cNvSpPr/>
          <p:nvPr/>
        </p:nvSpPr>
        <p:spPr>
          <a:xfrm>
            <a:off x="2036778" y="3111979"/>
            <a:ext cx="313673" cy="53868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3F6658B-922A-7F42-5CEA-807C836F1EDC}"/>
              </a:ext>
            </a:extLst>
          </p:cNvPr>
          <p:cNvSpPr/>
          <p:nvPr/>
        </p:nvSpPr>
        <p:spPr>
          <a:xfrm>
            <a:off x="2360390" y="3021495"/>
            <a:ext cx="313673" cy="61923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0AC34FF-C1FC-4A1C-AAB4-5AC6389B7431}"/>
              </a:ext>
            </a:extLst>
          </p:cNvPr>
          <p:cNvSpPr txBox="1"/>
          <p:nvPr/>
        </p:nvSpPr>
        <p:spPr>
          <a:xfrm>
            <a:off x="5725908" y="4979504"/>
            <a:ext cx="9392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Average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7153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rrow: Right 8">
            <a:extLst>
              <a:ext uri="{FF2B5EF4-FFF2-40B4-BE49-F238E27FC236}">
                <a16:creationId xmlns:a16="http://schemas.microsoft.com/office/drawing/2014/main" id="{0CA961E8-2664-D234-CB69-038DE43FD1B0}"/>
              </a:ext>
            </a:extLst>
          </p:cNvPr>
          <p:cNvSpPr/>
          <p:nvPr/>
        </p:nvSpPr>
        <p:spPr>
          <a:xfrm rot="5400000">
            <a:off x="4725514" y="993587"/>
            <a:ext cx="1050587" cy="7198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B8B62D-45A2-27FB-9BA7-A1DDA8A672F9}"/>
              </a:ext>
            </a:extLst>
          </p:cNvPr>
          <p:cNvSpPr txBox="1"/>
          <p:nvPr/>
        </p:nvSpPr>
        <p:spPr>
          <a:xfrm>
            <a:off x="4554142" y="16245"/>
            <a:ext cx="13933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/>
              <a:t>GHI</a:t>
            </a:r>
          </a:p>
          <a:p>
            <a:pPr algn="ctr"/>
            <a:r>
              <a:rPr lang="en-US"/>
              <a:t>(No Shading)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D03828F9-57DD-4400-F257-06B3349603AA}"/>
              </a:ext>
            </a:extLst>
          </p:cNvPr>
          <p:cNvSpPr/>
          <p:nvPr/>
        </p:nvSpPr>
        <p:spPr>
          <a:xfrm rot="5400000">
            <a:off x="9879991" y="1191193"/>
            <a:ext cx="667937" cy="5905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976AB8C-23EE-8245-E462-23A6F37F83CE}"/>
              </a:ext>
            </a:extLst>
          </p:cNvPr>
          <p:cNvSpPr txBox="1"/>
          <p:nvPr/>
        </p:nvSpPr>
        <p:spPr>
          <a:xfrm>
            <a:off x="9695794" y="841534"/>
            <a:ext cx="1886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Ground irradiance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9DD3A0F-2697-DCB8-AC7C-AB23AABC31AD}"/>
              </a:ext>
            </a:extLst>
          </p:cNvPr>
          <p:cNvSpPr/>
          <p:nvPr/>
        </p:nvSpPr>
        <p:spPr>
          <a:xfrm rot="19667754">
            <a:off x="8689915" y="630592"/>
            <a:ext cx="2252327" cy="1774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BCBFE7B-2160-934E-DD4D-2875E1064096}"/>
              </a:ext>
            </a:extLst>
          </p:cNvPr>
          <p:cNvSpPr txBox="1"/>
          <p:nvPr/>
        </p:nvSpPr>
        <p:spPr>
          <a:xfrm>
            <a:off x="2517517" y="3548323"/>
            <a:ext cx="40632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“Min Irradiance Levels on Ground” [%] =  </a:t>
            </a:r>
          </a:p>
          <a:p>
            <a:pPr algn="ctr"/>
            <a:r>
              <a:rPr lang="en-US" u="sng" dirty="0"/>
              <a:t>min(Ground irradiance)</a:t>
            </a:r>
            <a:r>
              <a:rPr lang="en-US" dirty="0"/>
              <a:t>  </a:t>
            </a:r>
          </a:p>
          <a:p>
            <a:pPr algn="ctr"/>
            <a:r>
              <a:rPr lang="en-US" dirty="0"/>
              <a:t>                    GHI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E164AA4-EB6F-0435-8E60-4228684725F5}"/>
              </a:ext>
            </a:extLst>
          </p:cNvPr>
          <p:cNvSpPr txBox="1"/>
          <p:nvPr/>
        </p:nvSpPr>
        <p:spPr>
          <a:xfrm>
            <a:off x="13168990" y="6325296"/>
            <a:ext cx="228710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~Usually goal is </a:t>
            </a:r>
          </a:p>
          <a:p>
            <a:r>
              <a:rPr lang="en-US"/>
              <a:t>around 70% but varies</a:t>
            </a:r>
          </a:p>
          <a:p>
            <a:r>
              <a:rPr lang="en-US"/>
              <a:t>by crop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899A9F6-53CD-7A0C-2C52-73DD5AAB43BF}"/>
              </a:ext>
            </a:extLst>
          </p:cNvPr>
          <p:cNvSpPr/>
          <p:nvPr/>
        </p:nvSpPr>
        <p:spPr>
          <a:xfrm flipV="1">
            <a:off x="3549978" y="2024719"/>
            <a:ext cx="3693111" cy="801729"/>
          </a:xfrm>
          <a:prstGeom prst="rect">
            <a:avLst/>
          </a:prstGeom>
          <a:gradFill>
            <a:gsLst>
              <a:gs pos="0">
                <a:srgbClr val="4472C4">
                  <a:lumMod val="5000"/>
                  <a:lumOff val="95000"/>
                </a:srgbClr>
              </a:gs>
              <a:gs pos="100000">
                <a:srgbClr val="70AD47"/>
              </a:gs>
            </a:gsLst>
            <a:lin ang="5400000" scaled="1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19581D1-B897-E19A-F340-3B59AF03DB3F}"/>
              </a:ext>
            </a:extLst>
          </p:cNvPr>
          <p:cNvSpPr/>
          <p:nvPr/>
        </p:nvSpPr>
        <p:spPr>
          <a:xfrm flipV="1">
            <a:off x="8264970" y="2016522"/>
            <a:ext cx="3693111" cy="801729"/>
          </a:xfrm>
          <a:prstGeom prst="rect">
            <a:avLst/>
          </a:prstGeom>
          <a:gradFill>
            <a:gsLst>
              <a:gs pos="0">
                <a:srgbClr val="4472C4">
                  <a:lumMod val="5000"/>
                  <a:lumOff val="95000"/>
                </a:srgbClr>
              </a:gs>
              <a:gs pos="100000">
                <a:srgbClr val="70AD47"/>
              </a:gs>
            </a:gsLst>
            <a:lin ang="5400000" scaled="1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5505A8-194F-4BA8-AAE0-5CA9B6421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1"/>
            <a:ext cx="3207392" cy="880843"/>
          </a:xfrm>
        </p:spPr>
        <p:txBody>
          <a:bodyPr/>
          <a:lstStyle/>
          <a:p>
            <a:r>
              <a:rPr lang="en-US" dirty="0"/>
              <a:t>Metric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DE53076-DD88-A59A-80F9-FCE4CA06D9EB}"/>
              </a:ext>
            </a:extLst>
          </p:cNvPr>
          <p:cNvSpPr txBox="1"/>
          <p:nvPr/>
        </p:nvSpPr>
        <p:spPr>
          <a:xfrm>
            <a:off x="8481761" y="3640656"/>
            <a:ext cx="272151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“Min Shading Levels on Ground” = </a:t>
            </a:r>
          </a:p>
          <a:p>
            <a:pPr algn="ctr"/>
            <a:r>
              <a:rPr lang="en-US" sz="1400" dirty="0"/>
              <a:t>(1 -  </a:t>
            </a:r>
            <a:r>
              <a:rPr lang="en-US" sz="1400" u="sng" dirty="0"/>
              <a:t>min(Ground irradiance)</a:t>
            </a:r>
            <a:r>
              <a:rPr lang="en-US" sz="1400" dirty="0"/>
              <a:t> </a:t>
            </a:r>
          </a:p>
          <a:p>
            <a:pPr algn="ctr"/>
            <a:r>
              <a:rPr lang="en-US" sz="1400" dirty="0"/>
              <a:t>Unshaded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61F2EF7-7E6F-08F1-2A83-4073E1437A1B}"/>
                  </a:ext>
                </a:extLst>
              </p:cNvPr>
              <p:cNvSpPr txBox="1"/>
              <p:nvPr/>
            </p:nvSpPr>
            <p:spPr>
              <a:xfrm>
                <a:off x="1828167" y="6068896"/>
                <a:ext cx="3959296" cy="4029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0" lang="en-US" sz="1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nonuniformity</m:t>
                    </m:r>
                    <m:r>
                      <a:rPr kumimoji="0" lang="en-US" sz="1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 </m:t>
                    </m:r>
                    <m:f>
                      <m:fPr>
                        <m:ctrlP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fPr>
                      <m:num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𝑀𝑎𝑥</m:t>
                        </m:r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 −</m:t>
                        </m:r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𝑀𝑖𝑛</m:t>
                        </m:r>
                      </m:num>
                      <m:den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𝑀𝑎𝑥</m:t>
                        </m:r>
                      </m:den>
                    </m:f>
                    <m:r>
                      <a:rPr kumimoji="0" 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𝑥</m:t>
                    </m:r>
                    <m:r>
                      <a:rPr kumimoji="0" 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100 [%]</m:t>
                    </m:r>
                  </m:oMath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61F2EF7-7E6F-08F1-2A83-4073E1437A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167" y="6068896"/>
                <a:ext cx="3959296" cy="402931"/>
              </a:xfrm>
              <a:prstGeom prst="rect">
                <a:avLst/>
              </a:prstGeom>
              <a:blipFill>
                <a:blip r:embed="rId2"/>
                <a:stretch>
                  <a:fillRect l="-1387" t="-3030" b="-1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6E7B3D1-C13A-FA32-AF3C-D11711ABA9BE}"/>
                  </a:ext>
                </a:extLst>
              </p:cNvPr>
              <p:cNvSpPr txBox="1"/>
              <p:nvPr/>
            </p:nvSpPr>
            <p:spPr>
              <a:xfrm>
                <a:off x="5947472" y="6048345"/>
                <a:ext cx="4609082" cy="4440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0" lang="en-US" sz="1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Bifacial</m:t>
                    </m:r>
                    <m:r>
                      <a:rPr kumimoji="0" lang="en-US" sz="1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  <m:r>
                      <m:rPr>
                        <m:sty m:val="p"/>
                      </m:rPr>
                      <a:rPr kumimoji="0" lang="en-US" sz="1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Gain</m:t>
                    </m:r>
                    <m:r>
                      <a:rPr kumimoji="0" lang="en-US" sz="1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  <m:r>
                      <m:rPr>
                        <m:sty m:val="p"/>
                      </m:rPr>
                      <a:rPr kumimoji="0" lang="en-US" sz="1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in</m:t>
                    </m:r>
                    <m:r>
                      <a:rPr kumimoji="0" lang="en-US" sz="1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  <m:r>
                      <m:rPr>
                        <m:sty m:val="p"/>
                      </m:rPr>
                      <a:rPr kumimoji="0" lang="en-US" sz="1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Irradiance</m:t>
                    </m:r>
                    <m:r>
                      <a:rPr kumimoji="0" lang="en-US" sz="1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f>
                      <m:fPr>
                        <m:ctrlP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𝐺𝑟𝑒𝑎𝑟</m:t>
                            </m:r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𝐺𝑓𝑟𝑜𝑛𝑡</m:t>
                            </m:r>
                          </m:e>
                        </m:nary>
                      </m:den>
                    </m:f>
                    <m:r>
                      <a:rPr kumimoji="0" 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𝑥</m:t>
                    </m:r>
                    <m:r>
                      <a:rPr kumimoji="0" 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100 [%]</m:t>
                    </m:r>
                  </m:oMath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6E7B3D1-C13A-FA32-AF3C-D11711ABA9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7472" y="6048345"/>
                <a:ext cx="4609082" cy="444032"/>
              </a:xfrm>
              <a:prstGeom prst="rect">
                <a:avLst/>
              </a:prstGeom>
              <a:blipFill>
                <a:blip r:embed="rId3"/>
                <a:stretch>
                  <a:fillRect l="-661" t="-82192" r="-1587" b="-1246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218E2379-D8AF-2023-F1E9-2B726083BCA3}"/>
              </a:ext>
            </a:extLst>
          </p:cNvPr>
          <p:cNvSpPr txBox="1"/>
          <p:nvPr/>
        </p:nvSpPr>
        <p:spPr>
          <a:xfrm>
            <a:off x="2335835" y="4516073"/>
            <a:ext cx="44266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“Average Irradiance Levels on Ground” [%] =  </a:t>
            </a:r>
          </a:p>
          <a:p>
            <a:pPr algn="ctr"/>
            <a:r>
              <a:rPr lang="en-US" u="sng" dirty="0"/>
              <a:t>mean(Ground irradiance)</a:t>
            </a:r>
            <a:r>
              <a:rPr lang="en-US" dirty="0"/>
              <a:t>  </a:t>
            </a:r>
          </a:p>
          <a:p>
            <a:pPr algn="ctr"/>
            <a:r>
              <a:rPr lang="en-US" dirty="0"/>
              <a:t>                    GHI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01688D7-09D6-A471-4A11-DD205B40AE50}"/>
              </a:ext>
            </a:extLst>
          </p:cNvPr>
          <p:cNvSpPr txBox="1"/>
          <p:nvPr/>
        </p:nvSpPr>
        <p:spPr>
          <a:xfrm>
            <a:off x="8339702" y="4645636"/>
            <a:ext cx="300563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“Average Shading Levels on Ground” = </a:t>
            </a:r>
          </a:p>
          <a:p>
            <a:pPr algn="ctr"/>
            <a:r>
              <a:rPr lang="en-US" sz="1400" dirty="0"/>
              <a:t>(1 -  </a:t>
            </a:r>
            <a:r>
              <a:rPr lang="en-US" sz="1400" u="sng" dirty="0"/>
              <a:t>min(Ground irradiance)</a:t>
            </a:r>
            <a:r>
              <a:rPr lang="en-US" sz="1400" dirty="0"/>
              <a:t> </a:t>
            </a:r>
          </a:p>
          <a:p>
            <a:pPr algn="ctr"/>
            <a:r>
              <a:rPr lang="en-US" sz="1400" dirty="0"/>
              <a:t>Unshaded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B54C16-A472-F5A5-36DB-5CC193568072}"/>
              </a:ext>
            </a:extLst>
          </p:cNvPr>
          <p:cNvSpPr txBox="1"/>
          <p:nvPr/>
        </p:nvSpPr>
        <p:spPr>
          <a:xfrm>
            <a:off x="609599" y="5702571"/>
            <a:ext cx="943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OTHERS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E1D74BC-51A9-7236-C78B-7C9045A64FB8}"/>
              </a:ext>
            </a:extLst>
          </p:cNvPr>
          <p:cNvCxnSpPr>
            <a:cxnSpLocks/>
          </p:cNvCxnSpPr>
          <p:nvPr/>
        </p:nvCxnSpPr>
        <p:spPr>
          <a:xfrm>
            <a:off x="7243089" y="3876794"/>
            <a:ext cx="52080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47AABFB-8A8A-BC91-39CC-833D6EF5E6DD}"/>
              </a:ext>
            </a:extLst>
          </p:cNvPr>
          <p:cNvCxnSpPr>
            <a:cxnSpLocks/>
          </p:cNvCxnSpPr>
          <p:nvPr/>
        </p:nvCxnSpPr>
        <p:spPr>
          <a:xfrm>
            <a:off x="7243089" y="4977738"/>
            <a:ext cx="52080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A5EAB2B-09D6-9A61-3782-BB91614F35D8}"/>
              </a:ext>
            </a:extLst>
          </p:cNvPr>
          <p:cNvSpPr txBox="1"/>
          <p:nvPr/>
        </p:nvSpPr>
        <p:spPr>
          <a:xfrm>
            <a:off x="3131820" y="2895518"/>
            <a:ext cx="56840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/>
              <a:t>Irradiance Factor </a:t>
            </a:r>
            <a:r>
              <a:rPr lang="en-US" sz="2400"/>
              <a:t>=  Ground Irradiance / GHI</a:t>
            </a:r>
          </a:p>
        </p:txBody>
      </p:sp>
    </p:spTree>
    <p:extLst>
      <p:ext uri="{BB962C8B-B14F-4D97-AF65-F5344CB8AC3E}">
        <p14:creationId xmlns:p14="http://schemas.microsoft.com/office/powerpoint/2010/main" val="24045850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DCA71-8AD5-2D37-55CE-335E02373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Hourly ~ 1 day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3C7BB-49A8-E4B9-9FB3-CDE0B362C8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~14 different weather file inputs , each one with values in one single hour </a:t>
            </a:r>
          </a:p>
          <a:p>
            <a:r>
              <a:rPr lang="en-US" dirty="0"/>
              <a:t>Not remove the hours, just set the DNI DHI GHI to 0. Keep  8760 </a:t>
            </a:r>
          </a:p>
          <a:p>
            <a:r>
              <a:rPr lang="en-US" dirty="0"/>
              <a:t>14 </a:t>
            </a:r>
            <a:r>
              <a:rPr lang="en-US" dirty="0" err="1"/>
              <a:t>simulatons</a:t>
            </a:r>
            <a:endParaRPr lang="en-US" dirty="0"/>
          </a:p>
          <a:p>
            <a:r>
              <a:rPr lang="en-US" dirty="0"/>
              <a:t>14 simulations ~ 1 day  </a:t>
            </a:r>
          </a:p>
        </p:txBody>
      </p:sp>
    </p:spTree>
    <p:extLst>
      <p:ext uri="{BB962C8B-B14F-4D97-AF65-F5344CB8AC3E}">
        <p14:creationId xmlns:p14="http://schemas.microsoft.com/office/powerpoint/2010/main" val="352960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514</TotalTime>
  <Words>346</Words>
  <Application>Microsoft Office PowerPoint</Application>
  <PresentationFormat>Widescreen</PresentationFormat>
  <Paragraphs>87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Metric</vt:lpstr>
      <vt:lpstr>Hourly ~ 1 day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Ovaitt, Silvana</dc:creator>
  <cp:lastModifiedBy>Ovaitt, Silvana</cp:lastModifiedBy>
  <cp:revision>7</cp:revision>
  <dcterms:created xsi:type="dcterms:W3CDTF">2023-11-09T17:03:15Z</dcterms:created>
  <dcterms:modified xsi:type="dcterms:W3CDTF">2023-11-29T18:52:46Z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5965d95-ecc0-4720-b759-1f33c42ed7da_Enabled">
    <vt:lpwstr>true</vt:lpwstr>
  </property>
  <property fmtid="{D5CDD505-2E9C-101B-9397-08002B2CF9AE}" pid="3" name="MSIP_Label_95965d95-ecc0-4720-b759-1f33c42ed7da_SetDate">
    <vt:lpwstr>2023-11-09T18:08:21Z</vt:lpwstr>
  </property>
  <property fmtid="{D5CDD505-2E9C-101B-9397-08002B2CF9AE}" pid="4" name="MSIP_Label_95965d95-ecc0-4720-b759-1f33c42ed7da_Method">
    <vt:lpwstr>Standard</vt:lpwstr>
  </property>
  <property fmtid="{D5CDD505-2E9C-101B-9397-08002B2CF9AE}" pid="5" name="MSIP_Label_95965d95-ecc0-4720-b759-1f33c42ed7da_Name">
    <vt:lpwstr>General</vt:lpwstr>
  </property>
  <property fmtid="{D5CDD505-2E9C-101B-9397-08002B2CF9AE}" pid="6" name="MSIP_Label_95965d95-ecc0-4720-b759-1f33c42ed7da_SiteId">
    <vt:lpwstr>a0f29d7e-28cd-4f54-8442-7885aee7c080</vt:lpwstr>
  </property>
  <property fmtid="{D5CDD505-2E9C-101B-9397-08002B2CF9AE}" pid="7" name="MSIP_Label_95965d95-ecc0-4720-b759-1f33c42ed7da_ActionId">
    <vt:lpwstr>92528d24-21a9-47be-aa28-cf6e089c374c</vt:lpwstr>
  </property>
  <property fmtid="{D5CDD505-2E9C-101B-9397-08002B2CF9AE}" pid="8" name="MSIP_Label_95965d95-ecc0-4720-b759-1f33c42ed7da_ContentBits">
    <vt:lpwstr>0</vt:lpwstr>
  </property>
</Properties>
</file>