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9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3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B0AE6-18BA-493C-B08B-FE6DBB6CFF1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3EA2-390C-446F-8731-9C2010ACD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8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EB8F311-5A46-81A7-7FFD-864AE1F3BB42}"/>
              </a:ext>
            </a:extLst>
          </p:cNvPr>
          <p:cNvGrpSpPr/>
          <p:nvPr/>
        </p:nvGrpSpPr>
        <p:grpSpPr>
          <a:xfrm>
            <a:off x="2400864" y="4749634"/>
            <a:ext cx="4681458" cy="6847491"/>
            <a:chOff x="-30630" y="0"/>
            <a:chExt cx="4681458" cy="6847491"/>
          </a:xfrm>
        </p:grpSpPr>
        <p:pic>
          <p:nvPicPr>
            <p:cNvPr id="7" name="Picture 6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D42E75A-AB0E-1077-1665-1167C625C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1" b="7447"/>
            <a:stretch/>
          </p:blipFill>
          <p:spPr>
            <a:xfrm>
              <a:off x="0" y="1"/>
              <a:ext cx="4650828" cy="1828800"/>
            </a:xfrm>
            <a:prstGeom prst="rect">
              <a:avLst/>
            </a:prstGeom>
          </p:spPr>
        </p:pic>
        <p:pic>
          <p:nvPicPr>
            <p:cNvPr id="9" name="Picture 8" descr="A line graph with dots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F48046BA-0D7A-085A-5290-201CECE34F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47" r="5851" b="4521"/>
            <a:stretch/>
          </p:blipFill>
          <p:spPr>
            <a:xfrm>
              <a:off x="0" y="1828801"/>
              <a:ext cx="4650828" cy="1739462"/>
            </a:xfrm>
            <a:prstGeom prst="rect">
              <a:avLst/>
            </a:prstGeom>
          </p:spPr>
        </p:pic>
        <p:pic>
          <p:nvPicPr>
            <p:cNvPr id="11" name="Picture 10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478B7D16-5727-CDB5-DDA6-37C46418C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69" r="5851" b="11435"/>
            <a:stretch/>
          </p:blipFill>
          <p:spPr>
            <a:xfrm>
              <a:off x="0" y="3568263"/>
              <a:ext cx="4650828" cy="1513489"/>
            </a:xfrm>
            <a:prstGeom prst="rect">
              <a:avLst/>
            </a:prstGeom>
          </p:spPr>
        </p:pic>
        <p:pic>
          <p:nvPicPr>
            <p:cNvPr id="13" name="Picture 12" descr="A graph of a graph showing the difference between a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F71208E0-187A-61BA-0B7F-B6B811036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3" r="5851" b="5586"/>
            <a:stretch/>
          </p:blipFill>
          <p:spPr>
            <a:xfrm>
              <a:off x="0" y="5081752"/>
              <a:ext cx="4650828" cy="176573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6DB3BE-F70A-BEA5-53C7-D9DE1AC22BE1}"/>
                </a:ext>
              </a:extLst>
            </p:cNvPr>
            <p:cNvSpPr txBox="1"/>
            <p:nvPr/>
          </p:nvSpPr>
          <p:spPr>
            <a:xfrm>
              <a:off x="-30630" y="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6FEB80-5504-15B7-55B2-BC6390D80D2C}"/>
                </a:ext>
              </a:extLst>
            </p:cNvPr>
            <p:cNvSpPr txBox="1"/>
            <p:nvPr/>
          </p:nvSpPr>
          <p:spPr>
            <a:xfrm>
              <a:off x="-30630" y="1828800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76A130-43E8-A7C4-45E1-4CEB6E0444FD}"/>
                </a:ext>
              </a:extLst>
            </p:cNvPr>
            <p:cNvSpPr txBox="1"/>
            <p:nvPr/>
          </p:nvSpPr>
          <p:spPr>
            <a:xfrm>
              <a:off x="-30630" y="3480788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920EF4-280F-987A-4249-CED668F0CC37}"/>
                </a:ext>
              </a:extLst>
            </p:cNvPr>
            <p:cNvSpPr txBox="1"/>
            <p:nvPr/>
          </p:nvSpPr>
          <p:spPr>
            <a:xfrm>
              <a:off x="-30630" y="4885613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C83257A-AB87-434C-6BC4-4B3F19786512}"/>
              </a:ext>
            </a:extLst>
          </p:cNvPr>
          <p:cNvSpPr/>
          <p:nvPr/>
        </p:nvSpPr>
        <p:spPr>
          <a:xfrm>
            <a:off x="10282250" y="336500"/>
            <a:ext cx="2610997" cy="6103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B25E1F-E0CC-9FAF-58C0-FD362C708A55}"/>
              </a:ext>
            </a:extLst>
          </p:cNvPr>
          <p:cNvSpPr/>
          <p:nvPr/>
        </p:nvSpPr>
        <p:spPr>
          <a:xfrm>
            <a:off x="11293419" y="3519855"/>
            <a:ext cx="1515477" cy="110441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AREA</a:t>
            </a:r>
          </a:p>
          <a:p>
            <a:pPr algn="ctr"/>
            <a:r>
              <a:rPr lang="en-US" dirty="0"/>
              <a:t>(no shading)</a:t>
            </a:r>
          </a:p>
        </p:txBody>
      </p:sp>
      <p:pic>
        <p:nvPicPr>
          <p:cNvPr id="53" name="Picture 4" descr="CM4 high temperature pyranometer - Kipp &amp; Zonen">
            <a:extLst>
              <a:ext uri="{FF2B5EF4-FFF2-40B4-BE49-F238E27FC236}">
                <a16:creationId xmlns:a16="http://schemas.microsoft.com/office/drawing/2014/main" id="{C2D90566-3741-3FD1-9F0B-0A291CC0D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9778" r="90222">
                        <a14:foregroundMark x1="56000" y1="29333" x2="41778" y2="32889"/>
                        <a14:foregroundMark x1="79556" y1="65333" x2="74667" y2="65778"/>
                        <a14:foregroundMark x1="72444" y1="66667" x2="90222" y2="65333"/>
                        <a14:foregroundMark x1="19556" y1="57778" x2="57778" y2="58222"/>
                        <a14:backgroundMark x1="20444" y1="78222" x2="39111" y2="8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614" y="4671859"/>
            <a:ext cx="714849" cy="57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Cartoon flat style Heat thermometer icon shape. Hot Temperature meter logo  symbol. Fever temp healthcare sign. Vector illustration image. Isolated on  white background. Stock Vector | Adobe Stock">
            <a:extLst>
              <a:ext uri="{FF2B5EF4-FFF2-40B4-BE49-F238E27FC236}">
                <a16:creationId xmlns:a16="http://schemas.microsoft.com/office/drawing/2014/main" id="{9E8BCFAF-C2E0-4C24-6EE4-AD549966B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33908" r="9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65"/>
          <a:stretch/>
        </p:blipFill>
        <p:spPr bwMode="auto">
          <a:xfrm>
            <a:off x="11856726" y="5114131"/>
            <a:ext cx="423009" cy="57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D0300D5-89B9-72D8-8600-9D1A1213B6EC}"/>
              </a:ext>
            </a:extLst>
          </p:cNvPr>
          <p:cNvSpPr/>
          <p:nvPr/>
        </p:nvSpPr>
        <p:spPr>
          <a:xfrm>
            <a:off x="11871300" y="5402148"/>
            <a:ext cx="263268" cy="254658"/>
          </a:xfrm>
          <a:prstGeom prst="rect">
            <a:avLst/>
          </a:prstGeom>
          <a:solidFill>
            <a:schemeClr val="accent2">
              <a:lumMod val="5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50C391-0CD5-329F-2744-BDC1248DE959}"/>
              </a:ext>
            </a:extLst>
          </p:cNvPr>
          <p:cNvGrpSpPr/>
          <p:nvPr/>
        </p:nvGrpSpPr>
        <p:grpSpPr>
          <a:xfrm>
            <a:off x="-1497615" y="1603535"/>
            <a:ext cx="11491694" cy="3221126"/>
            <a:chOff x="-1497615" y="1603535"/>
            <a:chExt cx="11491694" cy="3221126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995884-1AF2-FEC8-7210-99CEF4FAFE11}"/>
                </a:ext>
              </a:extLst>
            </p:cNvPr>
            <p:cNvGrpSpPr/>
            <p:nvPr/>
          </p:nvGrpSpPr>
          <p:grpSpPr>
            <a:xfrm>
              <a:off x="-1497615" y="1603535"/>
              <a:ext cx="11491694" cy="3221126"/>
              <a:chOff x="-1446845" y="1592424"/>
              <a:chExt cx="11491694" cy="3221126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BF9E772-95C2-CFB8-D9C8-108050845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2762" y="4643493"/>
                <a:ext cx="16531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FE103C-0B03-4D40-4BA7-9AAFAE710E13}"/>
                  </a:ext>
                </a:extLst>
              </p:cNvPr>
              <p:cNvSpPr/>
              <p:nvPr/>
            </p:nvSpPr>
            <p:spPr>
              <a:xfrm>
                <a:off x="-1446845" y="2107419"/>
                <a:ext cx="3178629" cy="26125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CDE4868-D1AF-4297-9A8A-DFB45CAB4921}"/>
                  </a:ext>
                </a:extLst>
              </p:cNvPr>
              <p:cNvSpPr/>
              <p:nvPr/>
            </p:nvSpPr>
            <p:spPr>
              <a:xfrm>
                <a:off x="6866220" y="2075640"/>
                <a:ext cx="3178629" cy="26125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8C23709-004B-87C0-488B-475B4D33F8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391" y="4412295"/>
                <a:ext cx="8326409" cy="28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A92C46-FAAF-3B5E-AA56-3C27FBC9CB4C}"/>
                  </a:ext>
                </a:extLst>
              </p:cNvPr>
              <p:cNvSpPr/>
              <p:nvPr/>
            </p:nvSpPr>
            <p:spPr>
              <a:xfrm>
                <a:off x="19097" y="2160793"/>
                <a:ext cx="246743" cy="2104573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9F2C26-5812-80B8-6545-8B9C8CC141CE}"/>
                  </a:ext>
                </a:extLst>
              </p:cNvPr>
              <p:cNvSpPr/>
              <p:nvPr/>
            </p:nvSpPr>
            <p:spPr>
              <a:xfrm>
                <a:off x="8345505" y="2160792"/>
                <a:ext cx="246743" cy="2104573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2377B6-B292-A581-E137-8FD7894D650D}"/>
                  </a:ext>
                </a:extLst>
              </p:cNvPr>
              <p:cNvSpPr txBox="1"/>
              <p:nvPr/>
            </p:nvSpPr>
            <p:spPr>
              <a:xfrm>
                <a:off x="3409200" y="4444218"/>
                <a:ext cx="660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1.2m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CF24A3D-E7F2-4CA3-0376-69D17DA9B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468" y="4640161"/>
                <a:ext cx="1063654" cy="66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B67864F-3EE4-E5FD-EA75-100B4D792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009" y="1592424"/>
                <a:ext cx="7935" cy="271126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830BA74-D88E-2692-055A-320C267FA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026" y="1592424"/>
                <a:ext cx="7878" cy="28429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D7C0A78-C236-0AE9-BFF2-0D19C1C38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4551" y="4643493"/>
                <a:ext cx="11043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70162D-C82F-7A71-A4BD-51FCE067F8ED}"/>
                  </a:ext>
                </a:extLst>
              </p:cNvPr>
              <p:cNvSpPr txBox="1"/>
              <p:nvPr/>
            </p:nvSpPr>
            <p:spPr>
              <a:xfrm>
                <a:off x="350023" y="4444218"/>
                <a:ext cx="660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0.4m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EE8F73-E156-5FCF-5439-238CD0631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6122" y="4640161"/>
                <a:ext cx="1616640" cy="66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8CABBBE2-F2C0-7D5D-2FEE-ABE884874E45}"/>
                  </a:ext>
                </a:extLst>
              </p:cNvPr>
              <p:cNvSpPr/>
              <p:nvPr/>
            </p:nvSpPr>
            <p:spPr>
              <a:xfrm>
                <a:off x="1125089" y="4293770"/>
                <a:ext cx="123372" cy="151803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05483FE0-BC98-ABA4-A59F-C8B99E66C247}"/>
                  </a:ext>
                </a:extLst>
              </p:cNvPr>
              <p:cNvSpPr/>
              <p:nvPr/>
            </p:nvSpPr>
            <p:spPr>
              <a:xfrm>
                <a:off x="4408284" y="4332330"/>
                <a:ext cx="123372" cy="151803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736BFA33-4AC5-CD5A-8593-3138804D036B}"/>
                  </a:ext>
                </a:extLst>
              </p:cNvPr>
              <p:cNvSpPr/>
              <p:nvPr/>
            </p:nvSpPr>
            <p:spPr>
              <a:xfrm>
                <a:off x="2762293" y="4361748"/>
                <a:ext cx="123372" cy="151803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7500235-2684-CB02-3A65-2BB5B2A00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5931" y="4643493"/>
                <a:ext cx="15931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68A7DE-5E1E-B645-4C35-64A4F42BA488}"/>
                  </a:ext>
                </a:extLst>
              </p:cNvPr>
              <p:cNvSpPr txBox="1"/>
              <p:nvPr/>
            </p:nvSpPr>
            <p:spPr>
              <a:xfrm>
                <a:off x="5062369" y="4444218"/>
                <a:ext cx="660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1.2m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C0CB2D46-34AF-09B9-5781-D222D85D1ACB}"/>
                  </a:ext>
                </a:extLst>
              </p:cNvPr>
              <p:cNvSpPr/>
              <p:nvPr/>
            </p:nvSpPr>
            <p:spPr>
              <a:xfrm>
                <a:off x="6007367" y="4336395"/>
                <a:ext cx="123372" cy="151803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C2444A-4E8F-7FD7-9250-6B83A128606F}"/>
                  </a:ext>
                </a:extLst>
              </p:cNvPr>
              <p:cNvSpPr txBox="1"/>
              <p:nvPr/>
            </p:nvSpPr>
            <p:spPr>
              <a:xfrm>
                <a:off x="1672813" y="4444218"/>
                <a:ext cx="660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1.2m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67FCA8D-1CCB-1F08-0E6F-8D87283F82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53" y="4643493"/>
                <a:ext cx="129549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32FD9B-A98E-F54B-8428-4DCFE459044D}"/>
                  </a:ext>
                </a:extLst>
              </p:cNvPr>
              <p:cNvSpPr txBox="1"/>
              <p:nvPr/>
            </p:nvSpPr>
            <p:spPr>
              <a:xfrm>
                <a:off x="6399750" y="4444218"/>
                <a:ext cx="660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1.2m</a:t>
                </a:r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CC5478B5-9DD9-A8E9-2993-10C640A2E28F}"/>
                  </a:ext>
                </a:extLst>
              </p:cNvPr>
              <p:cNvSpPr/>
              <p:nvPr/>
            </p:nvSpPr>
            <p:spPr>
              <a:xfrm>
                <a:off x="7285700" y="4339288"/>
                <a:ext cx="123372" cy="151803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2D919D-8053-C2FE-143A-EA09AC011BFB}"/>
                  </a:ext>
                </a:extLst>
              </p:cNvPr>
              <p:cNvSpPr txBox="1"/>
              <p:nvPr/>
            </p:nvSpPr>
            <p:spPr>
              <a:xfrm>
                <a:off x="7605759" y="4444218"/>
                <a:ext cx="6607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0.4m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DE94F3-3C27-E722-4910-42C124BD32EC}"/>
                  </a:ext>
                </a:extLst>
              </p:cNvPr>
              <p:cNvSpPr txBox="1"/>
              <p:nvPr/>
            </p:nvSpPr>
            <p:spPr>
              <a:xfrm>
                <a:off x="2485488" y="4187250"/>
                <a:ext cx="671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Ap_2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7603A9-329D-A675-D484-B45862742FF6}"/>
                  </a:ext>
                </a:extLst>
              </p:cNvPr>
              <p:cNvSpPr txBox="1"/>
              <p:nvPr/>
            </p:nvSpPr>
            <p:spPr>
              <a:xfrm>
                <a:off x="867462" y="4187250"/>
                <a:ext cx="671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Ap_1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647320B-8B06-1D83-7004-BE06F587B180}"/>
                  </a:ext>
                </a:extLst>
              </p:cNvPr>
              <p:cNvSpPr txBox="1"/>
              <p:nvPr/>
            </p:nvSpPr>
            <p:spPr>
              <a:xfrm>
                <a:off x="5747136" y="4187250"/>
                <a:ext cx="6719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Ap_4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E7901F3-C3A9-8091-6792-220C9CA142AA}"/>
                  </a:ext>
                </a:extLst>
              </p:cNvPr>
              <p:cNvSpPr txBox="1"/>
              <p:nvPr/>
            </p:nvSpPr>
            <p:spPr>
              <a:xfrm>
                <a:off x="4101073" y="4187250"/>
                <a:ext cx="671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Ap_3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17FFDB0-4712-10F3-5D22-0787B5124A12}"/>
                  </a:ext>
                </a:extLst>
              </p:cNvPr>
              <p:cNvSpPr txBox="1"/>
              <p:nvPr/>
            </p:nvSpPr>
            <p:spPr>
              <a:xfrm>
                <a:off x="7051498" y="4187250"/>
                <a:ext cx="6719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Ap_5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2164FAC-8F1B-6C19-AD3C-F7ED96C9ABD5}"/>
                </a:ext>
              </a:extLst>
            </p:cNvPr>
            <p:cNvGrpSpPr/>
            <p:nvPr/>
          </p:nvGrpSpPr>
          <p:grpSpPr>
            <a:xfrm>
              <a:off x="3441458" y="2086751"/>
              <a:ext cx="1613548" cy="423262"/>
              <a:chOff x="3380683" y="1979380"/>
              <a:chExt cx="1613548" cy="423262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25FBF4-969A-836C-9E59-556CA8960F5E}"/>
                  </a:ext>
                </a:extLst>
              </p:cNvPr>
              <p:cNvSpPr txBox="1"/>
              <p:nvPr/>
            </p:nvSpPr>
            <p:spPr>
              <a:xfrm>
                <a:off x="4426447" y="1979380"/>
                <a:ext cx="56778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East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6FE48F-BE5E-1974-6172-3CF245BD228C}"/>
                  </a:ext>
                </a:extLst>
              </p:cNvPr>
              <p:cNvSpPr txBox="1"/>
              <p:nvPr/>
            </p:nvSpPr>
            <p:spPr>
              <a:xfrm>
                <a:off x="3380683" y="1983657"/>
                <a:ext cx="6609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West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C4C487F7-6CFC-C218-6814-A005316D2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1159" y="2402642"/>
                <a:ext cx="10278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196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2A3D20-7BC2-4FA4-A49E-F0D4906EC290}"/>
              </a:ext>
            </a:extLst>
          </p:cNvPr>
          <p:cNvGrpSpPr/>
          <p:nvPr/>
        </p:nvGrpSpPr>
        <p:grpSpPr>
          <a:xfrm>
            <a:off x="966202" y="1870840"/>
            <a:ext cx="4681458" cy="6847491"/>
            <a:chOff x="-30630" y="0"/>
            <a:chExt cx="4681458" cy="6847491"/>
          </a:xfrm>
        </p:grpSpPr>
        <p:pic>
          <p:nvPicPr>
            <p:cNvPr id="5" name="Picture 4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A0557C15-991A-7E7B-32FC-9A259E409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1" b="7447"/>
            <a:stretch/>
          </p:blipFill>
          <p:spPr>
            <a:xfrm>
              <a:off x="0" y="1"/>
              <a:ext cx="4650828" cy="1828800"/>
            </a:xfrm>
            <a:prstGeom prst="rect">
              <a:avLst/>
            </a:prstGeom>
          </p:spPr>
        </p:pic>
        <p:pic>
          <p:nvPicPr>
            <p:cNvPr id="6" name="Picture 5" descr="A line graph with dots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B085C30B-A161-5143-7A1A-FCB2B4B09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47" r="5851" b="4521"/>
            <a:stretch/>
          </p:blipFill>
          <p:spPr>
            <a:xfrm>
              <a:off x="0" y="1828801"/>
              <a:ext cx="4650828" cy="1739462"/>
            </a:xfrm>
            <a:prstGeom prst="rect">
              <a:avLst/>
            </a:prstGeom>
          </p:spPr>
        </p:pic>
        <p:pic>
          <p:nvPicPr>
            <p:cNvPr id="7" name="Picture 6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95BE4733-835B-7375-DBAC-DF98E9527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69" r="5851" b="11435"/>
            <a:stretch/>
          </p:blipFill>
          <p:spPr>
            <a:xfrm>
              <a:off x="0" y="3568263"/>
              <a:ext cx="4650828" cy="1513489"/>
            </a:xfrm>
            <a:prstGeom prst="rect">
              <a:avLst/>
            </a:prstGeom>
          </p:spPr>
        </p:pic>
        <p:pic>
          <p:nvPicPr>
            <p:cNvPr id="8" name="Picture 7" descr="A graph of a graph showing the difference between a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4981A520-DCD8-C84E-1F2D-61361E2551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3" r="5851" b="5586"/>
            <a:stretch/>
          </p:blipFill>
          <p:spPr>
            <a:xfrm>
              <a:off x="0" y="5081752"/>
              <a:ext cx="4650828" cy="176573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A7CA49-8EB6-89D5-4CCA-9D3E38DA762D}"/>
                </a:ext>
              </a:extLst>
            </p:cNvPr>
            <p:cNvSpPr txBox="1"/>
            <p:nvPr/>
          </p:nvSpPr>
          <p:spPr>
            <a:xfrm>
              <a:off x="-30630" y="0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4210CE-985E-3D67-4ADD-F37D1663E2BF}"/>
                </a:ext>
              </a:extLst>
            </p:cNvPr>
            <p:cNvSpPr txBox="1"/>
            <p:nvPr/>
          </p:nvSpPr>
          <p:spPr>
            <a:xfrm>
              <a:off x="-30630" y="1828800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200D68-1DE4-2EB2-A12D-0FE5130B6A2A}"/>
                </a:ext>
              </a:extLst>
            </p:cNvPr>
            <p:cNvSpPr txBox="1"/>
            <p:nvPr/>
          </p:nvSpPr>
          <p:spPr>
            <a:xfrm>
              <a:off x="-30630" y="3480788"/>
              <a:ext cx="258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EAE640-6D68-02C2-E094-CD01EECD9915}"/>
                </a:ext>
              </a:extLst>
            </p:cNvPr>
            <p:cNvSpPr txBox="1"/>
            <p:nvPr/>
          </p:nvSpPr>
          <p:spPr>
            <a:xfrm>
              <a:off x="-30630" y="4885613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</p:grpSp>
      <p:pic>
        <p:nvPicPr>
          <p:cNvPr id="16" name="Picture 1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4AEFCED-BD22-26BF-0C74-9A6552E43C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2" t="11379" r="13323"/>
          <a:stretch/>
        </p:blipFill>
        <p:spPr>
          <a:xfrm>
            <a:off x="996832" y="462455"/>
            <a:ext cx="4589416" cy="15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1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37</Words>
  <Application>Microsoft Office PowerPoint</Application>
  <PresentationFormat>Letter Paper (8.5x11 in)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Chong Seok</dc:creator>
  <cp:lastModifiedBy>Choi, Chong Seok</cp:lastModifiedBy>
  <cp:revision>2</cp:revision>
  <dcterms:created xsi:type="dcterms:W3CDTF">2024-01-11T22:46:22Z</dcterms:created>
  <dcterms:modified xsi:type="dcterms:W3CDTF">2024-01-11T23:32:21Z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2024-01-11T23:13:23Z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50ee737a-6aa4-4ce1-a966-9a07ee496e24</vt:lpwstr>
  </property>
  <property fmtid="{D5CDD505-2E9C-101B-9397-08002B2CF9AE}" pid="8" name="MSIP_Label_95965d95-ecc0-4720-b759-1f33c42ed7da_ContentBits">
    <vt:lpwstr>0</vt:lpwstr>
  </property>
</Properties>
</file>