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CD52D-1D54-458F-8911-23FD6B859A6A}" type="datetimeFigureOut">
              <a:rPr lang="en-US" smtClean="0"/>
              <a:pPr/>
              <a:t>9/19/2011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41AF-5018-4C95-8139-32A2DF1EC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1752601" y="4389826"/>
            <a:ext cx="259079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6200000">
            <a:off x="228600" y="2883932"/>
            <a:ext cx="3124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99060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Variable 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4331732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Variable 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1969532"/>
            <a:ext cx="533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0" y="2883932"/>
            <a:ext cx="533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3798332"/>
            <a:ext cx="533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2286000" y="4484132"/>
            <a:ext cx="533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3276600" y="4484132"/>
            <a:ext cx="533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14600" y="19695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14600" y="28839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14600" y="37983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05200" y="37983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05200" y="28839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196953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94688" y="364593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4688" y="273153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4688" y="18288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2073" y="47889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47889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1283732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cxnSp>
        <p:nvCxnSpPr>
          <p:cNvPr id="33" name="Straight Connector 32"/>
          <p:cNvCxnSpPr>
            <a:stCxn id="20" idx="7"/>
            <a:endCxn id="31" idx="2"/>
          </p:cNvCxnSpPr>
          <p:nvPr/>
        </p:nvCxnSpPr>
        <p:spPr>
          <a:xfrm rot="5400000" flipH="1" flipV="1">
            <a:off x="3287354" y="945352"/>
            <a:ext cx="327627" cy="1743052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1" idx="7"/>
            <a:endCxn id="31" idx="2"/>
          </p:cNvCxnSpPr>
          <p:nvPr/>
        </p:nvCxnSpPr>
        <p:spPr>
          <a:xfrm rot="5400000" flipH="1" flipV="1">
            <a:off x="2830154" y="1402552"/>
            <a:ext cx="1242027" cy="1743052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7"/>
            <a:endCxn id="31" idx="2"/>
          </p:cNvCxnSpPr>
          <p:nvPr/>
        </p:nvCxnSpPr>
        <p:spPr>
          <a:xfrm rot="5400000" flipH="1" flipV="1">
            <a:off x="3782654" y="1440652"/>
            <a:ext cx="327627" cy="752452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2"/>
            <a:endCxn id="24" idx="7"/>
          </p:cNvCxnSpPr>
          <p:nvPr/>
        </p:nvCxnSpPr>
        <p:spPr>
          <a:xfrm rot="5400000">
            <a:off x="3325454" y="1897851"/>
            <a:ext cx="1242027" cy="752452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2"/>
            <a:endCxn id="23" idx="7"/>
          </p:cNvCxnSpPr>
          <p:nvPr/>
        </p:nvCxnSpPr>
        <p:spPr>
          <a:xfrm rot="5400000">
            <a:off x="2868254" y="2355051"/>
            <a:ext cx="2156427" cy="752452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1" idx="2"/>
            <a:endCxn id="22" idx="7"/>
          </p:cNvCxnSpPr>
          <p:nvPr/>
        </p:nvCxnSpPr>
        <p:spPr>
          <a:xfrm rot="5400000">
            <a:off x="2372954" y="1859751"/>
            <a:ext cx="2156427" cy="1743052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09800" y="5550932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Perturbations</a:t>
            </a:r>
            <a:endParaRPr lang="en-US" dirty="0"/>
          </a:p>
        </p:txBody>
      </p:sp>
      <p:cxnSp>
        <p:nvCxnSpPr>
          <p:cNvPr id="53" name="Straight Connector 52"/>
          <p:cNvCxnSpPr>
            <a:stCxn id="52" idx="0"/>
            <a:endCxn id="30" idx="2"/>
          </p:cNvCxnSpPr>
          <p:nvPr/>
        </p:nvCxnSpPr>
        <p:spPr>
          <a:xfrm rot="5400000" flipH="1" flipV="1">
            <a:off x="3091166" y="5096835"/>
            <a:ext cx="392668" cy="515527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2" idx="0"/>
            <a:endCxn id="29" idx="2"/>
          </p:cNvCxnSpPr>
          <p:nvPr/>
        </p:nvCxnSpPr>
        <p:spPr>
          <a:xfrm rot="16200000" flipV="1">
            <a:off x="2593903" y="5115098"/>
            <a:ext cx="392668" cy="479000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6200000">
            <a:off x="-482870" y="2717529"/>
            <a:ext cx="16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Perturbations</a:t>
            </a:r>
            <a:endParaRPr lang="en-US" dirty="0"/>
          </a:p>
        </p:txBody>
      </p:sp>
      <p:cxnSp>
        <p:nvCxnSpPr>
          <p:cNvPr id="63" name="Straight Connector 62"/>
          <p:cNvCxnSpPr>
            <a:stCxn id="26" idx="1"/>
            <a:endCxn id="62" idx="2"/>
          </p:cNvCxnSpPr>
          <p:nvPr/>
        </p:nvCxnSpPr>
        <p:spPr>
          <a:xfrm rot="10800000">
            <a:off x="521734" y="2902196"/>
            <a:ext cx="472955" cy="928403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1"/>
            <a:endCxn id="62" idx="2"/>
          </p:cNvCxnSpPr>
          <p:nvPr/>
        </p:nvCxnSpPr>
        <p:spPr>
          <a:xfrm rot="10800000">
            <a:off x="521734" y="2902196"/>
            <a:ext cx="472955" cy="14003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8" idx="1"/>
            <a:endCxn id="62" idx="2"/>
          </p:cNvCxnSpPr>
          <p:nvPr/>
        </p:nvCxnSpPr>
        <p:spPr>
          <a:xfrm rot="10800000" flipV="1">
            <a:off x="521734" y="2013465"/>
            <a:ext cx="472955" cy="888729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>
            <a:off x="5410200" y="838200"/>
            <a:ext cx="1371600" cy="5181600"/>
          </a:xfrm>
          <a:prstGeom prst="rightBrace">
            <a:avLst/>
          </a:prstGeom>
          <a:ln w="3175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934200" y="3257333"/>
            <a:ext cx="176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 Space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26755" y="649224"/>
            <a:ext cx="106680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Object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uuid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4660355" y="533400"/>
            <a:ext cx="1054645" cy="12954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Project Database (</a:t>
            </a:r>
            <a:r>
              <a:rPr lang="en-US" sz="1600" dirty="0" err="1" smtClean="0">
                <a:solidFill>
                  <a:schemeClr val="tx1"/>
                </a:solidFill>
              </a:rPr>
              <a:t>uuid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93555" y="1182624"/>
            <a:ext cx="106680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5555" y="611124"/>
            <a:ext cx="10668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XML Document (</a:t>
            </a:r>
            <a:r>
              <a:rPr lang="en-US" sz="1600" dirty="0" err="1" smtClean="0">
                <a:solidFill>
                  <a:schemeClr val="tx1"/>
                </a:solidFill>
              </a:rPr>
              <a:t>uuid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12355" y="1182624"/>
            <a:ext cx="91440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781050"/>
            <a:ext cx="914400" cy="876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Studio Model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114800" y="685800"/>
            <a:ext cx="838200" cy="10668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Project Database (path)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723900"/>
            <a:ext cx="7620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OSM </a:t>
            </a:r>
            <a:r>
              <a:rPr lang="en-US" sz="1200" dirty="0" smtClean="0">
                <a:solidFill>
                  <a:schemeClr val="tx1"/>
                </a:solidFill>
              </a:rPr>
              <a:t>Document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(path)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6"/>
            <a:endCxn id="7" idx="1"/>
          </p:cNvCxnSpPr>
          <p:nvPr/>
        </p:nvCxnSpPr>
        <p:spPr>
          <a:xfrm>
            <a:off x="1066800" y="1219200"/>
            <a:ext cx="45720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35" idx="2"/>
          </p:cNvCxnSpPr>
          <p:nvPr/>
        </p:nvCxnSpPr>
        <p:spPr>
          <a:xfrm>
            <a:off x="2286000" y="1219200"/>
            <a:ext cx="45720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743200" y="781050"/>
            <a:ext cx="914400" cy="876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 Reference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(path)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35" idx="6"/>
            <a:endCxn id="5" idx="2"/>
          </p:cNvCxnSpPr>
          <p:nvPr/>
        </p:nvCxnSpPr>
        <p:spPr>
          <a:xfrm>
            <a:off x="3657600" y="1219200"/>
            <a:ext cx="45720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48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Elaine T. Hale</cp:lastModifiedBy>
  <cp:revision>9</cp:revision>
  <dcterms:created xsi:type="dcterms:W3CDTF">2011-06-10T13:52:28Z</dcterms:created>
  <dcterms:modified xsi:type="dcterms:W3CDTF">2011-09-19T23:14:13Z</dcterms:modified>
</cp:coreProperties>
</file>