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2C39D-B2CB-42DD-8B20-57B8C24F9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DB41B-BFC1-4BE8-ABF5-5C616424B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E9BCF-0DF6-419C-99EF-771CFBDDD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EA5B-DC6A-45F6-A589-27FE2E92BF4A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73C06-C6B0-46D1-AE35-79C2F8485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C8B0F-C9EA-4170-B8F8-6DAF5E29B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6743-733B-40AB-B6AA-68199F6C9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24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3F84A-9A26-429A-AA4A-EEA35AEF1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ADD8B5-6A41-47F9-A44A-8A2FCA2CB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326DD-6F33-4F34-8AE9-0D32828BD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EA5B-DC6A-45F6-A589-27FE2E92BF4A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56950-3800-4EA0-91E4-23E0BB443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D8274-8B27-4271-9DB1-363F2BFDA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6743-733B-40AB-B6AA-68199F6C9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7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3CAD8F-6A51-4DE3-8C6C-9BFBC05D85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251393-F773-48C3-9423-129F1F786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0D244-DB4B-4E36-BE00-B5E135277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EA5B-DC6A-45F6-A589-27FE2E92BF4A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82B10-CB51-4E79-9682-8AE2A3499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C0CE3-F994-4C62-B656-EE5B5A9C0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6743-733B-40AB-B6AA-68199F6C9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56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BD405-E3D5-4967-81F4-B4911FCB8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BD557-0CDB-4992-851E-9C20C0B6D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D5624-9894-49CC-8007-F553020E6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EA5B-DC6A-45F6-A589-27FE2E92BF4A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94CC9-A44B-48E8-AF04-69D701B5A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DCCD3-5C10-43AE-A425-FE5F0E73C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6743-733B-40AB-B6AA-68199F6C9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8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E60E9-A3A8-467C-9FEA-63093F0C1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B3CA73-24B7-4DF6-BFC0-1756971CB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BB506-D192-472E-8377-4ED18F2BF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EA5B-DC6A-45F6-A589-27FE2E92BF4A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2D89B-83CA-42A5-A9DC-266991EE2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9F3F8-2875-4B4C-ADE7-A9D3A4EE1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6743-733B-40AB-B6AA-68199F6C9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767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138D5-0137-4062-A85B-47190ED91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A8A32-C325-4F99-966B-CCFDF4CF33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BCE20E-8003-4F51-A60D-4B620DC7B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1977D-C6CB-489F-95DF-A2B52899A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EA5B-DC6A-45F6-A589-27FE2E92BF4A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9F62A1-D31B-4981-959F-FB64427D9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12D54F-8BDA-4A85-97F6-6D72E3DD2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6743-733B-40AB-B6AA-68199F6C9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0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C6E0D-C596-432F-A6FC-20D2888FE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CE9E0-76A4-4873-B645-A08995A5E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D554A9-9F6B-4A76-80B8-BB5EF81C7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E66BDE-FE5B-4B73-ADE7-651B89DD88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62BEFC-8151-4292-BA44-190854BC09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756C83-423B-4D82-9962-07B735E77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EA5B-DC6A-45F6-A589-27FE2E92BF4A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B2C12D-7F06-45C8-9E4E-8E5D14CFB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3CAA48-287B-4C8D-8BEE-4BEE095A9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6743-733B-40AB-B6AA-68199F6C9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195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78B87-5E26-4D65-8875-2E2D23605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67C1F6-CE68-4FD0-97A6-5B7F50565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EA5B-DC6A-45F6-A589-27FE2E92BF4A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96BAA0-09A7-4B79-B4FD-C03E8D2EC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34A65E-3C74-42DB-AC26-5A2AD97E4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6743-733B-40AB-B6AA-68199F6C9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93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BF6624-3399-49A5-BD23-77D19165D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EA5B-DC6A-45F6-A589-27FE2E92BF4A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D3D571-1AB7-45CC-8433-DF0E4EE47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6F23A9-3B6F-48FB-AF75-0DA67A668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6743-733B-40AB-B6AA-68199F6C9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1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5C4D8-4F3F-4B22-90F7-2851E03FE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ECFD9-C595-440A-806D-C92786D7E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225BDB-133C-4DB2-8952-A832C13F7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3ADD7-3F2A-43E5-882C-6C0721E22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EA5B-DC6A-45F6-A589-27FE2E92BF4A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99415-6ABC-48BF-B4D3-3C83D1063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38D2B-21EC-4153-9947-BAB8FD088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6743-733B-40AB-B6AA-68199F6C9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88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41A46-0AAA-4333-8DE3-9A7DCCD13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2AB352-63F5-40D6-A1FB-463386E150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9C7895-19D8-40A7-9814-635CFACFC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21E9E-11E8-4997-98AC-2A17326BE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EA5B-DC6A-45F6-A589-27FE2E92BF4A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4C773-8711-42AA-BA1D-0C56232DD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D5AF6-AB02-4598-92EC-3E43ED360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6743-733B-40AB-B6AA-68199F6C9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986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2FA5C3-18C2-4785-BE70-EF2563D74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61B14-BED9-42AD-8A61-DE7AA1C79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403F6-6513-4158-9D51-538295C033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2EA5B-DC6A-45F6-A589-27FE2E92BF4A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83B69-C49E-4AF9-96AF-0FF35BF88C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AA54C-8380-49D3-A287-D5327796D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16743-733B-40AB-B6AA-68199F6C9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4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2AD246-DA6C-4BA9-BBC1-760A20686C4D}"/>
              </a:ext>
            </a:extLst>
          </p:cNvPr>
          <p:cNvSpPr/>
          <p:nvPr/>
        </p:nvSpPr>
        <p:spPr>
          <a:xfrm>
            <a:off x="591103" y="3536825"/>
            <a:ext cx="1740024" cy="1713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ObjectSelector</a:t>
            </a:r>
            <a:endParaRPr lang="en-US" dirty="0"/>
          </a:p>
          <a:p>
            <a:pPr algn="ctr"/>
            <a:endParaRPr lang="en-US" sz="1400" dirty="0"/>
          </a:p>
          <a:p>
            <a:pPr algn="ctr"/>
            <a:r>
              <a:rPr lang="en-US" sz="1400" dirty="0" err="1"/>
              <a:t>selectedObjects</a:t>
            </a:r>
            <a:endParaRPr lang="en-US" sz="1400" dirty="0"/>
          </a:p>
          <a:p>
            <a:pPr algn="ctr"/>
            <a:r>
              <a:rPr lang="en-US" sz="1400" dirty="0" err="1"/>
              <a:t>selectableObjects</a:t>
            </a:r>
            <a:endParaRPr lang="en-US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6F0DA9-839E-46F9-9910-8F4352D13CD6}"/>
              </a:ext>
            </a:extLst>
          </p:cNvPr>
          <p:cNvSpPr/>
          <p:nvPr/>
        </p:nvSpPr>
        <p:spPr>
          <a:xfrm>
            <a:off x="534137" y="1439662"/>
            <a:ext cx="1853956" cy="1713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OSGridController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1400" dirty="0" err="1"/>
              <a:t>addXXXColumn</a:t>
            </a:r>
            <a:endParaRPr lang="en-US" sz="1400" dirty="0"/>
          </a:p>
          <a:p>
            <a:pPr algn="ctr"/>
            <a:r>
              <a:rPr lang="en-US" sz="1400" dirty="0" err="1"/>
              <a:t>modelObjects</a:t>
            </a:r>
            <a:endParaRPr lang="en-US" sz="1400" dirty="0"/>
          </a:p>
          <a:p>
            <a:pPr algn="ctr"/>
            <a:r>
              <a:rPr lang="en-US" sz="1400" dirty="0" err="1"/>
              <a:t>baseConcepts</a:t>
            </a:r>
            <a:endParaRPr lang="en-US" sz="1400" dirty="0"/>
          </a:p>
          <a:p>
            <a:pPr algn="ctr"/>
            <a:r>
              <a:rPr lang="en-US" sz="1400" dirty="0" err="1"/>
              <a:t>widgetAt</a:t>
            </a:r>
            <a:endParaRPr lang="en-US" sz="1400" dirty="0"/>
          </a:p>
          <a:p>
            <a:pPr algn="ctr"/>
            <a:r>
              <a:rPr lang="en-US" sz="1400" dirty="0" err="1"/>
              <a:t>makeWidget</a:t>
            </a:r>
            <a:endParaRPr lang="en-US" sz="1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BB315DB-31D1-4514-ADB4-E28BDF840D5E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1461115" y="3153053"/>
            <a:ext cx="0" cy="383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7FA181CE-041A-41E9-9770-C0EEE01774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649533"/>
              </p:ext>
            </p:extLst>
          </p:nvPr>
        </p:nvGraphicFramePr>
        <p:xfrm>
          <a:off x="5353233" y="1304623"/>
          <a:ext cx="3506680" cy="1978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8839">
                  <a:extLst>
                    <a:ext uri="{9D8B030D-6E8A-4147-A177-3AD203B41FA5}">
                      <a16:colId xmlns:a16="http://schemas.microsoft.com/office/drawing/2014/main" val="2450146099"/>
                    </a:ext>
                  </a:extLst>
                </a:gridCol>
                <a:gridCol w="1194866">
                  <a:extLst>
                    <a:ext uri="{9D8B030D-6E8A-4147-A177-3AD203B41FA5}">
                      <a16:colId xmlns:a16="http://schemas.microsoft.com/office/drawing/2014/main" val="3290927623"/>
                    </a:ext>
                  </a:extLst>
                </a:gridCol>
                <a:gridCol w="1162975">
                  <a:extLst>
                    <a:ext uri="{9D8B030D-6E8A-4147-A177-3AD203B41FA5}">
                      <a16:colId xmlns:a16="http://schemas.microsoft.com/office/drawing/2014/main" val="2549210619"/>
                    </a:ext>
                  </a:extLst>
                </a:gridCol>
              </a:tblGrid>
              <a:tr h="651060">
                <a:tc>
                  <a:txBody>
                    <a:bodyPr/>
                    <a:lstStyle/>
                    <a:p>
                      <a:r>
                        <a:rPr lang="en-US" dirty="0"/>
                        <a:t>Header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538489"/>
                  </a:ext>
                </a:extLst>
              </a:tr>
              <a:tr h="4134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Filter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910210"/>
                  </a:ext>
                </a:extLst>
              </a:tr>
              <a:tr h="821321">
                <a:tc>
                  <a:txBody>
                    <a:bodyPr/>
                    <a:lstStyle/>
                    <a:p>
                      <a:r>
                        <a:rPr lang="en-US" dirty="0"/>
                        <a:t>Object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515303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7D110FAB-0B17-4153-A7DA-020D61FE816B}"/>
              </a:ext>
            </a:extLst>
          </p:cNvPr>
          <p:cNvSpPr/>
          <p:nvPr/>
        </p:nvSpPr>
        <p:spPr>
          <a:xfrm>
            <a:off x="6616452" y="2463921"/>
            <a:ext cx="980243" cy="802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Holder</a:t>
            </a:r>
            <a:br>
              <a:rPr lang="en-US" sz="1400" dirty="0"/>
            </a:br>
            <a:r>
              <a:rPr lang="en-US" sz="1400" dirty="0"/>
              <a:t>widget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4645568A-7FF8-448B-988F-075FCF2E16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389139"/>
              </p:ext>
            </p:extLst>
          </p:nvPr>
        </p:nvGraphicFramePr>
        <p:xfrm>
          <a:off x="5353234" y="254240"/>
          <a:ext cx="3506680" cy="413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8839">
                  <a:extLst>
                    <a:ext uri="{9D8B030D-6E8A-4147-A177-3AD203B41FA5}">
                      <a16:colId xmlns:a16="http://schemas.microsoft.com/office/drawing/2014/main" val="2616170794"/>
                    </a:ext>
                  </a:extLst>
                </a:gridCol>
                <a:gridCol w="1194866">
                  <a:extLst>
                    <a:ext uri="{9D8B030D-6E8A-4147-A177-3AD203B41FA5}">
                      <a16:colId xmlns:a16="http://schemas.microsoft.com/office/drawing/2014/main" val="449200476"/>
                    </a:ext>
                  </a:extLst>
                </a:gridCol>
                <a:gridCol w="1162975">
                  <a:extLst>
                    <a:ext uri="{9D8B030D-6E8A-4147-A177-3AD203B41FA5}">
                      <a16:colId xmlns:a16="http://schemas.microsoft.com/office/drawing/2014/main" val="4281611804"/>
                    </a:ext>
                  </a:extLst>
                </a:gridCol>
              </a:tblGrid>
              <a:tr h="413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Concept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Concept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602203"/>
                  </a:ext>
                </a:extLst>
              </a:tr>
            </a:tbl>
          </a:graphicData>
        </a:graphic>
      </p:graphicFrame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0765106-A0DA-4B79-9E2F-E9DA0DE985D3}"/>
              </a:ext>
            </a:extLst>
          </p:cNvPr>
          <p:cNvCxnSpPr>
            <a:stCxn id="5" idx="3"/>
            <a:endCxn id="24" idx="1"/>
          </p:cNvCxnSpPr>
          <p:nvPr/>
        </p:nvCxnSpPr>
        <p:spPr>
          <a:xfrm flipV="1">
            <a:off x="2388093" y="460973"/>
            <a:ext cx="2965141" cy="1835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2F40971-7CED-4159-91BC-AD4518CF5AA9}"/>
              </a:ext>
            </a:extLst>
          </p:cNvPr>
          <p:cNvSpPr/>
          <p:nvPr/>
        </p:nvSpPr>
        <p:spPr>
          <a:xfrm>
            <a:off x="3431219" y="1741899"/>
            <a:ext cx="1420427" cy="1108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GridView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1400" dirty="0" err="1"/>
              <a:t>gridLayout</a:t>
            </a:r>
            <a:endParaRPr lang="en-US" sz="1400" dirty="0"/>
          </a:p>
          <a:p>
            <a:pPr algn="ctr"/>
            <a:r>
              <a:rPr lang="en-US" sz="1400" dirty="0" err="1"/>
              <a:t>addWidget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74EBD71-3CDB-4904-A9F7-5434F472CAF0}"/>
              </a:ext>
            </a:extLst>
          </p:cNvPr>
          <p:cNvCxnSpPr>
            <a:cxnSpLocks/>
            <a:stCxn id="27" idx="1"/>
            <a:endCxn id="5" idx="3"/>
          </p:cNvCxnSpPr>
          <p:nvPr/>
        </p:nvCxnSpPr>
        <p:spPr>
          <a:xfrm flipH="1">
            <a:off x="2388093" y="2296357"/>
            <a:ext cx="10431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477A376-CDA2-466F-9EE8-33AB7E8DE9EA}"/>
              </a:ext>
            </a:extLst>
          </p:cNvPr>
          <p:cNvCxnSpPr>
            <a:cxnSpLocks/>
            <a:stCxn id="27" idx="3"/>
            <a:endCxn id="10" idx="1"/>
          </p:cNvCxnSpPr>
          <p:nvPr/>
        </p:nvCxnSpPr>
        <p:spPr>
          <a:xfrm flipV="1">
            <a:off x="4851646" y="2294086"/>
            <a:ext cx="501587" cy="2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C915C77-F6D6-4EB0-B312-C2EB4053E9CC}"/>
              </a:ext>
            </a:extLst>
          </p:cNvPr>
          <p:cNvSpPr txBox="1"/>
          <p:nvPr/>
        </p:nvSpPr>
        <p:spPr>
          <a:xfrm>
            <a:off x="6401724" y="971197"/>
            <a:ext cx="16804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/>
              <a:t>QGridLayout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773A62E-002D-4505-8F51-E142700174C8}"/>
              </a:ext>
            </a:extLst>
          </p:cNvPr>
          <p:cNvSpPr txBox="1"/>
          <p:nvPr/>
        </p:nvSpPr>
        <p:spPr>
          <a:xfrm>
            <a:off x="591103" y="748797"/>
            <a:ext cx="1684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Drives </a:t>
            </a:r>
            <a:r>
              <a:rPr lang="en-US" dirty="0" err="1"/>
              <a:t>GridView</a:t>
            </a:r>
            <a:endParaRPr lang="en-US" dirty="0"/>
          </a:p>
          <a:p>
            <a:r>
              <a:rPr lang="en-US" dirty="0"/>
              <a:t>Makes Widgets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4309660-A9C8-4164-893F-9FF52A1FAE26}"/>
              </a:ext>
            </a:extLst>
          </p:cNvPr>
          <p:cNvSpPr txBox="1"/>
          <p:nvPr/>
        </p:nvSpPr>
        <p:spPr>
          <a:xfrm>
            <a:off x="7241958" y="5539398"/>
            <a:ext cx="45812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Refresh </a:t>
            </a:r>
            <a:r>
              <a:rPr lang="en-US" dirty="0" err="1"/>
              <a:t>GridView</a:t>
            </a:r>
            <a:r>
              <a:rPr lang="en-US" dirty="0"/>
              <a:t> if Category Changes</a:t>
            </a:r>
          </a:p>
          <a:p>
            <a:r>
              <a:rPr lang="en-US" dirty="0"/>
              <a:t>Add new objects to bottom row until refresh</a:t>
            </a:r>
          </a:p>
          <a:p>
            <a:r>
              <a:rPr lang="en-US" dirty="0"/>
              <a:t>Hide removed objects until refresh</a:t>
            </a:r>
          </a:p>
          <a:p>
            <a:r>
              <a:rPr lang="en-US" dirty="0"/>
              <a:t>Cell widgets update themselves</a:t>
            </a:r>
          </a:p>
        </p:txBody>
      </p:sp>
      <p:graphicFrame>
        <p:nvGraphicFramePr>
          <p:cNvPr id="63" name="Table 63">
            <a:extLst>
              <a:ext uri="{FF2B5EF4-FFF2-40B4-BE49-F238E27FC236}">
                <a16:creationId xmlns:a16="http://schemas.microsoft.com/office/drawing/2014/main" id="{9D034030-78E0-4495-B3FF-42FCD02A08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048771"/>
              </p:ext>
            </p:extLst>
          </p:nvPr>
        </p:nvGraphicFramePr>
        <p:xfrm>
          <a:off x="9162495" y="3764061"/>
          <a:ext cx="2780222" cy="16719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3710">
                  <a:extLst>
                    <a:ext uri="{9D8B030D-6E8A-4147-A177-3AD203B41FA5}">
                      <a16:colId xmlns:a16="http://schemas.microsoft.com/office/drawing/2014/main" val="3176098513"/>
                    </a:ext>
                  </a:extLst>
                </a:gridCol>
                <a:gridCol w="1386512">
                  <a:extLst>
                    <a:ext uri="{9D8B030D-6E8A-4147-A177-3AD203B41FA5}">
                      <a16:colId xmlns:a16="http://schemas.microsoft.com/office/drawing/2014/main" val="21829849"/>
                    </a:ext>
                  </a:extLst>
                </a:gridCol>
              </a:tblGrid>
              <a:tr h="39181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781861"/>
                  </a:ext>
                </a:extLst>
              </a:tr>
              <a:tr h="391817">
                <a:tc>
                  <a:txBody>
                    <a:bodyPr/>
                    <a:lstStyle/>
                    <a:p>
                      <a:r>
                        <a:rPr lang="en-US" dirty="0"/>
                        <a:t>Object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SubObject</a:t>
                      </a:r>
                      <a:r>
                        <a:rPr lang="en-US" dirty="0"/>
                        <a:t> 1</a:t>
                      </a:r>
                      <a:br>
                        <a:rPr lang="en-US" dirty="0"/>
                      </a:br>
                      <a:r>
                        <a:rPr lang="en-US" dirty="0" err="1"/>
                        <a:t>SubObject</a:t>
                      </a:r>
                      <a:r>
                        <a:rPr lang="en-US" dirty="0"/>
                        <a:t>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94251"/>
                  </a:ext>
                </a:extLst>
              </a:tr>
              <a:tr h="3918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Object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SubObject</a:t>
                      </a:r>
                      <a:r>
                        <a:rPr lang="en-US" dirty="0"/>
                        <a:t> 1</a:t>
                      </a:r>
                      <a:br>
                        <a:rPr lang="en-US" dirty="0"/>
                      </a:br>
                      <a:r>
                        <a:rPr lang="en-US" dirty="0" err="1"/>
                        <a:t>SubObject</a:t>
                      </a:r>
                      <a:r>
                        <a:rPr lang="en-US" dirty="0"/>
                        <a:t>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99136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D39398AF-16CB-436B-B129-B8BA65174F4F}"/>
              </a:ext>
            </a:extLst>
          </p:cNvPr>
          <p:cNvSpPr txBox="1"/>
          <p:nvPr/>
        </p:nvSpPr>
        <p:spPr>
          <a:xfrm>
            <a:off x="3029505" y="3576799"/>
            <a:ext cx="1042751" cy="646331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GridCell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Location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2B6363-BACE-4972-904A-4C1278E21124}"/>
              </a:ext>
            </a:extLst>
          </p:cNvPr>
          <p:cNvSpPr txBox="1"/>
          <p:nvPr/>
        </p:nvSpPr>
        <p:spPr>
          <a:xfrm>
            <a:off x="3029504" y="4276885"/>
            <a:ext cx="1042751" cy="646331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GridCell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Info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1827464-0690-48FB-A6A6-EEF728B8654E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331127" y="3899965"/>
            <a:ext cx="698378" cy="493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3DB399D-EDCF-43A6-B5EF-5BB5E22915DF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331127" y="4393521"/>
            <a:ext cx="698377" cy="206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BBE564-EE50-4E7F-88DA-E096D9543CCB}"/>
              </a:ext>
            </a:extLst>
          </p:cNvPr>
          <p:cNvCxnSpPr>
            <a:stCxn id="17" idx="3"/>
            <a:endCxn id="10" idx="2"/>
          </p:cNvCxnSpPr>
          <p:nvPr/>
        </p:nvCxnSpPr>
        <p:spPr>
          <a:xfrm flipV="1">
            <a:off x="4072256" y="3283550"/>
            <a:ext cx="3034317" cy="616415"/>
          </a:xfrm>
          <a:prstGeom prst="straightConnector1">
            <a:avLst/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EBDB01A-7880-4388-97F9-14CFD8316B2C}"/>
              </a:ext>
            </a:extLst>
          </p:cNvPr>
          <p:cNvSpPr txBox="1"/>
          <p:nvPr/>
        </p:nvSpPr>
        <p:spPr>
          <a:xfrm>
            <a:off x="5172825" y="3757868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Signals only</a:t>
            </a:r>
          </a:p>
        </p:txBody>
      </p:sp>
    </p:spTree>
    <p:extLst>
      <p:ext uri="{BB962C8B-B14F-4D97-AF65-F5344CB8AC3E}">
        <p14:creationId xmlns:p14="http://schemas.microsoft.com/office/powerpoint/2010/main" val="2411312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A3A41620-4361-49D6-9AAE-99AB47DC729F}"/>
              </a:ext>
            </a:extLst>
          </p:cNvPr>
          <p:cNvGrpSpPr/>
          <p:nvPr/>
        </p:nvGrpSpPr>
        <p:grpSpPr>
          <a:xfrm>
            <a:off x="87920" y="213064"/>
            <a:ext cx="12016159" cy="5903945"/>
            <a:chOff x="87920" y="213064"/>
            <a:chExt cx="12016159" cy="590394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3684C97-4121-43AC-A119-5D3B8902B1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920" y="616702"/>
              <a:ext cx="12016159" cy="5500307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7850BE-FC62-4078-A75A-AD9901854CB3}"/>
                </a:ext>
              </a:extLst>
            </p:cNvPr>
            <p:cNvSpPr/>
            <p:nvPr/>
          </p:nvSpPr>
          <p:spPr>
            <a:xfrm>
              <a:off x="390617" y="1029810"/>
              <a:ext cx="10014012" cy="4909351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B907842-BAA6-4234-A874-3CB2DDFB68AD}"/>
                </a:ext>
              </a:extLst>
            </p:cNvPr>
            <p:cNvSpPr/>
            <p:nvPr/>
          </p:nvSpPr>
          <p:spPr>
            <a:xfrm>
              <a:off x="390616" y="1162976"/>
              <a:ext cx="10014011" cy="4776186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8802DA-6DC8-477A-9EAE-8EAB48723785}"/>
                </a:ext>
              </a:extLst>
            </p:cNvPr>
            <p:cNvSpPr txBox="1"/>
            <p:nvPr/>
          </p:nvSpPr>
          <p:spPr>
            <a:xfrm>
              <a:off x="292963" y="213064"/>
              <a:ext cx="896501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GridSubTabView</a:t>
              </a:r>
              <a:r>
                <a:rPr lang="en-US" dirty="0">
                  <a:solidFill>
                    <a:schemeClr val="accent6"/>
                  </a:solidFill>
                </a:rPr>
                <a:t> </a:t>
              </a:r>
              <a:r>
                <a:rPr lang="en-US" dirty="0" err="1">
                  <a:solidFill>
                    <a:schemeClr val="accent2"/>
                  </a:solidFill>
                </a:rPr>
                <a:t>CategoryButtonLayout</a:t>
              </a:r>
              <a:r>
                <a:rPr lang="en-US" dirty="0">
                  <a:solidFill>
                    <a:schemeClr val="accent2"/>
                  </a:solidFill>
                </a:rPr>
                <a:t> </a:t>
              </a:r>
              <a:r>
                <a:rPr lang="en-US" dirty="0" err="1">
                  <a:solidFill>
                    <a:srgbClr val="7030A0"/>
                  </a:solidFill>
                </a:rPr>
                <a:t>GridView</a:t>
              </a:r>
              <a:r>
                <a:rPr lang="en-US" dirty="0">
                  <a:solidFill>
                    <a:srgbClr val="7030A0"/>
                  </a:solidFill>
                </a:rPr>
                <a:t> </a:t>
              </a:r>
              <a:r>
                <a:rPr lang="en-US" dirty="0" err="1">
                  <a:solidFill>
                    <a:srgbClr val="FF0000"/>
                  </a:solidFill>
                </a:rPr>
                <a:t>FilterLayout</a:t>
              </a:r>
              <a:r>
                <a:rPr lang="en-US" dirty="0">
                  <a:solidFill>
                    <a:srgbClr val="FF0000"/>
                  </a:solidFill>
                </a:rPr>
                <a:t> </a:t>
              </a:r>
              <a:r>
                <a:rPr lang="en-US" dirty="0" err="1">
                  <a:solidFill>
                    <a:srgbClr val="00B0F0"/>
                  </a:solidFill>
                </a:rPr>
                <a:t>QGridLayout</a:t>
              </a:r>
              <a:r>
                <a:rPr lang="en-US" dirty="0">
                  <a:solidFill>
                    <a:srgbClr val="00B0F0"/>
                  </a:solidFill>
                </a:rPr>
                <a:t> </a:t>
              </a:r>
              <a:r>
                <a:rPr lang="en-US" dirty="0" err="1"/>
                <a:t>HorizonalHeaders</a:t>
              </a:r>
              <a:r>
                <a:rPr lang="en-US" dirty="0">
                  <a:solidFill>
                    <a:schemeClr val="accent6"/>
                  </a:solidFill>
                </a:rPr>
                <a:t> 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2026326-2F34-4184-BB36-84FC35859F19}"/>
                </a:ext>
              </a:extLst>
            </p:cNvPr>
            <p:cNvSpPr/>
            <p:nvPr/>
          </p:nvSpPr>
          <p:spPr>
            <a:xfrm>
              <a:off x="497150" y="1278383"/>
              <a:ext cx="2601157" cy="239699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38B2DC-5E48-4BB5-9743-0D06E7378A8C}"/>
                </a:ext>
              </a:extLst>
            </p:cNvPr>
            <p:cNvSpPr txBox="1"/>
            <p:nvPr/>
          </p:nvSpPr>
          <p:spPr>
            <a:xfrm>
              <a:off x="1973987" y="1241083"/>
              <a:ext cx="8003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DropZone</a:t>
              </a:r>
              <a:endParaRPr lang="en-US" sz="12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890FC69-4600-4F38-B010-B51BA6F68BE7}"/>
                </a:ext>
              </a:extLst>
            </p:cNvPr>
            <p:cNvSpPr/>
            <p:nvPr/>
          </p:nvSpPr>
          <p:spPr>
            <a:xfrm>
              <a:off x="497149" y="1278382"/>
              <a:ext cx="9755079" cy="4338534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F194A3F-030A-4F6D-B556-B3062F5C1A4B}"/>
                </a:ext>
              </a:extLst>
            </p:cNvPr>
            <p:cNvSpPr/>
            <p:nvPr/>
          </p:nvSpPr>
          <p:spPr>
            <a:xfrm>
              <a:off x="497150" y="1584961"/>
              <a:ext cx="5042516" cy="36933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A934C99-71F4-43BF-B87E-B90606DC9EC1}"/>
                </a:ext>
              </a:extLst>
            </p:cNvPr>
            <p:cNvSpPr/>
            <p:nvPr/>
          </p:nvSpPr>
          <p:spPr>
            <a:xfrm>
              <a:off x="568171" y="1954293"/>
              <a:ext cx="9605639" cy="3625324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430C298-F0C0-49B0-B117-04D8D36B25FC}"/>
                </a:ext>
              </a:extLst>
            </p:cNvPr>
            <p:cNvSpPr/>
            <p:nvPr/>
          </p:nvSpPr>
          <p:spPr>
            <a:xfrm>
              <a:off x="630315" y="2021172"/>
              <a:ext cx="9428085" cy="690128"/>
            </a:xfrm>
            <a:prstGeom prst="rect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3451BB1-333E-4FA0-AE76-C11585B7272F}"/>
                </a:ext>
              </a:extLst>
            </p:cNvPr>
            <p:cNvSpPr txBox="1"/>
            <p:nvPr/>
          </p:nvSpPr>
          <p:spPr>
            <a:xfrm>
              <a:off x="666667" y="2772248"/>
              <a:ext cx="6323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Row 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99308A5-5879-4F5C-95EA-4DC8A3FBF2E2}"/>
                </a:ext>
              </a:extLst>
            </p:cNvPr>
            <p:cNvSpPr txBox="1"/>
            <p:nvPr/>
          </p:nvSpPr>
          <p:spPr>
            <a:xfrm>
              <a:off x="666667" y="3626299"/>
              <a:ext cx="6323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Row 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EDDC050-752E-4C4E-962A-176EDB222217}"/>
                </a:ext>
              </a:extLst>
            </p:cNvPr>
            <p:cNvSpPr txBox="1"/>
            <p:nvPr/>
          </p:nvSpPr>
          <p:spPr>
            <a:xfrm>
              <a:off x="630315" y="4488102"/>
              <a:ext cx="6323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Row 3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1767842-5FE4-4641-8666-281CC614FD28}"/>
                </a:ext>
              </a:extLst>
            </p:cNvPr>
            <p:cNvSpPr txBox="1"/>
            <p:nvPr/>
          </p:nvSpPr>
          <p:spPr>
            <a:xfrm>
              <a:off x="666667" y="3243292"/>
              <a:ext cx="12731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ModelObject</a:t>
              </a:r>
              <a:r>
                <a:rPr lang="en-US" sz="1400" dirty="0"/>
                <a:t> 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60DA890-80A6-4283-8ED5-E65469DBF12F}"/>
                </a:ext>
              </a:extLst>
            </p:cNvPr>
            <p:cNvSpPr txBox="1"/>
            <p:nvPr/>
          </p:nvSpPr>
          <p:spPr>
            <a:xfrm>
              <a:off x="666667" y="4131130"/>
              <a:ext cx="12731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ModelObject</a:t>
              </a:r>
              <a:r>
                <a:rPr lang="en-US" sz="1400" dirty="0"/>
                <a:t> 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90ECE63-8939-4552-AD66-73103372EBF3}"/>
                </a:ext>
              </a:extLst>
            </p:cNvPr>
            <p:cNvSpPr txBox="1"/>
            <p:nvPr/>
          </p:nvSpPr>
          <p:spPr>
            <a:xfrm>
              <a:off x="666667" y="5011322"/>
              <a:ext cx="12731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ModelObject</a:t>
              </a:r>
              <a:r>
                <a:rPr lang="en-US" sz="1400" dirty="0"/>
                <a:t> 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8A3C0DE-E1A1-40DB-9CB1-ECB10CD25B55}"/>
                </a:ext>
              </a:extLst>
            </p:cNvPr>
            <p:cNvSpPr txBox="1"/>
            <p:nvPr/>
          </p:nvSpPr>
          <p:spPr>
            <a:xfrm>
              <a:off x="666667" y="2226577"/>
              <a:ext cx="6323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Row 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0FD86D9-ADCA-4534-A36E-8F37018F7713}"/>
                </a:ext>
              </a:extLst>
            </p:cNvPr>
            <p:cNvSpPr txBox="1"/>
            <p:nvPr/>
          </p:nvSpPr>
          <p:spPr>
            <a:xfrm>
              <a:off x="2869809" y="2697377"/>
              <a:ext cx="8687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Subrow</a:t>
              </a:r>
              <a:r>
                <a:rPr lang="en-US" sz="1400" dirty="0"/>
                <a:t> 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09EB615-B2F8-4C96-A8F6-D0A2233D8F72}"/>
                </a:ext>
              </a:extLst>
            </p:cNvPr>
            <p:cNvSpPr txBox="1"/>
            <p:nvPr/>
          </p:nvSpPr>
          <p:spPr>
            <a:xfrm>
              <a:off x="2869809" y="2913420"/>
              <a:ext cx="8687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Subrow</a:t>
              </a:r>
              <a:r>
                <a:rPr lang="en-US" sz="1400" dirty="0"/>
                <a:t> 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9701628-5546-48DD-82F9-DF64B8DF1E4C}"/>
                </a:ext>
              </a:extLst>
            </p:cNvPr>
            <p:cNvSpPr txBox="1"/>
            <p:nvPr/>
          </p:nvSpPr>
          <p:spPr>
            <a:xfrm>
              <a:off x="2869809" y="3110485"/>
              <a:ext cx="8687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Subrow</a:t>
              </a:r>
              <a:r>
                <a:rPr lang="en-US" sz="1400" dirty="0"/>
                <a:t> 2</a:t>
              </a: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C7FB0901-812D-4518-A82F-8B0D330F23B1}"/>
              </a:ext>
            </a:extLst>
          </p:cNvPr>
          <p:cNvSpPr/>
          <p:nvPr/>
        </p:nvSpPr>
        <p:spPr>
          <a:xfrm>
            <a:off x="7226425" y="2021171"/>
            <a:ext cx="1260628" cy="136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m_checkBox</a:t>
            </a:r>
            <a:endParaRPr lang="en-US" sz="12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2EC3C43-64D3-4A31-B7B9-D3506D6172F0}"/>
              </a:ext>
            </a:extLst>
          </p:cNvPr>
          <p:cNvSpPr/>
          <p:nvPr/>
        </p:nvSpPr>
        <p:spPr>
          <a:xfrm>
            <a:off x="7226425" y="2466302"/>
            <a:ext cx="1260628" cy="136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m_pushButton</a:t>
            </a:r>
            <a:endParaRPr lang="en-US" sz="1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A45C7E-DCD7-4134-B812-2AE0FCBEB3D8}"/>
              </a:ext>
            </a:extLst>
          </p:cNvPr>
          <p:cNvSpPr/>
          <p:nvPr/>
        </p:nvSpPr>
        <p:spPr>
          <a:xfrm>
            <a:off x="2018190" y="2466302"/>
            <a:ext cx="263371" cy="231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FA9F9E-1226-4C59-A5A3-40279C8CCEA0}"/>
              </a:ext>
            </a:extLst>
          </p:cNvPr>
          <p:cNvSpPr txBox="1"/>
          <p:nvPr/>
        </p:nvSpPr>
        <p:spPr>
          <a:xfrm>
            <a:off x="161837" y="6327738"/>
            <a:ext cx="11157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Checkbox for select all column comes from the column concepts Header, created and connected in concrete </a:t>
            </a:r>
            <a:r>
              <a:rPr lang="en-US" dirty="0" err="1"/>
              <a:t>GridView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947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AB0134-180E-4CEA-A73A-8F3E7FF393DD}"/>
              </a:ext>
            </a:extLst>
          </p:cNvPr>
          <p:cNvSpPr txBox="1"/>
          <p:nvPr/>
        </p:nvSpPr>
        <p:spPr>
          <a:xfrm>
            <a:off x="8494486" y="63408"/>
            <a:ext cx="1622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 InFocus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35F11C-0DD9-4F35-8BC1-D8A5BD568E39}"/>
              </a:ext>
            </a:extLst>
          </p:cNvPr>
          <p:cNvSpPr/>
          <p:nvPr/>
        </p:nvSpPr>
        <p:spPr>
          <a:xfrm>
            <a:off x="10031768" y="3311372"/>
            <a:ext cx="958788" cy="719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Widget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AA68B9-79A7-4732-816F-3E39BB86EA82}"/>
              </a:ext>
            </a:extLst>
          </p:cNvPr>
          <p:cNvSpPr/>
          <p:nvPr/>
        </p:nvSpPr>
        <p:spPr>
          <a:xfrm>
            <a:off x="8295372" y="3311372"/>
            <a:ext cx="958788" cy="719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Holder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772E944-8DCC-41A2-B94D-DE15EBFDB2F7}"/>
              </a:ext>
            </a:extLst>
          </p:cNvPr>
          <p:cNvCxnSpPr>
            <a:cxnSpLocks/>
            <a:stCxn id="42" idx="1"/>
            <a:endCxn id="47" idx="3"/>
          </p:cNvCxnSpPr>
          <p:nvPr/>
        </p:nvCxnSpPr>
        <p:spPr>
          <a:xfrm flipH="1" flipV="1">
            <a:off x="9531956" y="5072512"/>
            <a:ext cx="3153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5857B68-FBD1-4AB0-A46D-94C5BBCBE4B0}"/>
              </a:ext>
            </a:extLst>
          </p:cNvPr>
          <p:cNvSpPr txBox="1"/>
          <p:nvPr/>
        </p:nvSpPr>
        <p:spPr>
          <a:xfrm>
            <a:off x="7606612" y="3033908"/>
            <a:ext cx="84116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inFocus</a:t>
            </a:r>
            <a:endParaRPr lang="en-US" sz="1400" dirty="0"/>
          </a:p>
          <a:p>
            <a:r>
              <a:rPr lang="en-US" sz="1200" dirty="0" err="1"/>
              <a:t>inFocus</a:t>
            </a:r>
            <a:r>
              <a:rPr lang="en-US" sz="1200" dirty="0"/>
              <a:t>, </a:t>
            </a:r>
            <a:r>
              <a:rPr lang="en-US" sz="1200" dirty="0" err="1"/>
              <a:t>hasData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3F339F-7E65-4391-9EC8-F4C9AA37F93F}"/>
              </a:ext>
            </a:extLst>
          </p:cNvPr>
          <p:cNvSpPr txBox="1"/>
          <p:nvPr/>
        </p:nvSpPr>
        <p:spPr>
          <a:xfrm>
            <a:off x="5596156" y="3772235"/>
            <a:ext cx="84116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inFocus</a:t>
            </a:r>
            <a:endParaRPr lang="en-US" sz="1400" dirty="0"/>
          </a:p>
          <a:p>
            <a:r>
              <a:rPr lang="en-US" sz="1200" dirty="0" err="1"/>
              <a:t>inFocus</a:t>
            </a:r>
            <a:r>
              <a:rPr lang="en-US" sz="1200" dirty="0"/>
              <a:t>, </a:t>
            </a:r>
            <a:r>
              <a:rPr lang="en-US" sz="1200" dirty="0" err="1"/>
              <a:t>hasData</a:t>
            </a:r>
            <a:r>
              <a:rPr lang="en-US" sz="1200" dirty="0"/>
              <a:t>,</a:t>
            </a:r>
          </a:p>
          <a:p>
            <a:r>
              <a:rPr lang="en-US" sz="1200" dirty="0"/>
              <a:t>row, column, </a:t>
            </a:r>
            <a:r>
              <a:rPr lang="en-US" sz="1200" dirty="0" err="1"/>
              <a:t>subrow</a:t>
            </a:r>
            <a:endParaRPr lang="en-US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E742B2-E942-4E08-AE2A-F70640905DC4}"/>
              </a:ext>
            </a:extLst>
          </p:cNvPr>
          <p:cNvSpPr/>
          <p:nvPr/>
        </p:nvSpPr>
        <p:spPr>
          <a:xfrm>
            <a:off x="6358860" y="3311372"/>
            <a:ext cx="1103790" cy="719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GridCell</a:t>
            </a:r>
            <a:r>
              <a:rPr lang="en-US" dirty="0"/>
              <a:t> Location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14473EF-1688-4054-8681-92B6DA1FB365}"/>
              </a:ext>
            </a:extLst>
          </p:cNvPr>
          <p:cNvCxnSpPr>
            <a:cxnSpLocks/>
            <a:stCxn id="4" idx="1"/>
            <a:endCxn id="11" idx="3"/>
          </p:cNvCxnSpPr>
          <p:nvPr/>
        </p:nvCxnSpPr>
        <p:spPr>
          <a:xfrm flipH="1">
            <a:off x="7462650" y="3670917"/>
            <a:ext cx="8327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5B42C25-D667-4F5D-874D-60853092D71B}"/>
              </a:ext>
            </a:extLst>
          </p:cNvPr>
          <p:cNvSpPr/>
          <p:nvPr/>
        </p:nvSpPr>
        <p:spPr>
          <a:xfrm>
            <a:off x="4367532" y="3313591"/>
            <a:ext cx="1103790" cy="719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Selector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449726F-72E2-4D78-BA6F-F35E806227B9}"/>
              </a:ext>
            </a:extLst>
          </p:cNvPr>
          <p:cNvCxnSpPr>
            <a:cxnSpLocks/>
            <a:stCxn id="11" idx="1"/>
            <a:endCxn id="15" idx="3"/>
          </p:cNvCxnSpPr>
          <p:nvPr/>
        </p:nvCxnSpPr>
        <p:spPr>
          <a:xfrm flipH="1">
            <a:off x="5471322" y="3670917"/>
            <a:ext cx="887538" cy="2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06DA25D-9833-4941-928D-1A12006FA414}"/>
              </a:ext>
            </a:extLst>
          </p:cNvPr>
          <p:cNvSpPr/>
          <p:nvPr/>
        </p:nvSpPr>
        <p:spPr>
          <a:xfrm>
            <a:off x="2361461" y="3311372"/>
            <a:ext cx="1228463" cy="719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OSGrid</a:t>
            </a:r>
            <a:r>
              <a:rPr lang="en-US" dirty="0"/>
              <a:t> Controller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77145A-F2F1-4F6B-B904-F0E0F39D4066}"/>
              </a:ext>
            </a:extLst>
          </p:cNvPr>
          <p:cNvSpPr txBox="1"/>
          <p:nvPr/>
        </p:nvSpPr>
        <p:spPr>
          <a:xfrm>
            <a:off x="3593754" y="3772235"/>
            <a:ext cx="84116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inFocus</a:t>
            </a:r>
            <a:endParaRPr lang="en-US" sz="1400" dirty="0"/>
          </a:p>
          <a:p>
            <a:r>
              <a:rPr lang="en-US" sz="1200" dirty="0" err="1"/>
              <a:t>inFocus</a:t>
            </a:r>
            <a:r>
              <a:rPr lang="en-US" sz="1200" dirty="0"/>
              <a:t>, </a:t>
            </a:r>
            <a:r>
              <a:rPr lang="en-US" sz="1200" dirty="0" err="1"/>
              <a:t>hasData</a:t>
            </a:r>
            <a:r>
              <a:rPr lang="en-US" sz="1200" dirty="0"/>
              <a:t>,</a:t>
            </a:r>
          </a:p>
          <a:p>
            <a:r>
              <a:rPr lang="en-US" sz="1200" dirty="0"/>
              <a:t>row, column, </a:t>
            </a:r>
            <a:r>
              <a:rPr lang="en-US" sz="1200" dirty="0" err="1"/>
              <a:t>subrow</a:t>
            </a:r>
            <a:endParaRPr lang="en-US" sz="12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7E27355-08FE-4778-8A28-3DC14A2AF879}"/>
              </a:ext>
            </a:extLst>
          </p:cNvPr>
          <p:cNvCxnSpPr>
            <a:cxnSpLocks/>
            <a:stCxn id="15" idx="1"/>
            <a:endCxn id="20" idx="3"/>
          </p:cNvCxnSpPr>
          <p:nvPr/>
        </p:nvCxnSpPr>
        <p:spPr>
          <a:xfrm flipH="1" flipV="1">
            <a:off x="3589924" y="3670917"/>
            <a:ext cx="777608" cy="2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CC09849-BF14-4F6D-8159-0C4446532708}"/>
              </a:ext>
            </a:extLst>
          </p:cNvPr>
          <p:cNvSpPr/>
          <p:nvPr/>
        </p:nvSpPr>
        <p:spPr>
          <a:xfrm>
            <a:off x="2361618" y="1084555"/>
            <a:ext cx="1228463" cy="855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OSGrid</a:t>
            </a:r>
            <a:r>
              <a:rPr lang="en-US" dirty="0"/>
              <a:t> Controller</a:t>
            </a:r>
          </a:p>
          <a:p>
            <a:pPr algn="ctr"/>
            <a:r>
              <a:rPr lang="en-US" dirty="0" err="1"/>
              <a:t>onInFocus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6FEC834-C3D8-4580-99D3-3F16934C8E54}"/>
              </a:ext>
            </a:extLst>
          </p:cNvPr>
          <p:cNvCxnSpPr>
            <a:cxnSpLocks/>
            <a:stCxn id="20" idx="0"/>
            <a:endCxn id="26" idx="2"/>
          </p:cNvCxnSpPr>
          <p:nvPr/>
        </p:nvCxnSpPr>
        <p:spPr>
          <a:xfrm flipV="1">
            <a:off x="2975693" y="1939770"/>
            <a:ext cx="157" cy="1371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58FD680-CD2C-4988-8390-87097E764F7A}"/>
              </a:ext>
            </a:extLst>
          </p:cNvPr>
          <p:cNvSpPr txBox="1"/>
          <p:nvPr/>
        </p:nvSpPr>
        <p:spPr>
          <a:xfrm>
            <a:off x="1821877" y="150366"/>
            <a:ext cx="244800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Checks for Header Button Presses by checking if row ==0, otherwise configures Select All button</a:t>
            </a:r>
            <a:endParaRPr lang="en-US" sz="12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7863891-4490-4709-AECB-D079B53F61C7}"/>
              </a:ext>
            </a:extLst>
          </p:cNvPr>
          <p:cNvSpPr/>
          <p:nvPr/>
        </p:nvSpPr>
        <p:spPr>
          <a:xfrm>
            <a:off x="6296524" y="1079355"/>
            <a:ext cx="1228462" cy="850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GridCell</a:t>
            </a:r>
            <a:r>
              <a:rPr lang="en-US" dirty="0"/>
              <a:t> Location</a:t>
            </a:r>
          </a:p>
          <a:p>
            <a:pPr algn="ctr"/>
            <a:r>
              <a:rPr lang="en-US" dirty="0" err="1"/>
              <a:t>onInFocus</a:t>
            </a:r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65DD615-B3BC-48F4-BED9-BD684948AFFA}"/>
              </a:ext>
            </a:extLst>
          </p:cNvPr>
          <p:cNvCxnSpPr>
            <a:cxnSpLocks/>
            <a:stCxn id="11" idx="0"/>
            <a:endCxn id="31" idx="2"/>
          </p:cNvCxnSpPr>
          <p:nvPr/>
        </p:nvCxnSpPr>
        <p:spPr>
          <a:xfrm flipV="1">
            <a:off x="6910755" y="1930130"/>
            <a:ext cx="0" cy="138124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AC23222-333A-4FFE-8D7D-710BF0FF1077}"/>
              </a:ext>
            </a:extLst>
          </p:cNvPr>
          <p:cNvSpPr txBox="1"/>
          <p:nvPr/>
        </p:nvSpPr>
        <p:spPr>
          <a:xfrm>
            <a:off x="6188930" y="556135"/>
            <a:ext cx="14436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Adds data and emits </a:t>
            </a:r>
            <a:r>
              <a:rPr lang="en-US" sz="1400" dirty="0" err="1"/>
              <a:t>inFocus</a:t>
            </a:r>
            <a:endParaRPr lang="en-US" sz="12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8EB3183-FFA3-443C-875A-49D0E4CAFB66}"/>
              </a:ext>
            </a:extLst>
          </p:cNvPr>
          <p:cNvSpPr/>
          <p:nvPr/>
        </p:nvSpPr>
        <p:spPr>
          <a:xfrm>
            <a:off x="9687244" y="1088999"/>
            <a:ext cx="1647835" cy="850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Widget</a:t>
            </a:r>
          </a:p>
          <a:p>
            <a:pPr algn="ctr"/>
            <a:r>
              <a:rPr lang="en-US" dirty="0" err="1"/>
              <a:t>focusInEvent</a:t>
            </a:r>
            <a:endParaRPr lang="en-US" dirty="0"/>
          </a:p>
          <a:p>
            <a:pPr algn="ctr"/>
            <a:r>
              <a:rPr lang="en-US" dirty="0" err="1"/>
              <a:t>focusOutEvent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6671CE-9D0F-4227-9F55-AA7AA50E8F82}"/>
              </a:ext>
            </a:extLst>
          </p:cNvPr>
          <p:cNvSpPr txBox="1"/>
          <p:nvPr/>
        </p:nvSpPr>
        <p:spPr>
          <a:xfrm>
            <a:off x="9830382" y="565779"/>
            <a:ext cx="14436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Applies style and emits </a:t>
            </a:r>
            <a:r>
              <a:rPr lang="en-US" sz="1400" dirty="0" err="1"/>
              <a:t>inFocus</a:t>
            </a:r>
            <a:endParaRPr lang="en-US" sz="12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D84DF3D-C1CB-44AE-9C03-3A94429BB73D}"/>
              </a:ext>
            </a:extLst>
          </p:cNvPr>
          <p:cNvCxnSpPr>
            <a:cxnSpLocks/>
            <a:stCxn id="37" idx="2"/>
            <a:endCxn id="3" idx="0"/>
          </p:cNvCxnSpPr>
          <p:nvPr/>
        </p:nvCxnSpPr>
        <p:spPr>
          <a:xfrm>
            <a:off x="10511162" y="1939770"/>
            <a:ext cx="0" cy="1371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B455C17E-7F36-4048-A6A6-15F6F2E5CF35}"/>
              </a:ext>
            </a:extLst>
          </p:cNvPr>
          <p:cNvSpPr/>
          <p:nvPr/>
        </p:nvSpPr>
        <p:spPr>
          <a:xfrm>
            <a:off x="9847333" y="4647128"/>
            <a:ext cx="1514380" cy="850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Horizontal Header Push Button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904EA41-B57A-4C97-B21A-BBAE4791FF66}"/>
              </a:ext>
            </a:extLst>
          </p:cNvPr>
          <p:cNvSpPr/>
          <p:nvPr/>
        </p:nvSpPr>
        <p:spPr>
          <a:xfrm>
            <a:off x="9777117" y="5844536"/>
            <a:ext cx="1647835" cy="850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Widget</a:t>
            </a:r>
          </a:p>
          <a:p>
            <a:pPr algn="ctr"/>
            <a:r>
              <a:rPr lang="en-US" dirty="0" err="1"/>
              <a:t>focusInEvent</a:t>
            </a:r>
            <a:endParaRPr lang="en-US" dirty="0"/>
          </a:p>
          <a:p>
            <a:pPr algn="ctr"/>
            <a:r>
              <a:rPr lang="en-US" dirty="0" err="1"/>
              <a:t>focusOutEvent</a:t>
            </a: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BC1EB3B-E69F-4328-9FE6-4B1EC951A05C}"/>
              </a:ext>
            </a:extLst>
          </p:cNvPr>
          <p:cNvCxnSpPr>
            <a:stCxn id="43" idx="0"/>
            <a:endCxn id="42" idx="2"/>
          </p:cNvCxnSpPr>
          <p:nvPr/>
        </p:nvCxnSpPr>
        <p:spPr>
          <a:xfrm flipV="1">
            <a:off x="10601035" y="5497897"/>
            <a:ext cx="3488" cy="34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4AB0504C-AC0D-4BD7-B4E9-EB568940FBB2}"/>
              </a:ext>
            </a:extLst>
          </p:cNvPr>
          <p:cNvSpPr/>
          <p:nvPr/>
        </p:nvSpPr>
        <p:spPr>
          <a:xfrm>
            <a:off x="8017576" y="4647127"/>
            <a:ext cx="1514380" cy="850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Horizontal Header Widget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3789361-8EC1-448F-A17D-0E93FADABFAE}"/>
              </a:ext>
            </a:extLst>
          </p:cNvPr>
          <p:cNvCxnSpPr>
            <a:cxnSpLocks/>
            <a:stCxn id="47" idx="1"/>
            <a:endCxn id="11" idx="2"/>
          </p:cNvCxnSpPr>
          <p:nvPr/>
        </p:nvCxnSpPr>
        <p:spPr>
          <a:xfrm flipH="1" flipV="1">
            <a:off x="6910755" y="4030462"/>
            <a:ext cx="1106821" cy="1042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0612A65-DC61-458E-AD80-A7E655AE2B7A}"/>
              </a:ext>
            </a:extLst>
          </p:cNvPr>
          <p:cNvCxnSpPr>
            <a:cxnSpLocks/>
            <a:stCxn id="3" idx="1"/>
            <a:endCxn id="4" idx="3"/>
          </p:cNvCxnSpPr>
          <p:nvPr/>
        </p:nvCxnSpPr>
        <p:spPr>
          <a:xfrm flipH="1">
            <a:off x="9254160" y="3670917"/>
            <a:ext cx="7776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048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AB0134-180E-4CEA-A73A-8F3E7FF393DD}"/>
              </a:ext>
            </a:extLst>
          </p:cNvPr>
          <p:cNvSpPr txBox="1"/>
          <p:nvPr/>
        </p:nvSpPr>
        <p:spPr>
          <a:xfrm>
            <a:off x="10092072" y="130862"/>
            <a:ext cx="1708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 Selected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77145A-F2F1-4F6B-B904-F0E0F39D4066}"/>
              </a:ext>
            </a:extLst>
          </p:cNvPr>
          <p:cNvSpPr txBox="1"/>
          <p:nvPr/>
        </p:nvSpPr>
        <p:spPr>
          <a:xfrm>
            <a:off x="10808706" y="4659606"/>
            <a:ext cx="119131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stateChanged</a:t>
            </a:r>
            <a:endParaRPr lang="en-US" sz="1400" dirty="0"/>
          </a:p>
          <a:p>
            <a:r>
              <a:rPr lang="en-US" sz="1200" dirty="0"/>
              <a:t>state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904EA41-B57A-4C97-B21A-BBAE4791FF66}"/>
              </a:ext>
            </a:extLst>
          </p:cNvPr>
          <p:cNvSpPr/>
          <p:nvPr/>
        </p:nvSpPr>
        <p:spPr>
          <a:xfrm>
            <a:off x="9984790" y="3544101"/>
            <a:ext cx="1647835" cy="850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Row Select</a:t>
            </a:r>
          </a:p>
          <a:p>
            <a:pPr algn="ctr"/>
            <a:r>
              <a:rPr lang="en-US" dirty="0" err="1"/>
              <a:t>CheckBox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B2A0D18-D2EF-4F3D-879D-213B798EF402}"/>
              </a:ext>
            </a:extLst>
          </p:cNvPr>
          <p:cNvSpPr/>
          <p:nvPr/>
        </p:nvSpPr>
        <p:spPr>
          <a:xfrm>
            <a:off x="3957384" y="2352910"/>
            <a:ext cx="1647835" cy="850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GridView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4A79A99-BB37-4565-A62C-F2A4DFB47668}"/>
              </a:ext>
            </a:extLst>
          </p:cNvPr>
          <p:cNvSpPr/>
          <p:nvPr/>
        </p:nvSpPr>
        <p:spPr>
          <a:xfrm>
            <a:off x="9984790" y="2352913"/>
            <a:ext cx="1647835" cy="850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All</a:t>
            </a:r>
          </a:p>
          <a:p>
            <a:pPr algn="ctr"/>
            <a:r>
              <a:rPr lang="en-US" dirty="0" err="1"/>
              <a:t>CheckBox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A1305F2-871F-4259-9CC4-D1CBB297C854}"/>
              </a:ext>
            </a:extLst>
          </p:cNvPr>
          <p:cNvSpPr/>
          <p:nvPr/>
        </p:nvSpPr>
        <p:spPr>
          <a:xfrm>
            <a:off x="7003123" y="2352912"/>
            <a:ext cx="1647835" cy="850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OSGrid</a:t>
            </a:r>
            <a:r>
              <a:rPr lang="en-US" dirty="0"/>
              <a:t> Controller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97C902C-6AB2-491A-9B02-F7FC4DDADAD0}"/>
              </a:ext>
            </a:extLst>
          </p:cNvPr>
          <p:cNvSpPr/>
          <p:nvPr/>
        </p:nvSpPr>
        <p:spPr>
          <a:xfrm>
            <a:off x="7003123" y="1050992"/>
            <a:ext cx="1647835" cy="850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onSelectAll</a:t>
            </a:r>
            <a:endParaRPr lang="en-US" dirty="0"/>
          </a:p>
          <a:p>
            <a:pPr algn="ctr"/>
            <a:r>
              <a:rPr lang="en-US" dirty="0" err="1"/>
              <a:t>StateChanged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1EF5B85-7EE3-4E35-A55B-822C64EA4430}"/>
              </a:ext>
            </a:extLst>
          </p:cNvPr>
          <p:cNvCxnSpPr>
            <a:stCxn id="36" idx="1"/>
            <a:endCxn id="40" idx="3"/>
          </p:cNvCxnSpPr>
          <p:nvPr/>
        </p:nvCxnSpPr>
        <p:spPr>
          <a:xfrm flipH="1" flipV="1">
            <a:off x="8650958" y="2778298"/>
            <a:ext cx="13338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FACC8EC-5296-42BA-AECA-ED0C149F9AD4}"/>
              </a:ext>
            </a:extLst>
          </p:cNvPr>
          <p:cNvCxnSpPr>
            <a:cxnSpLocks/>
            <a:stCxn id="40" idx="0"/>
            <a:endCxn id="44" idx="2"/>
          </p:cNvCxnSpPr>
          <p:nvPr/>
        </p:nvCxnSpPr>
        <p:spPr>
          <a:xfrm flipV="1">
            <a:off x="7827041" y="1901763"/>
            <a:ext cx="0" cy="451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4E3D1EA-AF1C-41B0-B188-B97A218ED714}"/>
              </a:ext>
            </a:extLst>
          </p:cNvPr>
          <p:cNvSpPr txBox="1"/>
          <p:nvPr/>
        </p:nvSpPr>
        <p:spPr>
          <a:xfrm>
            <a:off x="8748166" y="2778296"/>
            <a:ext cx="132367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stateChanged</a:t>
            </a:r>
            <a:endParaRPr lang="en-US" sz="1400" dirty="0"/>
          </a:p>
          <a:p>
            <a:r>
              <a:rPr lang="en-US" sz="1200" dirty="0"/>
              <a:t>state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FF5D597-DD36-4B33-BC30-B46BEA7FFB27}"/>
              </a:ext>
            </a:extLst>
          </p:cNvPr>
          <p:cNvSpPr txBox="1"/>
          <p:nvPr/>
        </p:nvSpPr>
        <p:spPr>
          <a:xfrm>
            <a:off x="7003123" y="475249"/>
            <a:ext cx="16478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Clears selection or selects all</a:t>
            </a:r>
            <a:endParaRPr lang="en-US" sz="1200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19D5F10-67CF-4028-91D2-5082E7AE1B6E}"/>
              </a:ext>
            </a:extLst>
          </p:cNvPr>
          <p:cNvCxnSpPr>
            <a:cxnSpLocks/>
            <a:stCxn id="40" idx="1"/>
            <a:endCxn id="34" idx="3"/>
          </p:cNvCxnSpPr>
          <p:nvPr/>
        </p:nvCxnSpPr>
        <p:spPr>
          <a:xfrm flipH="1" flipV="1">
            <a:off x="5605219" y="2778296"/>
            <a:ext cx="139790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A7D9266-1BC8-484D-94E0-AFA6E1FB3B71}"/>
              </a:ext>
            </a:extLst>
          </p:cNvPr>
          <p:cNvSpPr txBox="1"/>
          <p:nvPr/>
        </p:nvSpPr>
        <p:spPr>
          <a:xfrm>
            <a:off x="5556082" y="2747519"/>
            <a:ext cx="15602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gridRow</a:t>
            </a:r>
            <a:endParaRPr lang="en-US" sz="1400" dirty="0"/>
          </a:p>
          <a:p>
            <a:r>
              <a:rPr lang="en-US" sz="1400" dirty="0" err="1"/>
              <a:t>SelectionChanged</a:t>
            </a:r>
            <a:endParaRPr lang="en-US" sz="14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195B986-2999-48AD-8FF5-F5ACB7DFBD10}"/>
              </a:ext>
            </a:extLst>
          </p:cNvPr>
          <p:cNvSpPr/>
          <p:nvPr/>
        </p:nvSpPr>
        <p:spPr>
          <a:xfrm>
            <a:off x="669715" y="2352910"/>
            <a:ext cx="1647835" cy="850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GridView</a:t>
            </a:r>
            <a:r>
              <a:rPr lang="en-US" dirty="0"/>
              <a:t> </a:t>
            </a:r>
            <a:r>
              <a:rPr lang="en-US" dirty="0" err="1"/>
              <a:t>SubTab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97BE69A-A8D1-48F2-B0D6-CD1DAA27B719}"/>
              </a:ext>
            </a:extLst>
          </p:cNvPr>
          <p:cNvSpPr txBox="1"/>
          <p:nvPr/>
        </p:nvSpPr>
        <p:spPr>
          <a:xfrm>
            <a:off x="2457711" y="2747519"/>
            <a:ext cx="15602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gridRow</a:t>
            </a:r>
            <a:endParaRPr lang="en-US" sz="1400" dirty="0"/>
          </a:p>
          <a:p>
            <a:r>
              <a:rPr lang="en-US" sz="1400" dirty="0" err="1"/>
              <a:t>SelectionChanged</a:t>
            </a:r>
            <a:endParaRPr lang="en-US" sz="1400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56E9AE3-5407-4545-9534-6631C3FFCDA9}"/>
              </a:ext>
            </a:extLst>
          </p:cNvPr>
          <p:cNvCxnSpPr>
            <a:cxnSpLocks/>
            <a:stCxn id="34" idx="1"/>
            <a:endCxn id="61" idx="3"/>
          </p:cNvCxnSpPr>
          <p:nvPr/>
        </p:nvCxnSpPr>
        <p:spPr>
          <a:xfrm flipH="1">
            <a:off x="2317550" y="2778296"/>
            <a:ext cx="16398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EC91E3E3-C82C-44E8-8011-17CC534A9275}"/>
              </a:ext>
            </a:extLst>
          </p:cNvPr>
          <p:cNvSpPr/>
          <p:nvPr/>
        </p:nvSpPr>
        <p:spPr>
          <a:xfrm>
            <a:off x="567860" y="1084969"/>
            <a:ext cx="1851543" cy="850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onGridRow</a:t>
            </a:r>
            <a:r>
              <a:rPr lang="en-US" dirty="0"/>
              <a:t> </a:t>
            </a:r>
            <a:r>
              <a:rPr lang="en-US" dirty="0" err="1"/>
              <a:t>SelectionChanged</a:t>
            </a:r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7CFADD1-2422-4336-98D0-4DB821A9292B}"/>
              </a:ext>
            </a:extLst>
          </p:cNvPr>
          <p:cNvSpPr txBox="1"/>
          <p:nvPr/>
        </p:nvSpPr>
        <p:spPr>
          <a:xfrm>
            <a:off x="391703" y="130862"/>
            <a:ext cx="220385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Calls virtual </a:t>
            </a:r>
            <a:r>
              <a:rPr lang="en-US" sz="1400" dirty="0" err="1"/>
              <a:t>onClearSelection</a:t>
            </a:r>
            <a:r>
              <a:rPr lang="en-US" sz="1400" dirty="0"/>
              <a:t> and </a:t>
            </a:r>
            <a:r>
              <a:rPr lang="en-US" sz="1400" dirty="0" err="1"/>
              <a:t>onSelectItem</a:t>
            </a:r>
            <a:r>
              <a:rPr lang="en-US" sz="1400" dirty="0"/>
              <a:t>, enables Header buttons</a:t>
            </a:r>
            <a:endParaRPr lang="en-US" sz="1200" dirty="0"/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8C753841-45AE-49EB-A35A-AFD1E9436251}"/>
              </a:ext>
            </a:extLst>
          </p:cNvPr>
          <p:cNvCxnSpPr>
            <a:cxnSpLocks/>
            <a:stCxn id="74" idx="1"/>
            <a:endCxn id="34" idx="2"/>
          </p:cNvCxnSpPr>
          <p:nvPr/>
        </p:nvCxnSpPr>
        <p:spPr>
          <a:xfrm rot="10800000">
            <a:off x="4781302" y="3203681"/>
            <a:ext cx="1449874" cy="27055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AC9B8D3D-40EB-4C0B-934A-C7FFC6CD72D0}"/>
              </a:ext>
            </a:extLst>
          </p:cNvPr>
          <p:cNvSpPr/>
          <p:nvPr/>
        </p:nvSpPr>
        <p:spPr>
          <a:xfrm>
            <a:off x="6231176" y="5483841"/>
            <a:ext cx="1647835" cy="850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OSGrid</a:t>
            </a:r>
            <a:r>
              <a:rPr lang="en-US" dirty="0"/>
              <a:t> Controller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7C3B621-6159-485F-8860-AABC29F9704F}"/>
              </a:ext>
            </a:extLst>
          </p:cNvPr>
          <p:cNvCxnSpPr>
            <a:cxnSpLocks/>
            <a:stCxn id="61" idx="0"/>
            <a:endCxn id="66" idx="2"/>
          </p:cNvCxnSpPr>
          <p:nvPr/>
        </p:nvCxnSpPr>
        <p:spPr>
          <a:xfrm flipH="1" flipV="1">
            <a:off x="1493632" y="1935740"/>
            <a:ext cx="1" cy="417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981257A-3C64-4F4D-9675-E4C50E0007B6}"/>
              </a:ext>
            </a:extLst>
          </p:cNvPr>
          <p:cNvSpPr txBox="1"/>
          <p:nvPr/>
        </p:nvSpPr>
        <p:spPr>
          <a:xfrm>
            <a:off x="10287331" y="5586062"/>
            <a:ext cx="1042751" cy="646331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GridCell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Location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44C190E-8B2A-4177-9DC1-09029D6D3B47}"/>
              </a:ext>
            </a:extLst>
          </p:cNvPr>
          <p:cNvCxnSpPr>
            <a:cxnSpLocks/>
            <a:stCxn id="43" idx="2"/>
            <a:endCxn id="79" idx="0"/>
          </p:cNvCxnSpPr>
          <p:nvPr/>
        </p:nvCxnSpPr>
        <p:spPr>
          <a:xfrm flipH="1">
            <a:off x="10808707" y="4394872"/>
            <a:ext cx="1" cy="119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862726F2-0F26-46E9-AEDA-B9394D681BA1}"/>
              </a:ext>
            </a:extLst>
          </p:cNvPr>
          <p:cNvSpPr/>
          <p:nvPr/>
        </p:nvSpPr>
        <p:spPr>
          <a:xfrm>
            <a:off x="8543981" y="5549682"/>
            <a:ext cx="1103790" cy="719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Selector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9352102-8A54-49EC-BBD7-D3F966F8B469}"/>
              </a:ext>
            </a:extLst>
          </p:cNvPr>
          <p:cNvCxnSpPr>
            <a:cxnSpLocks/>
            <a:stCxn id="79" idx="1"/>
            <a:endCxn id="84" idx="3"/>
          </p:cNvCxnSpPr>
          <p:nvPr/>
        </p:nvCxnSpPr>
        <p:spPr>
          <a:xfrm flipH="1" flipV="1">
            <a:off x="9647771" y="5909227"/>
            <a:ext cx="6395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027EEC1B-AB6B-48B5-84D5-B3367C0C60F5}"/>
              </a:ext>
            </a:extLst>
          </p:cNvPr>
          <p:cNvSpPr txBox="1"/>
          <p:nvPr/>
        </p:nvSpPr>
        <p:spPr>
          <a:xfrm>
            <a:off x="4786080" y="5860310"/>
            <a:ext cx="15602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gridRow</a:t>
            </a:r>
            <a:endParaRPr lang="en-US" sz="1400" dirty="0"/>
          </a:p>
          <a:p>
            <a:r>
              <a:rPr lang="en-US" sz="1400" dirty="0" err="1"/>
              <a:t>SelectionChanged</a:t>
            </a:r>
            <a:endParaRPr lang="en-US" sz="1400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261FBFF-F466-413E-9A47-2201DCA81CB9}"/>
              </a:ext>
            </a:extLst>
          </p:cNvPr>
          <p:cNvCxnSpPr>
            <a:cxnSpLocks/>
            <a:stCxn id="84" idx="1"/>
            <a:endCxn id="74" idx="3"/>
          </p:cNvCxnSpPr>
          <p:nvPr/>
        </p:nvCxnSpPr>
        <p:spPr>
          <a:xfrm flipH="1">
            <a:off x="7879011" y="5909227"/>
            <a:ext cx="6649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FE63E29B-4841-4195-926C-10876180A2FA}"/>
              </a:ext>
            </a:extLst>
          </p:cNvPr>
          <p:cNvSpPr/>
          <p:nvPr/>
        </p:nvSpPr>
        <p:spPr>
          <a:xfrm>
            <a:off x="8428961" y="4345040"/>
            <a:ext cx="133382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onSelection</a:t>
            </a:r>
            <a:r>
              <a:rPr lang="en-US" dirty="0"/>
              <a:t> Changed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2908E74-7206-4C34-A7C2-4C78C4FAC921}"/>
              </a:ext>
            </a:extLst>
          </p:cNvPr>
          <p:cNvSpPr txBox="1"/>
          <p:nvPr/>
        </p:nvSpPr>
        <p:spPr>
          <a:xfrm>
            <a:off x="8428961" y="3856473"/>
            <a:ext cx="14160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Update selection state</a:t>
            </a:r>
            <a:endParaRPr lang="en-US" sz="1200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E3263FA-04BD-424B-AEC5-E19426F81488}"/>
              </a:ext>
            </a:extLst>
          </p:cNvPr>
          <p:cNvCxnSpPr>
            <a:cxnSpLocks/>
            <a:stCxn id="84" idx="0"/>
            <a:endCxn id="95" idx="2"/>
          </p:cNvCxnSpPr>
          <p:nvPr/>
        </p:nvCxnSpPr>
        <p:spPr>
          <a:xfrm flipV="1">
            <a:off x="9095876" y="5259440"/>
            <a:ext cx="0" cy="290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72E141E3-96C7-4147-86B4-CF06A588B222}"/>
              </a:ext>
            </a:extLst>
          </p:cNvPr>
          <p:cNvSpPr txBox="1"/>
          <p:nvPr/>
        </p:nvSpPr>
        <p:spPr>
          <a:xfrm>
            <a:off x="7849752" y="6202472"/>
            <a:ext cx="15602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gridRow</a:t>
            </a:r>
            <a:endParaRPr lang="en-US" sz="1400" dirty="0"/>
          </a:p>
          <a:p>
            <a:r>
              <a:rPr lang="en-US" sz="1400" dirty="0" err="1"/>
              <a:t>SelectionChanged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59742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AB0134-180E-4CEA-A73A-8F3E7FF393DD}"/>
              </a:ext>
            </a:extLst>
          </p:cNvPr>
          <p:cNvSpPr txBox="1"/>
          <p:nvPr/>
        </p:nvSpPr>
        <p:spPr>
          <a:xfrm>
            <a:off x="9246172" y="142043"/>
            <a:ext cx="185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Grid Cell Changed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62726F2-0F26-46E9-AEDA-B9394D681BA1}"/>
              </a:ext>
            </a:extLst>
          </p:cNvPr>
          <p:cNvSpPr/>
          <p:nvPr/>
        </p:nvSpPr>
        <p:spPr>
          <a:xfrm>
            <a:off x="10168195" y="3607607"/>
            <a:ext cx="1103790" cy="719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Selector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81E82EA-DFB1-432B-8D64-EE4166DA7CD7}"/>
              </a:ext>
            </a:extLst>
          </p:cNvPr>
          <p:cNvSpPr/>
          <p:nvPr/>
        </p:nvSpPr>
        <p:spPr>
          <a:xfrm>
            <a:off x="7210825" y="3541766"/>
            <a:ext cx="1647835" cy="850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OSGrid</a:t>
            </a:r>
            <a:r>
              <a:rPr lang="en-US" dirty="0"/>
              <a:t> Controller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FFCB3E7-DAD0-4BB1-851A-1033A8E1EB3C}"/>
              </a:ext>
            </a:extLst>
          </p:cNvPr>
          <p:cNvSpPr/>
          <p:nvPr/>
        </p:nvSpPr>
        <p:spPr>
          <a:xfrm>
            <a:off x="4128648" y="3551413"/>
            <a:ext cx="1647835" cy="850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OSGrid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View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7B84FC4-5CB3-43E8-B8E7-55D905624141}"/>
              </a:ext>
            </a:extLst>
          </p:cNvPr>
          <p:cNvSpPr/>
          <p:nvPr/>
        </p:nvSpPr>
        <p:spPr>
          <a:xfrm>
            <a:off x="4128647" y="1963790"/>
            <a:ext cx="1647835" cy="850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onGridCell</a:t>
            </a:r>
            <a:r>
              <a:rPr lang="en-US" dirty="0"/>
              <a:t> Changed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A871756-CF38-4760-8ED3-CC3B3D49BACD}"/>
              </a:ext>
            </a:extLst>
          </p:cNvPr>
          <p:cNvCxnSpPr>
            <a:cxnSpLocks/>
            <a:stCxn id="35" idx="1"/>
            <a:endCxn id="37" idx="3"/>
          </p:cNvCxnSpPr>
          <p:nvPr/>
        </p:nvCxnSpPr>
        <p:spPr>
          <a:xfrm flipH="1">
            <a:off x="5776483" y="3967152"/>
            <a:ext cx="1434342" cy="9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C9C152B-7332-493C-9A3D-B4728BF51652}"/>
              </a:ext>
            </a:extLst>
          </p:cNvPr>
          <p:cNvCxnSpPr>
            <a:cxnSpLocks/>
            <a:stCxn id="84" idx="1"/>
            <a:endCxn id="35" idx="3"/>
          </p:cNvCxnSpPr>
          <p:nvPr/>
        </p:nvCxnSpPr>
        <p:spPr>
          <a:xfrm flipH="1">
            <a:off x="8858660" y="3967152"/>
            <a:ext cx="13095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C660E91-B3A1-41CA-947B-4D8C1089ECAF}"/>
              </a:ext>
            </a:extLst>
          </p:cNvPr>
          <p:cNvCxnSpPr>
            <a:cxnSpLocks/>
            <a:stCxn id="37" idx="0"/>
            <a:endCxn id="38" idx="2"/>
          </p:cNvCxnSpPr>
          <p:nvPr/>
        </p:nvCxnSpPr>
        <p:spPr>
          <a:xfrm flipH="1" flipV="1">
            <a:off x="4952565" y="2814561"/>
            <a:ext cx="1" cy="736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2D1E5D4-5117-4E88-A0DB-671908B9A90E}"/>
              </a:ext>
            </a:extLst>
          </p:cNvPr>
          <p:cNvSpPr txBox="1"/>
          <p:nvPr/>
        </p:nvSpPr>
        <p:spPr>
          <a:xfrm>
            <a:off x="5768944" y="4014026"/>
            <a:ext cx="1574228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gridCellChanged</a:t>
            </a:r>
            <a:endParaRPr lang="en-US" sz="1400" dirty="0"/>
          </a:p>
          <a:p>
            <a:r>
              <a:rPr lang="en-US" sz="1200" dirty="0"/>
              <a:t>location, info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CE168E5-8803-43AD-9099-91F89B69A340}"/>
              </a:ext>
            </a:extLst>
          </p:cNvPr>
          <p:cNvSpPr txBox="1"/>
          <p:nvPr/>
        </p:nvSpPr>
        <p:spPr>
          <a:xfrm>
            <a:off x="8858660" y="4014026"/>
            <a:ext cx="1574228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gridCellChanged</a:t>
            </a:r>
            <a:endParaRPr lang="en-US" sz="1400" dirty="0"/>
          </a:p>
          <a:p>
            <a:r>
              <a:rPr lang="en-US" sz="1200" dirty="0"/>
              <a:t>location, info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568EF32-8F2C-4FEC-8B01-B4983A3B4CE0}"/>
              </a:ext>
            </a:extLst>
          </p:cNvPr>
          <p:cNvSpPr txBox="1"/>
          <p:nvPr/>
        </p:nvSpPr>
        <p:spPr>
          <a:xfrm>
            <a:off x="3502014" y="1381765"/>
            <a:ext cx="312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 locked, selected, visible</a:t>
            </a:r>
          </a:p>
        </p:txBody>
      </p:sp>
    </p:spTree>
    <p:extLst>
      <p:ext uri="{BB962C8B-B14F-4D97-AF65-F5344CB8AC3E}">
        <p14:creationId xmlns:p14="http://schemas.microsoft.com/office/powerpoint/2010/main" val="3522182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1837</TotalTime>
  <Words>281</Words>
  <Application>Microsoft Office PowerPoint</Application>
  <PresentationFormat>Widescreen</PresentationFormat>
  <Paragraphs>125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Macumber</dc:creator>
  <cp:lastModifiedBy>Dan Macumber</cp:lastModifiedBy>
  <cp:revision>39</cp:revision>
  <dcterms:created xsi:type="dcterms:W3CDTF">2021-03-13T06:02:51Z</dcterms:created>
  <dcterms:modified xsi:type="dcterms:W3CDTF">2021-03-15T03:09:19Z</dcterms:modified>
</cp:coreProperties>
</file>