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195-5C0B-76B2-ADA4-20ABDA68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0E4B-AB06-8FF3-FE2C-F0254D5C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A310-4C7A-9AFA-D795-838A75B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4403-6E56-A38D-04EF-A15A471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253D-3834-9DC0-39B5-C17EB3A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F76-2242-DA36-4131-7F89A0D2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3F20-050B-2914-A1EC-9862FE35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8C26-4ECF-DFA2-6A23-7C5686B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AC2-8D63-74B8-29E7-F7C1F58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227-EB80-C0DF-7F88-B99802B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25BA-E298-16DE-94BB-0B10B67A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F9F-7951-2974-D872-AD33D58F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821-BE28-E3B6-AAA1-FA17DD0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A1A-C358-3CF6-C2CA-E2607E0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3D0-51A1-C722-3443-C1D8C25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C11-A476-050A-4B80-5152576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27A-F618-C687-CE67-0930BE7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70D-283F-7E80-ED7A-5EDFE08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9E1-8416-95EA-E32A-E9301FF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B241-FC55-44EE-87C3-9958D97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16E-C892-A4FA-22C2-8922CE6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2380-334C-2F89-B48D-24E04BC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ED6-EC38-2811-6C15-E57AEA69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4D6C-77B1-DD1C-9E0C-7700824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996-9327-8E69-1431-84A4F0B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673-ACCE-98EA-D322-B7F13314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0C64-EF13-88A1-7B36-C44FEDBC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D993-1A77-5757-AFB2-09F87A6F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71D1-0E18-D9DB-2A88-2702BA1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5E6-D307-6799-B238-BD51F80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0806-259F-F93F-DCFC-87FE78E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C34-11DB-66B3-B55B-F8022E9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E74-4A0C-121E-FD40-E45BE2F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9C0B-3E50-9E61-5461-DB50E51F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D9964-23AE-C54B-4DAA-CC99CBC4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83C1-05D3-F43D-9B2E-7648A814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95B4-210E-4D9E-5DB4-4561DA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DA4D-A19C-E08C-E089-3994937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A5D9-4860-D10B-13D8-12A59E5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40E4-7373-F77C-296D-3BF082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5307-6D7B-E57D-F84D-39E93DD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F125-5B04-A4F1-FCE8-FAD457A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8546B-FF33-2EB8-2CBF-BA98FB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D3B2-D9FF-C9F3-ECC8-6961FE2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4D4D-DB6B-0B65-7A12-32A0CABD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A6C3-8891-D260-14A5-9B751F5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6CF-032B-F74F-6509-28402A5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798F-AA9A-95D1-3B0B-5190FAD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2B5-E541-0A87-B86E-1766088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F83A-572F-9DAB-F358-9AB15A1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47C-D3B5-B34A-8510-93731B6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0657-BA5F-E91A-63F5-CFBCCB9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883-4FCB-A37E-8F5A-F784882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5DAB-2B77-60C4-2B93-605FA7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89-B03B-D914-772E-AAF25A3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A58E-DCBE-B609-A7B1-125801FD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5265-AC1D-9BF8-9624-8C18A6E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90A9-CE17-25B3-962D-A8A2B31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3A-F0B4-EC4C-A44D-85208F2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1E40-896D-C0CE-17D3-7B3ECA8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F28-DCB8-C202-7435-0EC9EBE6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6228-2A10-24E5-1BA3-23BE4E9E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08C7-D463-5B52-8AF4-79906425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679-7E74-D0D1-CB84-58BC580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IRENA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EDF-D106-C914-0EFF-259CCB11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Results, both jagged and blow up</a:t>
            </a:r>
          </a:p>
        </p:txBody>
      </p:sp>
      <p:pic>
        <p:nvPicPr>
          <p:cNvPr id="10" name="Picture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1E4679B-20A2-016C-01AA-883BE7FD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97"/>
            <a:ext cx="7924800" cy="574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r>
              <a:rPr lang="en-US" dirty="0"/>
              <a:t>This is demonstrating the jagged results as well as waste blowing up.</a:t>
            </a:r>
          </a:p>
          <a:p>
            <a:endParaRPr lang="en-US" dirty="0"/>
          </a:p>
          <a:p>
            <a:r>
              <a:rPr lang="en-US" dirty="0"/>
              <a:t>PV ICE waste doesn’t blow up…?</a:t>
            </a:r>
          </a:p>
        </p:txBody>
      </p:sp>
    </p:spTree>
    <p:extLst>
      <p:ext uri="{BB962C8B-B14F-4D97-AF65-F5344CB8AC3E}">
        <p14:creationId xmlns:p14="http://schemas.microsoft.com/office/powerpoint/2010/main" val="384496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pic>
        <p:nvPicPr>
          <p:cNvPr id="4" name="Picture 3" descr="A graph with red and green lines&#10;&#10;Description automatically generated with low confidence">
            <a:extLst>
              <a:ext uri="{FF2B5EF4-FFF2-40B4-BE49-F238E27FC236}">
                <a16:creationId xmlns:a16="http://schemas.microsoft.com/office/drawing/2014/main" id="{A422E2E7-E0E3-6258-3EA2-0E98D924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9"/>
            <a:ext cx="8442960" cy="603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</p:spTree>
    <p:extLst>
      <p:ext uri="{BB962C8B-B14F-4D97-AF65-F5344CB8AC3E}">
        <p14:creationId xmlns:p14="http://schemas.microsoft.com/office/powerpoint/2010/main" val="167280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 global projection through 2050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BA1E211-A53D-07BE-5767-EE874A2F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18" y="58670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/>
          </a:bodyPr>
          <a:lstStyle/>
          <a:p>
            <a:r>
              <a:rPr lang="en-US" dirty="0"/>
              <a:t>Aggregate Results, blow up starts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endParaRPr lang="en-US" dirty="0"/>
          </a:p>
          <a:p>
            <a:r>
              <a:rPr lang="en-US" dirty="0"/>
              <a:t>PV ICE waste doesn’t blow up</a:t>
            </a:r>
          </a:p>
          <a:p>
            <a:endParaRPr lang="en-US" dirty="0"/>
          </a:p>
          <a:p>
            <a:r>
              <a:rPr lang="en-US" dirty="0"/>
              <a:t>Like the 100MW/</a:t>
            </a:r>
            <a:r>
              <a:rPr lang="en-US" dirty="0" err="1"/>
              <a:t>yr</a:t>
            </a:r>
            <a:r>
              <a:rPr lang="en-US" dirty="0"/>
              <a:t>, the blowing up seems to only start the last two-</a:t>
            </a:r>
            <a:r>
              <a:rPr lang="en-US" dirty="0" err="1"/>
              <a:t>ish</a:t>
            </a:r>
            <a:r>
              <a:rPr lang="en-US" dirty="0"/>
              <a:t> years before 2050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1A7C0C-7391-5AF6-7E33-6F0D4485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1529"/>
            <a:ext cx="7689273" cy="6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  <p:pic>
        <p:nvPicPr>
          <p:cNvPr id="6" name="Picture 5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F06331-31FF-4650-FE8F-A057B490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49"/>
            <a:ext cx="7716982" cy="6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58E-98F2-4427-F894-5C02EC6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Problem: Waste is larger than Virgin </a:t>
            </a:r>
          </a:p>
        </p:txBody>
      </p:sp>
      <p:pic>
        <p:nvPicPr>
          <p:cNvPr id="14" name="Content Placeholder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6F7EAF2-5F42-0F63-4F8A-5B8F365E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480"/>
            <a:ext cx="7122160" cy="55727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62FC1-CCAA-3D29-79F6-38FA4959DF84}"/>
              </a:ext>
            </a:extLst>
          </p:cNvPr>
          <p:cNvCxnSpPr>
            <a:cxnSpLocks/>
          </p:cNvCxnSpPr>
          <p:nvPr/>
        </p:nvCxnSpPr>
        <p:spPr>
          <a:xfrm flipH="1">
            <a:off x="7486906" y="185928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8AA826-23C6-B56B-3C64-BB895D8A160A}"/>
              </a:ext>
            </a:extLst>
          </p:cNvPr>
          <p:cNvSpPr txBox="1"/>
          <p:nvPr/>
        </p:nvSpPr>
        <p:spPr>
          <a:xfrm>
            <a:off x="8162546" y="1950720"/>
            <a:ext cx="403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Wastes</a:t>
            </a:r>
          </a:p>
          <a:p>
            <a:r>
              <a:rPr lang="en-US" dirty="0"/>
              <a:t>This uses the standard material baselines</a:t>
            </a:r>
          </a:p>
          <a:p>
            <a:r>
              <a:rPr lang="en-US" dirty="0"/>
              <a:t>It looks cumulative instead of annual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6C8EF-987E-F87F-99E8-FF4D2BE742FB}"/>
              </a:ext>
            </a:extLst>
          </p:cNvPr>
          <p:cNvCxnSpPr>
            <a:cxnSpLocks/>
          </p:cNvCxnSpPr>
          <p:nvPr/>
        </p:nvCxnSpPr>
        <p:spPr>
          <a:xfrm flipH="1">
            <a:off x="7486906" y="604520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CDC74A-E4E3-1FBD-4FC3-CD8B9A8C5C1D}"/>
              </a:ext>
            </a:extLst>
          </p:cNvPr>
          <p:cNvSpPr txBox="1"/>
          <p:nvPr/>
        </p:nvSpPr>
        <p:spPr>
          <a:xfrm>
            <a:off x="8162546" y="6136640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Virgin, PV ICE waste and virgin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F732-0675-D235-7A7F-75ED13CF8FBD}"/>
              </a:ext>
            </a:extLst>
          </p:cNvPr>
          <p:cNvCxnSpPr>
            <a:cxnSpLocks/>
          </p:cNvCxnSpPr>
          <p:nvPr/>
        </p:nvCxnSpPr>
        <p:spPr>
          <a:xfrm flipH="1">
            <a:off x="7578346" y="372185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7AAF48-DBBC-3A2B-9DFD-1C00EF06DAEB}"/>
              </a:ext>
            </a:extLst>
          </p:cNvPr>
          <p:cNvSpPr txBox="1"/>
          <p:nvPr/>
        </p:nvSpPr>
        <p:spPr>
          <a:xfrm>
            <a:off x="8253986" y="3813294"/>
            <a:ext cx="393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r_IRENA</a:t>
            </a:r>
            <a:r>
              <a:rPr lang="en-US" dirty="0"/>
              <a:t> Wastes</a:t>
            </a:r>
          </a:p>
          <a:p>
            <a:r>
              <a:rPr lang="en-US" dirty="0"/>
              <a:t>This is lower because this one uses the high recycling materials</a:t>
            </a:r>
          </a:p>
          <a:p>
            <a:r>
              <a:rPr lang="en-US" dirty="0"/>
              <a:t>It looks cumulative instead of annual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C581E-3FC2-929C-25AE-1CCA8CAE36BA}"/>
              </a:ext>
            </a:extLst>
          </p:cNvPr>
          <p:cNvSpPr txBox="1"/>
          <p:nvPr/>
        </p:nvSpPr>
        <p:spPr>
          <a:xfrm>
            <a:off x="2702560" y="944880"/>
            <a:ext cx="20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all Module</a:t>
            </a:r>
          </a:p>
          <a:p>
            <a:r>
              <a:rPr lang="en-US" dirty="0" err="1"/>
              <a:t>VirginStock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8787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09C-035D-7A12-BF7D-2C9B714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produce the previous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5002-3AC8-E02B-CF78-0D0D25FB29E5}"/>
              </a:ext>
            </a:extLst>
          </p:cNvPr>
          <p:cNvSpPr txBox="1"/>
          <p:nvPr/>
        </p:nvSpPr>
        <p:spPr>
          <a:xfrm>
            <a:off x="1041400" y="1859280"/>
            <a:ext cx="843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ii_yearly</a:t>
            </a:r>
            <a:r>
              <a:rPr lang="en-US" dirty="0"/>
              <a:t>, </a:t>
            </a:r>
            <a:r>
              <a:rPr lang="en-US" dirty="0" err="1"/>
              <a:t>ii_cumu</a:t>
            </a:r>
            <a:r>
              <a:rPr lang="en-US" dirty="0"/>
              <a:t> = sim1.aggregateResults() #have to do this to get auto plots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['WasteAll_Module_sim1_IRENA_[</a:t>
            </a:r>
            <a:r>
              <a:rPr lang="en-US" dirty="0" err="1"/>
              <a:t>Tonnes</a:t>
            </a:r>
            <a:r>
              <a:rPr lang="en-US" dirty="0"/>
              <a:t>]'], label='waste')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['VirginStock_Module_sim1_IRENA_[</a:t>
            </a:r>
            <a:r>
              <a:rPr lang="en-US" dirty="0" err="1"/>
              <a:t>Tonnes</a:t>
            </a:r>
            <a:r>
              <a:rPr lang="en-US" dirty="0"/>
              <a:t>]'], label='virgin')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905B-C283-ABAB-BC3D-069096C708D0}"/>
              </a:ext>
            </a:extLst>
          </p:cNvPr>
          <p:cNvSpPr txBox="1"/>
          <p:nvPr/>
        </p:nvSpPr>
        <p:spPr>
          <a:xfrm>
            <a:off x="7153340" y="1251764"/>
            <a:ext cx="464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*Does not use </a:t>
            </a:r>
            <a:r>
              <a:rPr lang="en-US" sz="2800" dirty="0" err="1"/>
              <a:t>weilbull</a:t>
            </a:r>
            <a:r>
              <a:rPr lang="en-US" sz="2800" dirty="0"/>
              <a:t> params</a:t>
            </a:r>
          </a:p>
        </p:txBody>
      </p:sp>
    </p:spTree>
    <p:extLst>
      <p:ext uri="{BB962C8B-B14F-4D97-AF65-F5344CB8AC3E}">
        <p14:creationId xmlns:p14="http://schemas.microsoft.com/office/powerpoint/2010/main" val="2872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1DD-9DFE-32C5-4126-2C037C8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21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area failures seem reasonable…?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22CB-DA54-D8BF-6429-C8D3A410C273}"/>
              </a:ext>
            </a:extLst>
          </p:cNvPr>
          <p:cNvSpPr txBox="1"/>
          <p:nvPr/>
        </p:nvSpPr>
        <p:spPr>
          <a:xfrm>
            <a:off x="0" y="1010702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r_irena_fail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r_irena_life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pvice_fail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pvice_life</a:t>
            </a:r>
            <a:r>
              <a:rPr lang="en-US" dirty="0"/>
              <a:t>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DC84C4C-202A-0472-450A-0557CDD7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824935"/>
            <a:ext cx="7691120" cy="60179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B5006-8BEC-3B61-C5FE-14E7973B7A54}"/>
              </a:ext>
            </a:extLst>
          </p:cNvPr>
          <p:cNvCxnSpPr>
            <a:cxnSpLocks/>
          </p:cNvCxnSpPr>
          <p:nvPr/>
        </p:nvCxnSpPr>
        <p:spPr>
          <a:xfrm>
            <a:off x="8346439" y="1974136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1C52D-2AF0-0665-8EA1-CF8DC0B370DD}"/>
              </a:ext>
            </a:extLst>
          </p:cNvPr>
          <p:cNvSpPr txBox="1"/>
          <p:nvPr/>
        </p:nvSpPr>
        <p:spPr>
          <a:xfrm>
            <a:off x="7228409" y="19741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lifetime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DataOut_m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6E16-FEAA-F764-B093-7A45877F7E32}"/>
              </a:ext>
            </a:extLst>
          </p:cNvPr>
          <p:cNvSpPr txBox="1"/>
          <p:nvPr/>
        </p:nvSpPr>
        <p:spPr>
          <a:xfrm>
            <a:off x="5338649" y="56485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Fails from </a:t>
            </a:r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8B355E0-5B77-BCAA-0524-2FFA4E2C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" y="172720"/>
            <a:ext cx="8684615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536-57C4-333F-F603-8CF81B4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Things that look correct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26B73F9-3E02-1DC2-17DC-E3FDB46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" y="1114040"/>
            <a:ext cx="5148082" cy="3959360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7E3B413-1597-5998-2359-6587DFE6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5" y="0"/>
            <a:ext cx="6483995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214-F89D-1982-3A65-6C91BD4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IRENA and </a:t>
            </a:r>
            <a:r>
              <a:rPr lang="en-US" dirty="0" err="1"/>
              <a:t>r_IRENA</a:t>
            </a:r>
            <a:r>
              <a:rPr lang="en-US" dirty="0"/>
              <a:t> </a:t>
            </a:r>
            <a:r>
              <a:rPr lang="en-US" dirty="0" err="1"/>
              <a:t>dataIn_m</a:t>
            </a:r>
            <a:r>
              <a:rPr lang="en-US" dirty="0"/>
              <a:t> are essentially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8A7E-955F-9B8A-9BE9-8660D783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R_IRENA has slightly different t50 t90 values, eventually these should get overwritten by Weibull params.</a:t>
            </a:r>
          </a:p>
        </p:txBody>
      </p:sp>
    </p:spTree>
    <p:extLst>
      <p:ext uri="{BB962C8B-B14F-4D97-AF65-F5344CB8AC3E}">
        <p14:creationId xmlns:p14="http://schemas.microsoft.com/office/powerpoint/2010/main" val="10936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3B7-3E19-B996-867D-DE9997C2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Used a 100.0 MW annual install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1485AC-8F57-2EFC-CDAD-ED3F3DC4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9" y="0"/>
            <a:ext cx="534925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648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DEBUG IRENA</vt:lpstr>
      <vt:lpstr>Problem: Waste is larger than Virgin </vt:lpstr>
      <vt:lpstr>Code to produce the previous graph</vt:lpstr>
      <vt:lpstr>DataOut_m area failures seem reasonable…?</vt:lpstr>
      <vt:lpstr>PowerPoint Presentation</vt:lpstr>
      <vt:lpstr>Things that look correct</vt:lpstr>
      <vt:lpstr>IRENA and r_IRENA dataIn_m are essentially identical</vt:lpstr>
      <vt:lpstr>DataOut_M</vt:lpstr>
      <vt:lpstr>Remove the Trim year extension</vt:lpstr>
      <vt:lpstr>Aggregate Results, both jagged and blow up</vt:lpstr>
      <vt:lpstr>DataOut_m shows both jagged and blow up?</vt:lpstr>
      <vt:lpstr>Remove the Trim year extension</vt:lpstr>
      <vt:lpstr>Aggregate Results, blow up starts </vt:lpstr>
      <vt:lpstr>DataOut_m shows both jagged and blow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IRENA</dc:title>
  <dc:creator>Mirletz, Heather</dc:creator>
  <cp:lastModifiedBy>Mirletz, Heather</cp:lastModifiedBy>
  <cp:revision>2</cp:revision>
  <dcterms:created xsi:type="dcterms:W3CDTF">2023-05-16T15:53:31Z</dcterms:created>
  <dcterms:modified xsi:type="dcterms:W3CDTF">2023-05-16T19:35:25Z</dcterms:modified>
</cp:coreProperties>
</file>