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6"/>
    <a:srgbClr val="FF9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8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3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2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81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862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330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769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429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287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534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1575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7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43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5635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777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65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1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2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5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7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4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5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8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DE7A-2F88-4186-BBAC-CFFB1713D382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3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084B5-01C9-41F8-9B3F-DBDC28D037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7/10/2014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314DB-5B33-4024-AF8F-A8692812E6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82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600200" y="3200402"/>
            <a:ext cx="6019800" cy="22860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arallelogram 12"/>
          <p:cNvSpPr/>
          <p:nvPr/>
        </p:nvSpPr>
        <p:spPr>
          <a:xfrm>
            <a:off x="3581400" y="3733800"/>
            <a:ext cx="533400" cy="685800"/>
          </a:xfrm>
          <a:prstGeom prst="parallelogram">
            <a:avLst/>
          </a:prstGeom>
          <a:solidFill>
            <a:srgbClr val="0072C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>
            <a:off x="3657600" y="3811657"/>
            <a:ext cx="533400" cy="685800"/>
          </a:xfrm>
          <a:prstGeom prst="parallelogram">
            <a:avLst/>
          </a:prstGeom>
          <a:solidFill>
            <a:srgbClr val="0072C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3476708" y="3886202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3581400" y="1295400"/>
            <a:ext cx="533400" cy="685800"/>
          </a:xfrm>
          <a:prstGeom prst="parallelogram">
            <a:avLst/>
          </a:prstGeom>
          <a:solidFill>
            <a:srgbClr val="0072C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3657600" y="1373257"/>
            <a:ext cx="533400" cy="685800"/>
          </a:xfrm>
          <a:prstGeom prst="parallelogram">
            <a:avLst/>
          </a:prstGeom>
          <a:solidFill>
            <a:srgbClr val="0072C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3476708" y="1447802"/>
            <a:ext cx="457200" cy="457200"/>
          </a:xfrm>
          <a:prstGeom prst="flowChartConnector">
            <a:avLst/>
          </a:prstGeom>
          <a:solidFill>
            <a:srgbClr val="FF9400"/>
          </a:solidFill>
          <a:ln w="1905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5334000" y="3733800"/>
            <a:ext cx="533400" cy="685800"/>
          </a:xfrm>
          <a:prstGeom prst="parallelogram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5410200" y="3811657"/>
            <a:ext cx="533400" cy="685800"/>
          </a:xfrm>
          <a:prstGeom prst="parallelogram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5229308" y="3886202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hevron 1"/>
          <p:cNvSpPr/>
          <p:nvPr/>
        </p:nvSpPr>
        <p:spPr>
          <a:xfrm>
            <a:off x="2133600" y="3429000"/>
            <a:ext cx="304800" cy="152400"/>
          </a:xfrm>
          <a:prstGeom prst="chevr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rot="5400000">
            <a:off x="2699266" y="3541298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3600" y="46482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?</a:t>
            </a:r>
            <a:endParaRPr lang="en-US" sz="1200" b="1" dirty="0">
              <a:solidFill>
                <a:schemeClr val="bg1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5000" y="4266424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+</a:t>
            </a:r>
          </a:p>
        </p:txBody>
      </p:sp>
      <p:sp>
        <p:nvSpPr>
          <p:cNvPr id="5" name="Oval 4"/>
          <p:cNvSpPr/>
          <p:nvPr/>
        </p:nvSpPr>
        <p:spPr>
          <a:xfrm>
            <a:off x="2352714" y="4114800"/>
            <a:ext cx="152400" cy="1524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+mj-lt"/>
              <a:cs typeface="Consolas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67000" y="3811657"/>
            <a:ext cx="152400" cy="150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971800" y="4497457"/>
            <a:ext cx="304800" cy="296353"/>
            <a:chOff x="2971800" y="4497457"/>
            <a:chExt cx="304800" cy="296353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971800" y="4786699"/>
              <a:ext cx="304800" cy="32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032762" y="4701765"/>
              <a:ext cx="45719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78481" y="4634619"/>
              <a:ext cx="45719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27746" y="4576527"/>
              <a:ext cx="45719" cy="1942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76108" y="4706292"/>
              <a:ext cx="45719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2985381" y="4497457"/>
              <a:ext cx="0" cy="29635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lowchart: Punched Tape 6"/>
          <p:cNvSpPr/>
          <p:nvPr/>
        </p:nvSpPr>
        <p:spPr>
          <a:xfrm rot="17638349">
            <a:off x="4561221" y="3905072"/>
            <a:ext cx="81115" cy="81789"/>
          </a:xfrm>
          <a:prstGeom prst="flowChartPunchedTap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10200" y="3276600"/>
            <a:ext cx="83261" cy="8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098339" y="3276600"/>
            <a:ext cx="83261" cy="16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nip Single Corner Rectangle 28"/>
          <p:cNvSpPr/>
          <p:nvPr/>
        </p:nvSpPr>
        <p:spPr>
          <a:xfrm rot="10800000" flipH="1">
            <a:off x="5098338" y="3300661"/>
            <a:ext cx="83261" cy="78793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00700" y="1179447"/>
            <a:ext cx="381000" cy="536710"/>
          </a:xfrm>
          <a:prstGeom prst="rect">
            <a:avLst/>
          </a:prstGeom>
          <a:solidFill>
            <a:srgbClr val="0072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753100" y="1256966"/>
            <a:ext cx="381000" cy="685800"/>
          </a:xfrm>
          <a:prstGeom prst="rect">
            <a:avLst/>
          </a:prstGeom>
          <a:solidFill>
            <a:srgbClr val="0072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5461569" y="1403644"/>
            <a:ext cx="457200" cy="457200"/>
          </a:xfrm>
          <a:prstGeom prst="flowChartConnector">
            <a:avLst/>
          </a:prstGeom>
          <a:solidFill>
            <a:srgbClr val="0072C6"/>
          </a:solidFill>
          <a:ln w="285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82782" y="750960"/>
            <a:ext cx="1958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Flowchart: Connector 34"/>
          <p:cNvSpPr/>
          <p:nvPr/>
        </p:nvSpPr>
        <p:spPr>
          <a:xfrm>
            <a:off x="1143000" y="1219202"/>
            <a:ext cx="457200" cy="457200"/>
          </a:xfrm>
          <a:prstGeom prst="flowChartConnector">
            <a:avLst/>
          </a:prstGeom>
          <a:solidFill>
            <a:srgbClr val="FF9400"/>
          </a:solidFill>
          <a:ln w="1905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78286" y="1374128"/>
            <a:ext cx="1826827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4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F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134070"/>
            <a:ext cx="79248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System Advisor Model</a:t>
            </a:r>
          </a:p>
          <a:p>
            <a:endParaRPr lang="en-US" sz="3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r>
              <a:rPr lang="en-US" sz="3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Version 2014.9.10</a:t>
            </a:r>
          </a:p>
          <a:p>
            <a:endParaRPr lang="en-US" sz="3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endParaRPr lang="en-US" sz="3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endParaRPr lang="en-US" sz="3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endParaRPr lang="en-US" sz="3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r>
              <a:rPr lang="en-US" sz="3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Starting up… please wait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prstClr val="white">
                  <a:lumMod val="65000"/>
                </a:prstClr>
              </a:solidFill>
              <a:latin typeface="Segoe UI Light" panose="020B0502040204020203" pitchFamily="34" charset="0"/>
            </a:endParaRPr>
          </a:p>
          <a:p>
            <a:r>
              <a:rPr lang="en-US" dirty="0" smtClean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</a:rPr>
              <a:t>         Copyright 2014, National Renewable Energy Laboratory</a:t>
            </a:r>
          </a:p>
          <a:p>
            <a:endParaRPr lang="en-US" dirty="0" smtClean="0">
              <a:solidFill>
                <a:prstClr val="white">
                  <a:lumMod val="65000"/>
                </a:prst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1029" name="Picture 5" descr="C:\Users\adobos\Projects\SAMnt\resource\nr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172466"/>
            <a:ext cx="1533739" cy="44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414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22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Batang</vt:lpstr>
      <vt:lpstr>Arial</vt:lpstr>
      <vt:lpstr>Calibri</vt:lpstr>
      <vt:lpstr>Consolas</vt:lpstr>
      <vt:lpstr>Segoe UI</vt:lpstr>
      <vt:lpstr>Segoe UI Light</vt:lpstr>
      <vt:lpstr>Segoe UI Semibold</vt:lpstr>
      <vt:lpstr>Office Theme</vt:lpstr>
      <vt:lpstr>1_Office Theme</vt:lpstr>
      <vt:lpstr>PowerPoint Presentation</vt:lpstr>
      <vt:lpstr>PowerPoint Presentation</vt:lpstr>
    </vt:vector>
  </TitlesOfParts>
  <Company>NREL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NREL</dc:creator>
  <cp:lastModifiedBy>Aron Dobos</cp:lastModifiedBy>
  <cp:revision>18</cp:revision>
  <dcterms:created xsi:type="dcterms:W3CDTF">2013-07-09T23:21:30Z</dcterms:created>
  <dcterms:modified xsi:type="dcterms:W3CDTF">2014-07-10T22:39:44Z</dcterms:modified>
</cp:coreProperties>
</file>