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8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6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6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2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8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E7A-2F88-4186-BBAC-CFFB1713D382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4B5-01C9-41F8-9B3F-DBDC28D037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7/21/2014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14DB-5B33-4024-AF8F-A8692812E6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200402"/>
            <a:ext cx="6019800" cy="22860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581400" y="37338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3657600" y="38116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767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581400" y="12954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657600" y="13732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6708" y="14478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4000" y="3733800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410200" y="3811657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293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2133600" y="3429000"/>
            <a:ext cx="304800" cy="152400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2699266" y="354129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200" b="1" dirty="0">
              <a:solidFill>
                <a:schemeClr val="bg1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26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2352714" y="4114800"/>
            <a:ext cx="152400" cy="1524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811657"/>
            <a:ext cx="152400" cy="1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71800" y="4497457"/>
            <a:ext cx="304800" cy="296353"/>
            <a:chOff x="2971800" y="4497457"/>
            <a:chExt cx="304800" cy="29635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71800" y="4786699"/>
              <a:ext cx="304800" cy="3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32762" y="4701765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78481" y="4634619"/>
              <a:ext cx="45719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27746" y="4576527"/>
              <a:ext cx="45719" cy="1942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6108" y="4706292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985381" y="4497457"/>
              <a:ext cx="0" cy="2963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owchart: Punched Tape 6"/>
          <p:cNvSpPr/>
          <p:nvPr/>
        </p:nvSpPr>
        <p:spPr>
          <a:xfrm rot="17638349">
            <a:off x="4561221" y="3905072"/>
            <a:ext cx="81115" cy="81789"/>
          </a:xfrm>
          <a:prstGeom prst="flowChartPunchedTap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276600"/>
            <a:ext cx="83261" cy="8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098339" y="3276600"/>
            <a:ext cx="83261" cy="1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 rot="10800000" flipH="1">
            <a:off x="5098338" y="3300661"/>
            <a:ext cx="83261" cy="7879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00700" y="1179447"/>
            <a:ext cx="381000" cy="53671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53100" y="1256966"/>
            <a:ext cx="381000" cy="68580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461569" y="1403644"/>
            <a:ext cx="457200" cy="457200"/>
          </a:xfrm>
          <a:prstGeom prst="flowChartConnector">
            <a:avLst/>
          </a:prstGeom>
          <a:solidFill>
            <a:srgbClr val="0072C6"/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2782" y="750960"/>
            <a:ext cx="1958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143000" y="12192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8286" y="1374128"/>
            <a:ext cx="1826827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15391" y="1856290"/>
            <a:ext cx="904788" cy="876915"/>
            <a:chOff x="547818" y="2590800"/>
            <a:chExt cx="904788" cy="876915"/>
          </a:xfrm>
        </p:grpSpPr>
        <p:sp>
          <p:nvSpPr>
            <p:cNvPr id="37" name="Flowchart: Connector 36"/>
            <p:cNvSpPr/>
            <p:nvPr/>
          </p:nvSpPr>
          <p:spPr>
            <a:xfrm>
              <a:off x="547818" y="2590800"/>
              <a:ext cx="904788" cy="876915"/>
            </a:xfrm>
            <a:prstGeom prst="flowChartConnector">
              <a:avLst/>
            </a:prstGeom>
            <a:solidFill>
              <a:srgbClr val="FF94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678286" y="2810646"/>
              <a:ext cx="647738" cy="568809"/>
            </a:xfrm>
            <a:prstGeom prst="su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6255" y="3146889"/>
              <a:ext cx="507914" cy="173080"/>
            </a:xfrm>
            <a:prstGeom prst="rect">
              <a:avLst/>
            </a:prstGeom>
            <a:solidFill>
              <a:srgbClr val="FF9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4400" y="3255920"/>
              <a:ext cx="168145" cy="173080"/>
            </a:xfrm>
            <a:prstGeom prst="rect">
              <a:avLst/>
            </a:prstGeom>
            <a:solidFill>
              <a:srgbClr val="FF9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34070"/>
            <a:ext cx="7924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System Advisor Model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Version 2014.9.10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Starting up… please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         Copyright 2014, National Renewable Energy Laboratory</a:t>
            </a:r>
          </a:p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C:\Users\adobos\Projects\SAMnt\resource\n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72466"/>
            <a:ext cx="1533739" cy="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Aron Dobos</cp:lastModifiedBy>
  <cp:revision>19</cp:revision>
  <dcterms:created xsi:type="dcterms:W3CDTF">2013-07-09T23:21:30Z</dcterms:created>
  <dcterms:modified xsi:type="dcterms:W3CDTF">2014-07-21T15:48:51Z</dcterms:modified>
</cp:coreProperties>
</file>