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A60"/>
    <a:srgbClr val="FF9400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6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3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76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2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8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3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5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4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7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84B5-01C9-41F8-9B3F-DBDC28D0379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14DB-5B33-4024-AF8F-A8692812E68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DE7A-2F88-4186-BBAC-CFFB1713D382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CC16-9750-4A56-91ED-0B1BD6E8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084B5-01C9-41F8-9B3F-DBDC28D037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5/14/2015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14DB-5B33-4024-AF8F-A8692812E6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00200" y="3200402"/>
            <a:ext cx="6019800" cy="2286000"/>
          </a:xfrm>
          <a:prstGeom prst="rect">
            <a:avLst/>
          </a:prstGeom>
          <a:solidFill>
            <a:srgbClr val="007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>
            <a:off x="3581400" y="37338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3657600" y="38116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34767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3581400" y="1295400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657600" y="1373257"/>
            <a:ext cx="533400" cy="685800"/>
          </a:xfrm>
          <a:prstGeom prst="parallelogram">
            <a:avLst/>
          </a:prstGeom>
          <a:solidFill>
            <a:srgbClr val="0072C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476708" y="14478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334000" y="3733800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410200" y="3811657"/>
            <a:ext cx="533400" cy="685800"/>
          </a:xfrm>
          <a:prstGeom prst="parallelogram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229308" y="3886202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/>
          <p:cNvSpPr/>
          <p:nvPr/>
        </p:nvSpPr>
        <p:spPr>
          <a:xfrm>
            <a:off x="2133600" y="3429000"/>
            <a:ext cx="304800" cy="152400"/>
          </a:xfrm>
          <a:prstGeom prst="chevr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5400000">
            <a:off x="2699266" y="3541298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Consolas" pitchFamily="49" charset="0"/>
                <a:ea typeface="Batang" pitchFamily="18" charset="-127"/>
                <a:cs typeface="Consolas" pitchFamily="49" charset="0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200" b="1" dirty="0">
              <a:solidFill>
                <a:schemeClr val="bg1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0" y="426642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+</a:t>
            </a:r>
          </a:p>
        </p:txBody>
      </p:sp>
      <p:sp>
        <p:nvSpPr>
          <p:cNvPr id="5" name="Oval 4"/>
          <p:cNvSpPr/>
          <p:nvPr/>
        </p:nvSpPr>
        <p:spPr>
          <a:xfrm>
            <a:off x="2352714" y="4114800"/>
            <a:ext cx="152400" cy="152400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j-lt"/>
              <a:cs typeface="Consolas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3811657"/>
            <a:ext cx="152400" cy="15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71800" y="4497457"/>
            <a:ext cx="304800" cy="296353"/>
            <a:chOff x="2971800" y="4497457"/>
            <a:chExt cx="304800" cy="29635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71800" y="4786699"/>
              <a:ext cx="304800" cy="3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032762" y="4701765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78481" y="4634619"/>
              <a:ext cx="45719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27746" y="4576527"/>
              <a:ext cx="45719" cy="1942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6108" y="4706292"/>
              <a:ext cx="45719" cy="76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2985381" y="4497457"/>
              <a:ext cx="0" cy="29635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owchart: Punched Tape 6"/>
          <p:cNvSpPr/>
          <p:nvPr/>
        </p:nvSpPr>
        <p:spPr>
          <a:xfrm rot="17638349">
            <a:off x="4561221" y="3905072"/>
            <a:ext cx="81115" cy="81789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276600"/>
            <a:ext cx="83261" cy="8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098339" y="3276600"/>
            <a:ext cx="83261" cy="1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Single Corner Rectangle 28"/>
          <p:cNvSpPr/>
          <p:nvPr/>
        </p:nvSpPr>
        <p:spPr>
          <a:xfrm rot="10800000" flipH="1">
            <a:off x="5098338" y="3300661"/>
            <a:ext cx="83261" cy="78793"/>
          </a:xfrm>
          <a:prstGeom prst="snip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00700" y="1179447"/>
            <a:ext cx="381000" cy="53671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53100" y="1256966"/>
            <a:ext cx="381000" cy="685800"/>
          </a:xfrm>
          <a:prstGeom prst="rect">
            <a:avLst/>
          </a:prstGeom>
          <a:solidFill>
            <a:srgbClr val="0072C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461569" y="1403644"/>
            <a:ext cx="457200" cy="457200"/>
          </a:xfrm>
          <a:prstGeom prst="flowChartConnector">
            <a:avLst/>
          </a:prstGeom>
          <a:solidFill>
            <a:srgbClr val="0072C6"/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82782" y="750960"/>
            <a:ext cx="1958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SAM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Flowchart: Connector 34"/>
          <p:cNvSpPr/>
          <p:nvPr/>
        </p:nvSpPr>
        <p:spPr>
          <a:xfrm>
            <a:off x="1143000" y="1219202"/>
            <a:ext cx="457200" cy="457200"/>
          </a:xfrm>
          <a:prstGeom prst="flowChartConnector">
            <a:avLst/>
          </a:prstGeom>
          <a:solidFill>
            <a:srgbClr val="FF94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78286" y="1374128"/>
            <a:ext cx="1826827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15391" y="1856290"/>
            <a:ext cx="904788" cy="876915"/>
            <a:chOff x="547818" y="2590800"/>
            <a:chExt cx="904788" cy="876915"/>
          </a:xfrm>
        </p:grpSpPr>
        <p:sp>
          <p:nvSpPr>
            <p:cNvPr id="37" name="Flowchart: Connector 36"/>
            <p:cNvSpPr/>
            <p:nvPr/>
          </p:nvSpPr>
          <p:spPr>
            <a:xfrm>
              <a:off x="547818" y="2590800"/>
              <a:ext cx="904788" cy="876915"/>
            </a:xfrm>
            <a:prstGeom prst="flowChartConnector">
              <a:avLst/>
            </a:prstGeom>
            <a:solidFill>
              <a:srgbClr val="FF94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n 29"/>
            <p:cNvSpPr/>
            <p:nvPr/>
          </p:nvSpPr>
          <p:spPr>
            <a:xfrm>
              <a:off x="678286" y="2810646"/>
              <a:ext cx="647738" cy="568809"/>
            </a:xfrm>
            <a:prstGeom prst="su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46255" y="3146889"/>
              <a:ext cx="507914" cy="173080"/>
            </a:xfrm>
            <a:prstGeom prst="rect">
              <a:avLst/>
            </a:prstGeom>
            <a:solidFill>
              <a:srgbClr val="FF9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4400" y="3255920"/>
              <a:ext cx="168145" cy="173080"/>
            </a:xfrm>
            <a:prstGeom prst="rect">
              <a:avLst/>
            </a:prstGeom>
            <a:solidFill>
              <a:srgbClr val="FF9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02740" y="1524000"/>
            <a:ext cx="1371600" cy="1371600"/>
          </a:xfrm>
          <a:prstGeom prst="rect">
            <a:avLst/>
          </a:prstGeom>
          <a:solidFill>
            <a:srgbClr val="26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317200" y="293760"/>
            <a:ext cx="457200" cy="4572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n 37"/>
          <p:cNvSpPr/>
          <p:nvPr/>
        </p:nvSpPr>
        <p:spPr>
          <a:xfrm>
            <a:off x="1926600" y="1767000"/>
            <a:ext cx="914400" cy="91606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924300" y="4916961"/>
            <a:ext cx="190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24300" y="4988010"/>
            <a:ext cx="1905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8924" y="5062149"/>
            <a:ext cx="266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88924" y="5148648"/>
            <a:ext cx="266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88924" y="5243382"/>
            <a:ext cx="266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4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2740" y="1524000"/>
            <a:ext cx="1371600" cy="1371600"/>
          </a:xfrm>
          <a:prstGeom prst="rect">
            <a:avLst/>
          </a:prstGeom>
          <a:solidFill>
            <a:srgbClr val="26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/>
          <p:nvPr/>
        </p:nvSpPr>
        <p:spPr>
          <a:xfrm>
            <a:off x="1926600" y="1767000"/>
            <a:ext cx="914400" cy="91606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1611300" y="1415563"/>
            <a:ext cx="2253082" cy="2254435"/>
          </a:xfrm>
          <a:prstGeom prst="rect">
            <a:avLst/>
          </a:prstGeom>
          <a:solidFill>
            <a:srgbClr val="263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n 4"/>
          <p:cNvSpPr>
            <a:spLocks/>
          </p:cNvSpPr>
          <p:nvPr/>
        </p:nvSpPr>
        <p:spPr>
          <a:xfrm>
            <a:off x="1851745" y="1719164"/>
            <a:ext cx="1772192" cy="164723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400" y="2667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256px for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9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34070"/>
            <a:ext cx="79248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System Advisor Model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Version 2014.9.10</a:t>
            </a: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endParaRPr lang="en-US" sz="3200" dirty="0" smtClean="0">
              <a:solidFill>
                <a:prstClr val="white"/>
              </a:solidFill>
              <a:latin typeface="Segoe UI Light" panose="020B0502040204020203" pitchFamily="34" charset="0"/>
            </a:endParaRPr>
          </a:p>
          <a:p>
            <a:r>
              <a:rPr lang="en-US" sz="3200" dirty="0" smtClean="0">
                <a:solidFill>
                  <a:prstClr val="white"/>
                </a:solidFill>
                <a:latin typeface="Segoe UI Light" panose="020B0502040204020203" pitchFamily="34" charset="0"/>
              </a:rPr>
              <a:t>Starting up… please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  <a:p>
            <a:r>
              <a:rPr lang="en-US" dirty="0" smtClean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</a:rPr>
              <a:t>         Copyright 2014, National Renewable Energy Laboratory</a:t>
            </a:r>
          </a:p>
          <a:p>
            <a:endParaRPr lang="en-US" dirty="0" smtClean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29" name="Picture 5" descr="C:\Users\adobos\Projects\SAMnt\resource\n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72466"/>
            <a:ext cx="1533739" cy="4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NREL</dc:creator>
  <cp:lastModifiedBy>Aron Dobos</cp:lastModifiedBy>
  <cp:revision>27</cp:revision>
  <dcterms:created xsi:type="dcterms:W3CDTF">2013-07-09T23:21:30Z</dcterms:created>
  <dcterms:modified xsi:type="dcterms:W3CDTF">2015-05-14T20:56:27Z</dcterms:modified>
</cp:coreProperties>
</file>