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19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Punched Tape 6"/>
          <p:cNvSpPr/>
          <p:nvPr/>
        </p:nvSpPr>
        <p:spPr>
          <a:xfrm rot="17638349">
            <a:off x="4561221" y="3905072"/>
            <a:ext cx="81115" cy="81789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276600"/>
            <a:ext cx="83261" cy="8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98339" y="3276600"/>
            <a:ext cx="83261" cy="1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 rot="10800000" flipH="1">
            <a:off x="5098338" y="3300661"/>
            <a:ext cx="83261" cy="7879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0700" y="1179447"/>
            <a:ext cx="381000" cy="53671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53100" y="1256966"/>
            <a:ext cx="381000" cy="68580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61569" y="1403644"/>
            <a:ext cx="457200" cy="457200"/>
          </a:xfrm>
          <a:prstGeom prst="flowChartConnector">
            <a:avLst/>
          </a:prstGeom>
          <a:solidFill>
            <a:srgbClr val="0072C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Aron Dobos</cp:lastModifiedBy>
  <cp:revision>16</cp:revision>
  <dcterms:created xsi:type="dcterms:W3CDTF">2013-07-09T23:21:30Z</dcterms:created>
  <dcterms:modified xsi:type="dcterms:W3CDTF">2014-03-06T23:27:16Z</dcterms:modified>
</cp:coreProperties>
</file>