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FF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8886" y="77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3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6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3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69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2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87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3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57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63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77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5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2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DE7A-2F88-4186-BBAC-CFFB1713D382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84B5-01C9-41F8-9B3F-DBDC28D037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11/25/2013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14DB-5B33-4024-AF8F-A8692812E6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00200" y="3200402"/>
            <a:ext cx="6019800" cy="22860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3581400" y="3733800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3657600" y="3811657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3476708" y="388620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3581400" y="1295400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3657600" y="1373257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476708" y="1447802"/>
            <a:ext cx="457200" cy="457200"/>
          </a:xfrm>
          <a:prstGeom prst="flowChartConnector">
            <a:avLst/>
          </a:prstGeom>
          <a:solidFill>
            <a:srgbClr val="FF9400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5334000" y="3733800"/>
            <a:ext cx="533400" cy="685800"/>
          </a:xfrm>
          <a:prstGeom prst="parallelogram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410200" y="3811657"/>
            <a:ext cx="533400" cy="685800"/>
          </a:xfrm>
          <a:prstGeom prst="parallelogram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229308" y="388620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evron 1"/>
          <p:cNvSpPr/>
          <p:nvPr/>
        </p:nvSpPr>
        <p:spPr>
          <a:xfrm>
            <a:off x="2133600" y="3429000"/>
            <a:ext cx="304800" cy="152400"/>
          </a:xfrm>
          <a:prstGeom prst="chevr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5400000">
            <a:off x="2699266" y="354129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4648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en-US" sz="1200" b="1" dirty="0">
              <a:solidFill>
                <a:schemeClr val="bg1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42664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5" name="Oval 4"/>
          <p:cNvSpPr/>
          <p:nvPr/>
        </p:nvSpPr>
        <p:spPr>
          <a:xfrm>
            <a:off x="2352714" y="4114800"/>
            <a:ext cx="152400" cy="1524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j-lt"/>
              <a:cs typeface="Consolas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3811657"/>
            <a:ext cx="152400" cy="1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971800" y="4497457"/>
            <a:ext cx="304800" cy="296353"/>
            <a:chOff x="2971800" y="4497457"/>
            <a:chExt cx="304800" cy="29635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71800" y="4786699"/>
              <a:ext cx="304800" cy="3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032762" y="4701765"/>
              <a:ext cx="45719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78481" y="4634619"/>
              <a:ext cx="45719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27746" y="4576527"/>
              <a:ext cx="45719" cy="1942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76108" y="4706292"/>
              <a:ext cx="45719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985381" y="4497457"/>
              <a:ext cx="0" cy="29635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lowchart: Punched Tape 6"/>
          <p:cNvSpPr/>
          <p:nvPr/>
        </p:nvSpPr>
        <p:spPr>
          <a:xfrm rot="17638349">
            <a:off x="4561221" y="3905072"/>
            <a:ext cx="81115" cy="81789"/>
          </a:xfrm>
          <a:prstGeom prst="flowChartPunchedTap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3276600"/>
            <a:ext cx="83261" cy="8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098339" y="3276600"/>
            <a:ext cx="83261" cy="1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Single Corner Rectangle 28"/>
          <p:cNvSpPr/>
          <p:nvPr/>
        </p:nvSpPr>
        <p:spPr>
          <a:xfrm rot="10800000" flipH="1">
            <a:off x="5098338" y="3300661"/>
            <a:ext cx="83261" cy="7879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134070"/>
            <a:ext cx="7924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System Advisor Model</a:t>
            </a: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Version 2014.9.10</a:t>
            </a: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Starting up… please wait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</a:rPr>
              <a:t>         Copyright 2014, National Renewable Energy Laboratory</a:t>
            </a:r>
          </a:p>
          <a:p>
            <a:endParaRPr lang="en-US" dirty="0" smtClean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9" name="Picture 5" descr="C:\Users\adobos\Projects\SAMnt\resource\nr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72466"/>
            <a:ext cx="1533739" cy="4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1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1_Office Theme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Aron Dobos</cp:lastModifiedBy>
  <cp:revision>15</cp:revision>
  <dcterms:created xsi:type="dcterms:W3CDTF">2013-07-09T23:21:30Z</dcterms:created>
  <dcterms:modified xsi:type="dcterms:W3CDTF">2013-11-25T23:58:56Z</dcterms:modified>
</cp:coreProperties>
</file>