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60" y="-1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6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6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2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8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E7A-2F88-4186-BBAC-CFFB1713D38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4B5-01C9-41F8-9B3F-DBDC28D037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14DB-5B33-4024-AF8F-A8692812E6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200402"/>
            <a:ext cx="6019800" cy="22860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581400" y="37338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3657600" y="38116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767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581400" y="12954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657600" y="13732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6708" y="14478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4000" y="3733800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410200" y="3811657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293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2133600" y="3429000"/>
            <a:ext cx="304800" cy="152400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2699266" y="354129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200" b="1" dirty="0">
              <a:solidFill>
                <a:schemeClr val="bg1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26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2352714" y="4114800"/>
            <a:ext cx="152400" cy="1524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811657"/>
            <a:ext cx="152400" cy="1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34070"/>
            <a:ext cx="7924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System Advisor Model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Version 2014.9.10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Starting up… please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         Copyright 2014, National Renewable Energy Laboratory</a:t>
            </a:r>
          </a:p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C:\Users\adobos\Projects\SAMnt\resource\n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72466"/>
            <a:ext cx="1533739" cy="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NREL</cp:lastModifiedBy>
  <cp:revision>10</cp:revision>
  <dcterms:created xsi:type="dcterms:W3CDTF">2013-07-09T23:21:30Z</dcterms:created>
  <dcterms:modified xsi:type="dcterms:W3CDTF">2013-09-20T20:15:31Z</dcterms:modified>
</cp:coreProperties>
</file>