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2292" y="2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71800" y="4497457"/>
            <a:ext cx="304800" cy="296353"/>
            <a:chOff x="2971800" y="4497457"/>
            <a:chExt cx="304800" cy="29635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71800" y="4786699"/>
              <a:ext cx="304800" cy="3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32762" y="4701765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78481" y="4634619"/>
              <a:ext cx="45719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7746" y="4576527"/>
              <a:ext cx="45719" cy="1942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6108" y="4706292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85381" y="4497457"/>
              <a:ext cx="0" cy="2963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NREL</cp:lastModifiedBy>
  <cp:revision>11</cp:revision>
  <dcterms:created xsi:type="dcterms:W3CDTF">2013-07-09T23:21:30Z</dcterms:created>
  <dcterms:modified xsi:type="dcterms:W3CDTF">2013-10-18T16:24:55Z</dcterms:modified>
</cp:coreProperties>
</file>