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4120-5B57-4A2E-B616-E42D466EA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817F3-5AA1-489B-9B0C-3C079711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A7D0F-0E37-4A10-9512-F374EA8B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7C97-3C59-49FB-9E27-925096843D1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7DE0-102D-465E-856D-E2C0C848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31020-E295-44D4-9868-F7B2A960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8F70-1DED-4568-BEEC-1C06F78E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8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F30C-5D13-4349-B426-FE7DBDED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9951F-B869-4FDD-A228-7355BBACD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F287F-5891-451C-8F66-0EE0FD60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7C97-3C59-49FB-9E27-925096843D1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16721-9F9D-48E9-B979-552DD010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5CB8-5848-4ADC-9483-AA0404C1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8F70-1DED-4568-BEEC-1C06F78E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4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FFC95-4295-402E-A1AC-9E99E2B04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A06CB-1A09-4495-8A27-4C59441ED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E361-A8D3-4DD0-99DF-5D34C9EC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7C97-3C59-49FB-9E27-925096843D1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1552-9E64-4842-93F5-78CB7450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0DBA0-C41E-4597-84EA-A1EE57A8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8F70-1DED-4568-BEEC-1C06F78E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109C-3E97-410B-B2A9-B1B54960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884D3-3501-40B3-9306-929330839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77CA0-0D6A-4DC1-8EE4-9455A0F3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7C97-3C59-49FB-9E27-925096843D1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3136C-0AC7-4F08-962B-77C8693A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D6D4D-774D-40E5-BCFC-156B4E1A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8F70-1DED-4568-BEEC-1C06F78E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E298-4D5C-4890-8CCF-5F095984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59966-3AA0-4056-8E9B-7B52BB9CA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1B58-7798-4588-85E0-2A92ABE5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7C97-3C59-49FB-9E27-925096843D1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AF520-7BC0-4908-9B09-EDAA1F9C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A5CE2-A2A3-46E0-8EFA-32E63ED0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8F70-1DED-4568-BEEC-1C06F78E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1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2BD2-3D3D-4048-9401-324799EF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D875-C3EE-4A86-B5BD-3650ADDD8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0819E-FB7F-4DF6-93C3-E01274B72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6A788-2039-432D-A255-BBFDB492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7C97-3C59-49FB-9E27-925096843D1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27542-BF60-451E-A672-46E3BC52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F85B-E205-4FEA-9D49-D4260B24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8F70-1DED-4568-BEEC-1C06F78E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5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5D33-5A0E-4114-A083-760B3F6B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30956-FB0B-4A11-905E-82E69CE2E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3FAC8-7978-4E54-B46D-91A42BE8A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7CEF5-2EC0-488D-A5C0-9D1D851AF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4D4E5-FED1-4F36-8A74-A8DA4DA51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A785E-398F-4993-9A30-42C607F9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7C97-3C59-49FB-9E27-925096843D1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6D279-7F91-4E9F-8CA8-B5146E71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B4513-9678-4349-AEEF-C6EA0568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8F70-1DED-4568-BEEC-1C06F78E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F087-80D9-4124-874E-B0BFB5E8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82BA3-D00C-4AD6-A7F8-449BEAA2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7C97-3C59-49FB-9E27-925096843D1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7095E-2B6F-4DF8-8339-32926496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998CF-2314-49BD-8DB9-895212F0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8F70-1DED-4568-BEEC-1C06F78E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B4924-EA26-4A01-AE36-1EAE896A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7C97-3C59-49FB-9E27-925096843D1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16B8F-F249-471C-B7BF-5774E959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5CFA3-94B4-4B4B-A40B-EF2A0195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8F70-1DED-4568-BEEC-1C06F78E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0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90BA-79D2-4CD6-B199-4D5279B5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2A77-A790-41DF-8E73-B5C8AC3AF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38D7C-087B-4258-83C4-EEBD0B8BF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E2BE7-B098-4BC7-A3D1-CE1B086B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7C97-3C59-49FB-9E27-925096843D1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E2877-4B70-43A7-9EA7-ACD211A2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1754A-CF1C-46B9-B9AE-74611C29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8F70-1DED-4568-BEEC-1C06F78E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9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6788-4D39-42E0-BD1E-2BC0F2D3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9151E-51E8-4346-AB4E-1D47A5DD5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083F8-8C2A-476B-8BF9-C66425844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BC924-E1B8-4321-AE16-FCDB9586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7C97-3C59-49FB-9E27-925096843D1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905C6-8679-48A8-83EA-76145019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81FD8-896C-4243-997E-253F437B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8F70-1DED-4568-BEEC-1C06F78E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9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69BD7-E5E8-4D79-ADD5-5EC984F4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5E586-2224-4A9E-8A21-EAEB203A5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56547-2444-4097-BA79-2EA41D441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87C97-3C59-49FB-9E27-925096843D1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B5FB-9367-46A4-9751-BAA422B36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5CA2-204B-4B06-B15E-C71F5494F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D8F70-1DED-4568-BEEC-1C06F78E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DDC4C5-3362-4C48-8D14-7CB893FB1B2F}"/>
              </a:ext>
            </a:extLst>
          </p:cNvPr>
          <p:cNvSpPr/>
          <p:nvPr/>
        </p:nvSpPr>
        <p:spPr>
          <a:xfrm>
            <a:off x="3609460" y="1827914"/>
            <a:ext cx="2286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SERA/Supply-Dynamics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E52E70-DC0A-4A4F-8C9F-348E5693AD9A}"/>
              </a:ext>
            </a:extLst>
          </p:cNvPr>
          <p:cNvSpPr/>
          <p:nvPr/>
        </p:nvSpPr>
        <p:spPr>
          <a:xfrm>
            <a:off x="3609461" y="2559954"/>
            <a:ext cx="2286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SERA/H2atScale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EBE7D9-631C-49E5-A08D-91338B083A96}"/>
              </a:ext>
            </a:extLst>
          </p:cNvPr>
          <p:cNvSpPr/>
          <p:nvPr/>
        </p:nvSpPr>
        <p:spPr>
          <a:xfrm>
            <a:off x="3609460" y="3291992"/>
            <a:ext cx="2286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SERA/</a:t>
            </a:r>
            <a:r>
              <a:rPr lang="en-US" sz="1400" b="1" dirty="0" err="1">
                <a:solidFill>
                  <a:sysClr val="windowText" lastClr="000000"/>
                </a:solidFill>
              </a:rPr>
              <a:t>SERA.jl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C77FF6-C67C-4F0A-A30A-DA20A8E60BB1}"/>
              </a:ext>
            </a:extLst>
          </p:cNvPr>
          <p:cNvSpPr/>
          <p:nvPr/>
        </p:nvSpPr>
        <p:spPr>
          <a:xfrm>
            <a:off x="405842" y="2559954"/>
            <a:ext cx="2286000" cy="4572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SERA/supply-chain-inputs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B48873-DF4A-4291-A921-E947DD98FC2B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2691842" y="2056516"/>
            <a:ext cx="917619" cy="73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EE9446-5595-4C11-874B-BCE2590A7482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691842" y="2788554"/>
            <a:ext cx="917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78BC41-5E2D-4B41-9CC4-E52223095F83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2691842" y="2788554"/>
            <a:ext cx="917619" cy="73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00E0C4-B193-4F02-BAE6-5DB2F12F3B02}"/>
              </a:ext>
            </a:extLst>
          </p:cNvPr>
          <p:cNvSpPr txBox="1"/>
          <p:nvPr/>
        </p:nvSpPr>
        <p:spPr>
          <a:xfrm>
            <a:off x="286080" y="280220"/>
            <a:ext cx="25255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/>
              <a:t>Central repo 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/>
              <a:t>Updated input files/data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/>
              <a:t>Training cases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/>
              <a:t>Model documentation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4DC1A5-A97A-4439-A0A5-4FBC63551602}"/>
              </a:ext>
            </a:extLst>
          </p:cNvPr>
          <p:cNvSpPr txBox="1"/>
          <p:nvPr/>
        </p:nvSpPr>
        <p:spPr>
          <a:xfrm>
            <a:off x="3489697" y="280221"/>
            <a:ext cx="25255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/>
              <a:t>Project repos 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/>
              <a:t>Project-specific data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/>
              <a:t>Scenario files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600" dirty="0"/>
              <a:t>Project outputs</a:t>
            </a:r>
          </a:p>
        </p:txBody>
      </p:sp>
    </p:spTree>
    <p:extLst>
      <p:ext uri="{BB962C8B-B14F-4D97-AF65-F5344CB8AC3E}">
        <p14:creationId xmlns:p14="http://schemas.microsoft.com/office/powerpoint/2010/main" val="10832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33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Hunter</dc:creator>
  <cp:lastModifiedBy>Hunter, Chad</cp:lastModifiedBy>
  <cp:revision>16</cp:revision>
  <dcterms:created xsi:type="dcterms:W3CDTF">2019-03-26T03:49:09Z</dcterms:created>
  <dcterms:modified xsi:type="dcterms:W3CDTF">2020-12-28T15:38:31Z</dcterms:modified>
</cp:coreProperties>
</file>