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3" r:id="rId2"/>
    <p:sldId id="260" r:id="rId3"/>
    <p:sldId id="262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elynn Schroed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00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7124" autoAdjust="0"/>
  </p:normalViewPr>
  <p:slideViewPr>
    <p:cSldViewPr snapToGrid="0" snapToObjects="1">
      <p:cViewPr>
        <p:scale>
          <a:sx n="150" d="100"/>
          <a:sy n="150" d="100"/>
        </p:scale>
        <p:origin x="432" y="-6"/>
      </p:cViewPr>
      <p:guideLst>
        <p:guide orient="horz" pos="684"/>
        <p:guide pos="2880"/>
      </p:guideLst>
    </p:cSldViewPr>
  </p:slideViewPr>
  <p:notesTextViewPr>
    <p:cViewPr>
      <p:scale>
        <a:sx n="155" d="100"/>
        <a:sy n="155" d="100"/>
      </p:scale>
      <p:origin x="0" y="0"/>
    </p:cViewPr>
  </p:notesTextViewPr>
  <p:sorterViewPr>
    <p:cViewPr>
      <p:scale>
        <a:sx n="164" d="100"/>
        <a:sy n="164" d="100"/>
      </p:scale>
      <p:origin x="0" y="0"/>
    </p:cViewPr>
  </p:sorterViewPr>
  <p:notesViewPr>
    <p:cSldViewPr snapToGrid="0" snapToObjects="1">
      <p:cViewPr varScale="1">
        <p:scale>
          <a:sx n="161" d="100"/>
          <a:sy n="161" d="100"/>
        </p:scale>
        <p:origin x="5296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62C283-8B25-4E99-BA37-A6FD5B90B6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31EE5-5610-40A4-B840-CD2FB1E646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BFBF5-9F8A-40B1-88F4-AFAE0BF032A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9C3F4-5B46-4B42-A455-56E0CC4F70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9E3E9-4AB4-4B8E-B9D1-E9F9AFC4E5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CC656-0990-4576-BC00-328E448F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75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7FED6-1CE0-9E49-8E28-4BC1AFD39CD7}" type="datetimeFigureOut"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85793-58F2-5D45-93FF-B0076DA99F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338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3839856" y="2780783"/>
            <a:ext cx="421926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961483"/>
            <a:ext cx="4322763" cy="1101551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8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528C9F-D43C-8E4B-8E26-1B7ED4C750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8A96CAC-91CB-46A4-B549-F63ACBD978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07" y="1252017"/>
            <a:ext cx="4310731" cy="1348326"/>
          </a:xfrm>
          <a:noFill/>
        </p:spPr>
        <p:txBody>
          <a:bodyPr anchor="b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29012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Full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6F3D87-C3BA-374C-A5C4-61C54BBBB0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763" y="0"/>
            <a:ext cx="9130473" cy="51435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50BFA-B1F7-4C9D-9C22-4C028B73506D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ln>
                  <a:noFill/>
                </a:ln>
                <a:solidFill>
                  <a:schemeClr val="bg1"/>
                </a:solidFill>
                <a:effectLst>
                  <a:outerShdw blurRad="139700" dir="5400000" algn="t" rotWithShape="0">
                    <a:prstClr val="black"/>
                  </a:outerShdw>
                </a:effectLst>
              </a:rPr>
              <a:t>Photo by Dennis Schroeder, NREL 60853</a:t>
            </a:r>
          </a:p>
        </p:txBody>
      </p:sp>
      <p:pic>
        <p:nvPicPr>
          <p:cNvPr id="10" name="Graphic 6">
            <a:extLst>
              <a:ext uri="{FF2B5EF4-FFF2-40B4-BE49-F238E27FC236}">
                <a16:creationId xmlns:a16="http://schemas.microsoft.com/office/drawing/2014/main" id="{866B30D5-7874-42C5-B3FC-197C381A0E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67453" y="0"/>
            <a:ext cx="2551717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Glob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2AD4B6-5589-B742-BDDC-8DE22CCB22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52" b="152"/>
          <a:stretch/>
        </p:blipFill>
        <p:spPr>
          <a:xfrm>
            <a:off x="0" y="7807"/>
            <a:ext cx="9144000" cy="5135504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7876295-9728-A943-A66A-D4797EDDAE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BAAA24-0384-4816-BE08-29E65ECB0F1A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bg1"/>
                </a:solidFill>
              </a:rPr>
              <a:t>Photo by Dennis Schroeder, NREL 46840</a:t>
            </a:r>
          </a:p>
        </p:txBody>
      </p:sp>
    </p:spTree>
    <p:extLst>
      <p:ext uri="{BB962C8B-B14F-4D97-AF65-F5344CB8AC3E}">
        <p14:creationId xmlns:p14="http://schemas.microsoft.com/office/powerpoint/2010/main" val="367441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Glob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2AD4B6-5589-B742-BDDC-8DE22CCB22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52" b="152"/>
          <a:stretch/>
        </p:blipFill>
        <p:spPr>
          <a:xfrm>
            <a:off x="0" y="7807"/>
            <a:ext cx="9144000" cy="5135504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AAA24-0384-4816-BE08-29E65ECB0F1A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bg1"/>
                </a:solidFill>
              </a:rPr>
              <a:t>Photo by Dennis Schroeder, NREL 46840</a:t>
            </a:r>
          </a:p>
        </p:txBody>
      </p:sp>
      <p:pic>
        <p:nvPicPr>
          <p:cNvPr id="9" name="Graphic 6">
            <a:extLst>
              <a:ext uri="{FF2B5EF4-FFF2-40B4-BE49-F238E27FC236}">
                <a16:creationId xmlns:a16="http://schemas.microsoft.com/office/drawing/2014/main" id="{8EACED48-8C04-4481-B9FB-38BDE7C7C4A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67453" y="0"/>
            <a:ext cx="2551717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26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- Text,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4123076" cy="907143"/>
          </a:xfrm>
        </p:spPr>
        <p:txBody>
          <a:bodyPr/>
          <a:lstStyle/>
          <a:p>
            <a:r>
              <a:rPr lang="en-US"/>
              <a:t>Simple Slide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1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32C26046-8E0E-4224-8319-3B8C08FE8A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12370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C75E7-7BFD-4A75-83A1-67A33697740C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3746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2 - Text, 2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0"/>
            <a:ext cx="5936343" cy="907143"/>
          </a:xfrm>
        </p:spPr>
        <p:txBody>
          <a:bodyPr/>
          <a:lstStyle/>
          <a:p>
            <a:r>
              <a:rPr lang="en-US" dirty="0"/>
              <a:t>Simple Slide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A0398508-7DDA-44A1-AFEE-29EEB82827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1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EEA646A-CE53-4212-85CF-13F90A4A2E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12370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78E95-ED1C-46B4-9802-99CAA61A75DB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25405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3 - text,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541FC847-B580-4C25-B899-95B15EE8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"/>
            <a:ext cx="8236857" cy="907142"/>
          </a:xfrm>
        </p:spPr>
        <p:txBody>
          <a:bodyPr/>
          <a:lstStyle/>
          <a:p>
            <a:r>
              <a:rPr lang="en-US"/>
              <a:t>Simple Slide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8CFF8C6-439E-44A6-9BDC-A6F28DDA25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1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72CC39E-4FFF-4CCB-AD88-4D786E556F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12370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915AE-C5C8-4A6F-8FF4-0ABDA5B47066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25960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- An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7199" y="1"/>
            <a:ext cx="8236857" cy="907142"/>
          </a:xfrm>
        </p:spPr>
        <p:txBody>
          <a:bodyPr/>
          <a:lstStyle/>
          <a:p>
            <a:r>
              <a:rPr lang="en-US"/>
              <a:t>Simple Slide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6C6E8-42C3-4A1F-BB59-EF4B7F76FB04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85009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-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355001-704C-4C10-815D-7693152212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125538"/>
            <a:ext cx="5143500" cy="36210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0"/>
            <a:ext cx="5936343" cy="907143"/>
          </a:xfrm>
        </p:spPr>
        <p:txBody>
          <a:bodyPr/>
          <a:lstStyle/>
          <a:p>
            <a:r>
              <a:rPr lang="en-US" dirty="0"/>
              <a:t>Simple Slide + Image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10250B1-824A-CC4A-9A13-92F03EBFAA8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952392" y="1125538"/>
            <a:ext cx="2734407" cy="318045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Insert image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DB34FA8-4ACC-46E6-97AD-086A76B74A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53125" y="4386263"/>
            <a:ext cx="2733675" cy="36036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800"/>
            </a:lvl2pPr>
            <a:lvl3pPr marL="458787" indent="0">
              <a:buNone/>
              <a:defRPr sz="800"/>
            </a:lvl3pPr>
            <a:lvl4pPr marL="688975" indent="0">
              <a:buNone/>
              <a:defRPr sz="800"/>
            </a:lvl4pPr>
            <a:lvl5pPr marL="914400" indent="0">
              <a:buNone/>
              <a:defRPr sz="800"/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A16C9-18E2-47B3-8252-696CD0EE14C0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7078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-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32096-103A-4CD7-9B8E-116EDD3F44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395288"/>
            <a:ext cx="4114800" cy="21764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10250B1-824A-CC4A-9A13-92F03EBFAA8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7200" y="2795954"/>
            <a:ext cx="2651760" cy="148510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Insert image here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4F619479-75AC-A745-A352-0D743D62E3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246120" y="2795954"/>
            <a:ext cx="2651760" cy="148510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Insert image here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FEC72F80-AAAF-2747-9B70-3072CB21FA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35040" y="2795954"/>
            <a:ext cx="2651760" cy="148510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Insert image here</a:t>
            </a:r>
          </a:p>
        </p:txBody>
      </p:sp>
      <p:sp>
        <p:nvSpPr>
          <p:cNvPr id="8" name="Chart Placeholder 6">
            <a:extLst>
              <a:ext uri="{FF2B5EF4-FFF2-40B4-BE49-F238E27FC236}">
                <a16:creationId xmlns:a16="http://schemas.microsoft.com/office/drawing/2014/main" id="{EEADAD7D-0DCA-B946-BD57-8AFA7A8BDDF7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4765432" y="395095"/>
            <a:ext cx="3921368" cy="21766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/>
              <a:t>Insert 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0D0F7-B8F0-4F72-9A30-CBED9FC951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371975"/>
            <a:ext cx="2651125" cy="3413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700">
                <a:solidFill>
                  <a:schemeClr val="accent6"/>
                </a:solidFill>
              </a:defRPr>
            </a:lvl2pPr>
            <a:lvl3pPr marL="458787" indent="0">
              <a:buNone/>
              <a:defRPr sz="700">
                <a:solidFill>
                  <a:schemeClr val="accent6"/>
                </a:solidFill>
              </a:defRPr>
            </a:lvl3pPr>
            <a:lvl4pPr marL="688975" indent="0">
              <a:buNone/>
              <a:defRPr sz="700">
                <a:solidFill>
                  <a:schemeClr val="accent6"/>
                </a:solidFill>
              </a:defRPr>
            </a:lvl4pPr>
            <a:lvl5pPr marL="914400" indent="0">
              <a:buNone/>
              <a:defRPr sz="7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80900F6-3B3F-4F4A-8429-17E4076D24C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46755" y="4365914"/>
            <a:ext cx="2651125" cy="3413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700">
                <a:solidFill>
                  <a:schemeClr val="accent6"/>
                </a:solidFill>
              </a:defRPr>
            </a:lvl2pPr>
            <a:lvl3pPr marL="458787" indent="0">
              <a:buNone/>
              <a:defRPr sz="700">
                <a:solidFill>
                  <a:schemeClr val="accent6"/>
                </a:solidFill>
              </a:defRPr>
            </a:lvl3pPr>
            <a:lvl4pPr marL="688975" indent="0">
              <a:buNone/>
              <a:defRPr sz="700">
                <a:solidFill>
                  <a:schemeClr val="accent6"/>
                </a:solidFill>
              </a:defRPr>
            </a:lvl4pPr>
            <a:lvl5pPr marL="914400" indent="0">
              <a:buNone/>
              <a:defRPr sz="7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2023008-9212-4632-B985-C05ACD7E1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50280" y="4371975"/>
            <a:ext cx="2651125" cy="3413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700">
                <a:solidFill>
                  <a:schemeClr val="accent6"/>
                </a:solidFill>
              </a:defRPr>
            </a:lvl2pPr>
            <a:lvl3pPr marL="458787" indent="0">
              <a:buNone/>
              <a:defRPr sz="700">
                <a:solidFill>
                  <a:schemeClr val="accent6"/>
                </a:solidFill>
              </a:defRPr>
            </a:lvl3pPr>
            <a:lvl4pPr marL="688975" indent="0">
              <a:buNone/>
              <a:defRPr sz="700">
                <a:solidFill>
                  <a:schemeClr val="accent6"/>
                </a:solidFill>
              </a:defRPr>
            </a:lvl4pPr>
            <a:lvl5pPr marL="914400" indent="0">
              <a:buNone/>
              <a:defRPr sz="7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30C30-FD65-48E6-857B-DB0C44DBF507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45453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148571"/>
            <a:ext cx="8120063" cy="536572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/>
              <a:t>Blank Slide for Any Content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F4F54-F4DA-4D9C-B4E0-952F2ABC82EF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7857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3839856" y="2780783"/>
            <a:ext cx="421926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961483"/>
            <a:ext cx="4322763" cy="1101551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8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A96CAC-91CB-46A4-B549-F63ACBD978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07" y="1252017"/>
            <a:ext cx="4310731" cy="1348326"/>
          </a:xfrm>
          <a:noFill/>
        </p:spPr>
        <p:txBody>
          <a:bodyPr anchor="b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6">
            <a:extLst>
              <a:ext uri="{FF2B5EF4-FFF2-40B4-BE49-F238E27FC236}">
                <a16:creationId xmlns:a16="http://schemas.microsoft.com/office/drawing/2014/main" id="{05F4DEA0-A10C-4383-AA3D-50D3E2BFF6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67453" y="0"/>
            <a:ext cx="2551717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89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570335" y="2780783"/>
            <a:ext cx="457497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7455" y="2961483"/>
            <a:ext cx="3952712" cy="1101551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8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or additional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E67DE-D090-4E05-A78B-1B661FF15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752" y="1252017"/>
            <a:ext cx="3962400" cy="1358834"/>
          </a:xfrm>
          <a:noFill/>
        </p:spPr>
        <p:txBody>
          <a:bodyPr tIns="45720" anchor="b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Transition Slide Title</a:t>
            </a:r>
          </a:p>
        </p:txBody>
      </p:sp>
    </p:spTree>
    <p:extLst>
      <p:ext uri="{BB962C8B-B14F-4D97-AF65-F5344CB8AC3E}">
        <p14:creationId xmlns:p14="http://schemas.microsoft.com/office/powerpoint/2010/main" val="2811229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70335" y="2780783"/>
            <a:ext cx="4574979" cy="0"/>
          </a:xfrm>
          <a:prstGeom prst="line">
            <a:avLst/>
          </a:prstGeom>
          <a:ln w="285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7455" y="2961483"/>
            <a:ext cx="3952712" cy="1101551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800" baseline="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or additional text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8794D23-6074-4A1B-BA3A-739DFE96CA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455" y="1252017"/>
            <a:ext cx="3962400" cy="1358834"/>
          </a:xfrm>
          <a:noFill/>
        </p:spPr>
        <p:txBody>
          <a:bodyPr tIns="45720" anchor="b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Transition Slide Title</a:t>
            </a:r>
          </a:p>
        </p:txBody>
      </p:sp>
    </p:spTree>
    <p:extLst>
      <p:ext uri="{BB962C8B-B14F-4D97-AF65-F5344CB8AC3E}">
        <p14:creationId xmlns:p14="http://schemas.microsoft.com/office/powerpoint/2010/main" val="19411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ing -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Insert a large image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590675"/>
            <a:ext cx="5565779" cy="628650"/>
          </a:xfrm>
          <a:solidFill>
            <a:srgbClr val="000000">
              <a:alpha val="75000"/>
            </a:srgbClr>
          </a:solidFill>
        </p:spPr>
        <p:txBody>
          <a:bodyPr wrap="none" lIns="457200" tIns="36576" rIns="457200" bIns="91440" anchor="ctr" anchorCtr="0">
            <a:noAutofit/>
          </a:bodyPr>
          <a:lstStyle>
            <a:lvl1pPr marL="0" indent="0">
              <a:buNone/>
              <a:defRPr sz="36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Key Messaging Slide One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81663"/>
            <a:ext cx="3747874" cy="628650"/>
          </a:xfrm>
          <a:solidFill>
            <a:srgbClr val="000000">
              <a:alpha val="75000"/>
            </a:srgbClr>
          </a:solidFill>
        </p:spPr>
        <p:txBody>
          <a:bodyPr wrap="none" lIns="457200" tIns="36576" rIns="457200" bIns="91440" anchor="ctr" anchorCtr="0">
            <a:noAutofit/>
          </a:bodyPr>
          <a:lstStyle>
            <a:lvl1pPr marL="0" indent="0">
              <a:buNone/>
              <a:defRPr sz="36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Transition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9030D-4C76-415A-95F6-CB8F61DED0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438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</p:spTree>
    <p:extLst>
      <p:ext uri="{BB962C8B-B14F-4D97-AF65-F5344CB8AC3E}">
        <p14:creationId xmlns:p14="http://schemas.microsoft.com/office/powerpoint/2010/main" val="3788749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orient="horz" pos="1428" userDrawn="1">
          <p15:clr>
            <a:srgbClr val="FBAE40"/>
          </p15:clr>
        </p15:guide>
        <p15:guide id="7" orient="horz" pos="1404" userDrawn="1">
          <p15:clr>
            <a:srgbClr val="FBAE40"/>
          </p15:clr>
        </p15:guide>
        <p15:guide id="8" orient="horz" pos="996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 -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09739" cy="1699456"/>
          </a:xfrm>
        </p:spPr>
        <p:txBody>
          <a:bodyPr/>
          <a:lstStyle/>
          <a:p>
            <a:r>
              <a:rPr lang="en-US" dirty="0"/>
              <a:t>Data Slide: </a:t>
            </a:r>
            <a:br>
              <a:rPr lang="en-US" dirty="0"/>
            </a:br>
            <a:r>
              <a:rPr lang="en-US" dirty="0"/>
              <a:t>Keep Title Concise</a:t>
            </a:r>
          </a:p>
        </p:txBody>
      </p:sp>
      <p:sp>
        <p:nvSpPr>
          <p:cNvPr id="5" name="Chart Placeholder 6"/>
          <p:cNvSpPr>
            <a:spLocks noGrp="1"/>
          </p:cNvSpPr>
          <p:nvPr>
            <p:ph type="chart" sz="quarter" idx="11" hasCustomPrompt="1"/>
          </p:nvPr>
        </p:nvSpPr>
        <p:spPr>
          <a:xfrm>
            <a:off x="468313" y="2081080"/>
            <a:ext cx="1883539" cy="143610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/>
              <a:t>Insert Chart</a:t>
            </a:r>
          </a:p>
        </p:txBody>
      </p:sp>
      <p:sp>
        <p:nvSpPr>
          <p:cNvPr id="10" name="Chart Placeholder 6"/>
          <p:cNvSpPr>
            <a:spLocks noGrp="1"/>
          </p:cNvSpPr>
          <p:nvPr>
            <p:ph type="chart" sz="quarter" idx="12" hasCustomPrompt="1"/>
          </p:nvPr>
        </p:nvSpPr>
        <p:spPr>
          <a:xfrm>
            <a:off x="6963599" y="2081080"/>
            <a:ext cx="1883539" cy="143610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/>
              <a:t>Insert Chart</a:t>
            </a:r>
          </a:p>
        </p:txBody>
      </p:sp>
      <p:sp>
        <p:nvSpPr>
          <p:cNvPr id="11" name="Chart Placeholder 6"/>
          <p:cNvSpPr>
            <a:spLocks noGrp="1"/>
          </p:cNvSpPr>
          <p:nvPr>
            <p:ph type="chart" sz="quarter" idx="13" hasCustomPrompt="1"/>
          </p:nvPr>
        </p:nvSpPr>
        <p:spPr>
          <a:xfrm>
            <a:off x="4765926" y="2081080"/>
            <a:ext cx="1883539" cy="143610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/>
              <a:t>Insert Chart</a:t>
            </a:r>
          </a:p>
        </p:txBody>
      </p:sp>
      <p:sp>
        <p:nvSpPr>
          <p:cNvPr id="12" name="Chart Placeholder 6"/>
          <p:cNvSpPr>
            <a:spLocks noGrp="1"/>
          </p:cNvSpPr>
          <p:nvPr>
            <p:ph type="chart" sz="quarter" idx="14" hasCustomPrompt="1"/>
          </p:nvPr>
        </p:nvSpPr>
        <p:spPr>
          <a:xfrm>
            <a:off x="2618059" y="2081080"/>
            <a:ext cx="1883539" cy="143610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/>
              <a:t>Insert Chart</a:t>
            </a:r>
          </a:p>
        </p:txBody>
      </p:sp>
      <p:sp>
        <p:nvSpPr>
          <p:cNvPr id="40" name="Text Placeholder 38">
            <a:extLst>
              <a:ext uri="{FF2B5EF4-FFF2-40B4-BE49-F238E27FC236}">
                <a16:creationId xmlns:a16="http://schemas.microsoft.com/office/drawing/2014/main" id="{BB44AFF9-5CA2-4EFB-B05E-64011B1C80D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9077" y="3664284"/>
            <a:ext cx="1882775" cy="795338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8">
            <a:extLst>
              <a:ext uri="{FF2B5EF4-FFF2-40B4-BE49-F238E27FC236}">
                <a16:creationId xmlns:a16="http://schemas.microsoft.com/office/drawing/2014/main" id="{F20737D2-3AF9-49C4-B984-BC8F45A24AF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618059" y="3664284"/>
            <a:ext cx="1882775" cy="795338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8">
            <a:extLst>
              <a:ext uri="{FF2B5EF4-FFF2-40B4-BE49-F238E27FC236}">
                <a16:creationId xmlns:a16="http://schemas.microsoft.com/office/drawing/2014/main" id="{87788D4B-F605-40F2-A462-8A63E3AB856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813853" y="3664284"/>
            <a:ext cx="1882775" cy="795338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BB32518-80C2-490A-8EDF-A9BC4D5EE0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8288" y="413132"/>
            <a:ext cx="4768850" cy="1286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30803C72-3ECE-47FE-AAFE-2FA8EAD7B66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963599" y="3664284"/>
            <a:ext cx="1883539" cy="79533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559408-3876-4B5B-BD71-E3C30A4C481E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329696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Infographic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/>
          <p:cNvSpPr>
            <a:spLocks noGrp="1"/>
          </p:cNvSpPr>
          <p:nvPr>
            <p:ph type="pic" sz="quarter" idx="49" hasCustomPrompt="1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en-US" dirty="0"/>
              <a:t>Insert a large image here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40"/>
          </p:nvPr>
        </p:nvSpPr>
        <p:spPr>
          <a:xfrm>
            <a:off x="0" y="2561212"/>
            <a:ext cx="9144000" cy="1983121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</p:spPr>
        <p:txBody>
          <a:bodyPr vert="horz"/>
          <a:lstStyle>
            <a:lvl1pPr marL="0" indent="0" algn="ctr">
              <a:buNone/>
              <a:defRPr sz="10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3510" cy="1704258"/>
          </a:xfrm>
        </p:spPr>
        <p:txBody>
          <a:bodyPr/>
          <a:lstStyle/>
          <a:p>
            <a:r>
              <a:rPr lang="en-US"/>
              <a:t>Messaging + Blue Infographic Content</a:t>
            </a:r>
          </a:p>
        </p:txBody>
      </p:sp>
      <p:sp>
        <p:nvSpPr>
          <p:cNvPr id="33" name="Picture Placeholder 24"/>
          <p:cNvSpPr>
            <a:spLocks noGrp="1" noChangeAspect="1"/>
          </p:cNvSpPr>
          <p:nvPr>
            <p:ph type="pic" sz="quarter" idx="50" hasCustomPrompt="1"/>
          </p:nvPr>
        </p:nvSpPr>
        <p:spPr>
          <a:xfrm>
            <a:off x="490683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35" name="Picture Placeholder 24"/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2239612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6" name="Picture Placeholder 24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3926034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7" name="Picture Placeholder 24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5675688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8" name="Picture Placeholder 24"/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7336601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5006D69-EA13-4B2D-9C01-B58C393770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438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47" hasCustomPrompt="1"/>
          </p:nvPr>
        </p:nvSpPr>
        <p:spPr>
          <a:xfrm>
            <a:off x="7336601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48" hasCustomPrompt="1"/>
          </p:nvPr>
        </p:nvSpPr>
        <p:spPr>
          <a:xfrm>
            <a:off x="7336602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45" hasCustomPrompt="1"/>
          </p:nvPr>
        </p:nvSpPr>
        <p:spPr>
          <a:xfrm>
            <a:off x="5655659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46" hasCustomPrompt="1"/>
          </p:nvPr>
        </p:nvSpPr>
        <p:spPr>
          <a:xfrm>
            <a:off x="5655660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43" hasCustomPrompt="1"/>
          </p:nvPr>
        </p:nvSpPr>
        <p:spPr>
          <a:xfrm>
            <a:off x="3931141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44" hasCustomPrompt="1"/>
          </p:nvPr>
        </p:nvSpPr>
        <p:spPr>
          <a:xfrm>
            <a:off x="3931142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41" hasCustomPrompt="1"/>
          </p:nvPr>
        </p:nvSpPr>
        <p:spPr>
          <a:xfrm>
            <a:off x="2194869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42" hasCustomPrompt="1"/>
          </p:nvPr>
        </p:nvSpPr>
        <p:spPr>
          <a:xfrm>
            <a:off x="2194870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EF547DDC-F696-4D14-A37E-2EF7474AC2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3389856"/>
            <a:ext cx="1336675" cy="32653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1D542F68-27CA-4381-B06E-F293CB5998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4" y="3793136"/>
            <a:ext cx="1336674" cy="57066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B0FA8B-B330-4468-BB80-FF22E50F5EE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821035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Infographic Larg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9B11AF2C-EBE2-41A1-A2E6-4146F22C1028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0" y="0"/>
            <a:ext cx="9144000" cy="26828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r">
              <a:buNone/>
              <a:defRPr sz="1600"/>
            </a:lvl1pPr>
          </a:lstStyle>
          <a:p>
            <a:r>
              <a:rPr lang="en-US" dirty="0"/>
              <a:t>Insert a large image here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40"/>
          </p:nvPr>
        </p:nvSpPr>
        <p:spPr>
          <a:xfrm>
            <a:off x="0" y="2682874"/>
            <a:ext cx="9144000" cy="2460625"/>
          </a:xfrm>
          <a:prstGeom prst="rect">
            <a:avLst/>
          </a:prstGeom>
          <a:solidFill>
            <a:schemeClr val="bg1"/>
          </a:solidFill>
        </p:spPr>
        <p:txBody>
          <a:bodyPr vert="horz"/>
          <a:lstStyle>
            <a:lvl1pPr marL="0" indent="0" algn="ctr">
              <a:buNone/>
              <a:defRPr sz="10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3510" cy="1704258"/>
          </a:xfrm>
        </p:spPr>
        <p:txBody>
          <a:bodyPr/>
          <a:lstStyle/>
          <a:p>
            <a:r>
              <a:rPr lang="en-US"/>
              <a:t>Messaging + Blue Infographic Content</a:t>
            </a:r>
          </a:p>
        </p:txBody>
      </p:sp>
      <p:sp>
        <p:nvSpPr>
          <p:cNvPr id="33" name="Picture Placeholder 24"/>
          <p:cNvSpPr>
            <a:spLocks noGrp="1" noChangeAspect="1"/>
          </p:cNvSpPr>
          <p:nvPr>
            <p:ph type="pic" sz="quarter" idx="50" hasCustomPrompt="1"/>
          </p:nvPr>
        </p:nvSpPr>
        <p:spPr>
          <a:xfrm>
            <a:off x="490683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35" name="Picture Placeholder 24"/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2239612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6" name="Picture Placeholder 24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3926034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7" name="Picture Placeholder 24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5675688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8" name="Picture Placeholder 24"/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7336601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5006D69-EA13-4B2D-9C01-B58C393770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438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47" hasCustomPrompt="1"/>
          </p:nvPr>
        </p:nvSpPr>
        <p:spPr>
          <a:xfrm>
            <a:off x="7336601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48" hasCustomPrompt="1"/>
          </p:nvPr>
        </p:nvSpPr>
        <p:spPr>
          <a:xfrm>
            <a:off x="7336602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45" hasCustomPrompt="1"/>
          </p:nvPr>
        </p:nvSpPr>
        <p:spPr>
          <a:xfrm>
            <a:off x="5655659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46" hasCustomPrompt="1"/>
          </p:nvPr>
        </p:nvSpPr>
        <p:spPr>
          <a:xfrm>
            <a:off x="5655660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43" hasCustomPrompt="1"/>
          </p:nvPr>
        </p:nvSpPr>
        <p:spPr>
          <a:xfrm>
            <a:off x="3931141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44" hasCustomPrompt="1"/>
          </p:nvPr>
        </p:nvSpPr>
        <p:spPr>
          <a:xfrm>
            <a:off x="3931142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41" hasCustomPrompt="1"/>
          </p:nvPr>
        </p:nvSpPr>
        <p:spPr>
          <a:xfrm>
            <a:off x="2194869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42" hasCustomPrompt="1"/>
          </p:nvPr>
        </p:nvSpPr>
        <p:spPr>
          <a:xfrm>
            <a:off x="2194870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EF547DDC-F696-4D14-A37E-2EF7474AC2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3389856"/>
            <a:ext cx="1336675" cy="32653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1D542F68-27CA-4381-B06E-F293CB5998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4" y="3793136"/>
            <a:ext cx="1336674" cy="57066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495A5-6A79-42D1-9501-3481B5753125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421055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alf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9" hasCustomPrompt="1"/>
          </p:nvPr>
        </p:nvSpPr>
        <p:spPr>
          <a:xfrm>
            <a:off x="0" y="0"/>
            <a:ext cx="9144000" cy="26828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r">
              <a:buNone/>
              <a:defRPr sz="1600"/>
            </a:lvl1pPr>
          </a:lstStyle>
          <a:p>
            <a:r>
              <a:rPr lang="en-US" dirty="0"/>
              <a:t>Insert a large image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135605"/>
            <a:ext cx="4936982" cy="548154"/>
          </a:xfrm>
        </p:spPr>
        <p:txBody>
          <a:bodyPr lIns="274320" tIns="118872" bIns="45720">
            <a:noAutofit/>
          </a:bodyPr>
          <a:lstStyle>
            <a:lvl1pPr algn="l">
              <a:defRPr/>
            </a:lvl1pPr>
          </a:lstStyle>
          <a:p>
            <a:pPr lvl="0"/>
            <a:r>
              <a:rPr lang="en-US" dirty="0"/>
              <a:t>Title: Content Slide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B73B91-ED3C-4FB3-BF3A-127FF6200B6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57201" y="2943225"/>
            <a:ext cx="4023360" cy="176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AAC7818-041E-483D-B6B5-A5441FAD451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778925" y="2943225"/>
            <a:ext cx="3974378" cy="176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B8A3555-C79D-42B2-BFE0-E200446047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438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942666-E6BA-4BA3-9385-05926FE5819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38536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alf Blue - Half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C7420-D1E3-2748-83F1-0C3F1C99A95C}"/>
              </a:ext>
            </a:extLst>
          </p:cNvPr>
          <p:cNvSpPr/>
          <p:nvPr userDrawn="1"/>
        </p:nvSpPr>
        <p:spPr>
          <a:xfrm>
            <a:off x="0" y="3205163"/>
            <a:ext cx="9144000" cy="19390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0" y="0"/>
            <a:ext cx="9144000" cy="3205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AF67F07-FC40-4A48-9D06-A0AE1C2B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536950"/>
            <a:ext cx="3308350" cy="1096963"/>
          </a:xfrm>
          <a:noFill/>
        </p:spPr>
        <p:txBody>
          <a:bodyPr lIns="0" tIns="0" rIns="0" bIns="0"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9F8F470B-7468-4549-B5A7-39A947D7C0A6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105261" y="3536950"/>
            <a:ext cx="4641850" cy="1096963"/>
          </a:xfrm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A7B8E6B-B480-42E2-ABF7-01AB7B2EA9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438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7DB6FF-EB87-4DCF-8ECF-FDA3E4380AA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</a:rPr>
              <a:t>NREL</a:t>
            </a:r>
            <a:r>
              <a:rPr lang="en-US" sz="800" baseline="0" dirty="0">
                <a:solidFill>
                  <a:schemeClr val="bg1"/>
                </a:solidFill>
              </a:rPr>
              <a:t>    </a:t>
            </a:r>
            <a:r>
              <a:rPr lang="en-US" sz="800" dirty="0">
                <a:solidFill>
                  <a:schemeClr val="bg1"/>
                </a:solidFill>
              </a:rPr>
              <a:t>|    </a:t>
            </a:r>
            <a:fld id="{BFD71CF8-5198-8441-A7C0-DC22FD64CBE4}" type="slidenum">
              <a:rPr lang="en-US" sz="800">
                <a:solidFill>
                  <a:schemeClr val="bg1"/>
                </a:solidFill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8645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alf Blue, 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C7420-D1E3-2748-83F1-0C3F1C99A95C}"/>
              </a:ext>
            </a:extLst>
          </p:cNvPr>
          <p:cNvSpPr/>
          <p:nvPr userDrawn="1"/>
        </p:nvSpPr>
        <p:spPr>
          <a:xfrm>
            <a:off x="0" y="3204446"/>
            <a:ext cx="9144000" cy="19390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</a:rPr>
              <a:t>NREL</a:t>
            </a:r>
            <a:r>
              <a:rPr lang="en-US" sz="800" baseline="0" dirty="0">
                <a:solidFill>
                  <a:schemeClr val="bg1"/>
                </a:solidFill>
              </a:rPr>
              <a:t>    </a:t>
            </a:r>
            <a:r>
              <a:rPr lang="en-US" sz="800" dirty="0">
                <a:solidFill>
                  <a:schemeClr val="bg1"/>
                </a:solidFill>
              </a:rPr>
              <a:t>|    </a:t>
            </a:r>
            <a:fld id="{BFD71CF8-5198-8441-A7C0-DC22FD64CBE4}" type="slidenum">
              <a:rPr lang="en-US" sz="800">
                <a:solidFill>
                  <a:schemeClr val="bg1"/>
                </a:solidFill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F8E801-C21C-E943-9A0D-715C66D645FB}"/>
              </a:ext>
            </a:extLst>
          </p:cNvPr>
          <p:cNvSpPr/>
          <p:nvPr userDrawn="1"/>
        </p:nvSpPr>
        <p:spPr>
          <a:xfrm>
            <a:off x="0" y="0"/>
            <a:ext cx="9144000" cy="3204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B61296E-9FBE-4301-BA11-B3BFA380423F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79425" y="582613"/>
            <a:ext cx="4641850" cy="1096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7D88D45-FB85-42C7-BC0A-8E60CF8D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536950"/>
            <a:ext cx="3308350" cy="1096963"/>
          </a:xfrm>
          <a:noFill/>
        </p:spPr>
        <p:txBody>
          <a:bodyPr lIns="0" tIns="0" rIns="0" bIns="0"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63E3C2AA-2178-46D9-950C-DEA68334901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105261" y="3536950"/>
            <a:ext cx="4641850" cy="1096963"/>
          </a:xfrm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58375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alf Blue, Half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C7420-D1E3-2748-83F1-0C3F1C99A95C}"/>
              </a:ext>
            </a:extLst>
          </p:cNvPr>
          <p:cNvSpPr/>
          <p:nvPr userDrawn="1"/>
        </p:nvSpPr>
        <p:spPr>
          <a:xfrm>
            <a:off x="0" y="3204446"/>
            <a:ext cx="9144000" cy="19390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</a:rPr>
              <a:t>NREL</a:t>
            </a:r>
            <a:r>
              <a:rPr lang="en-US" sz="800" baseline="0" dirty="0">
                <a:solidFill>
                  <a:schemeClr val="bg1"/>
                </a:solidFill>
              </a:rPr>
              <a:t>    </a:t>
            </a:r>
            <a:r>
              <a:rPr lang="en-US" sz="800" dirty="0">
                <a:solidFill>
                  <a:schemeClr val="bg1"/>
                </a:solidFill>
              </a:rPr>
              <a:t>|    </a:t>
            </a:r>
            <a:fld id="{BFD71CF8-5198-8441-A7C0-DC22FD64CBE4}" type="slidenum">
              <a:rPr lang="en-US" sz="800">
                <a:solidFill>
                  <a:schemeClr val="bg1"/>
                </a:solidFill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D3272D3-1563-408A-9F95-5911769F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536950"/>
            <a:ext cx="3308350" cy="1096963"/>
          </a:xfrm>
          <a:noFill/>
        </p:spPr>
        <p:txBody>
          <a:bodyPr lIns="0" tIns="0" rIns="0" bIns="0"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32C334E-AB79-46B6-A7C0-92FD37A3E81A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105261" y="3536950"/>
            <a:ext cx="4641850" cy="1096963"/>
          </a:xfrm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3C553F5F-3EDD-4319-AB33-64D58BC16251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79425" y="582613"/>
            <a:ext cx="4641850" cy="1096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4080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1CEB93-B319-4B7C-A580-74D0269E1C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155" y="0"/>
            <a:ext cx="9130475" cy="5143501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65B8CD2-BF47-094F-B614-5CEAE71B3F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30BCCF-CBC7-5646-AFBB-E99D6B7D4D8F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from iStock-627281636</a:t>
            </a:r>
          </a:p>
        </p:txBody>
      </p:sp>
    </p:spTree>
    <p:extLst>
      <p:ext uri="{BB962C8B-B14F-4D97-AF65-F5344CB8AC3E}">
        <p14:creationId xmlns:p14="http://schemas.microsoft.com/office/powerpoint/2010/main" val="1274677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36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4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C7420-D1E3-2748-83F1-0C3F1C99A95C}"/>
              </a:ext>
            </a:extLst>
          </p:cNvPr>
          <p:cNvSpPr/>
          <p:nvPr userDrawn="1"/>
        </p:nvSpPr>
        <p:spPr>
          <a:xfrm>
            <a:off x="0" y="4152614"/>
            <a:ext cx="9144000" cy="9908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</a:rPr>
              <a:t>NREL</a:t>
            </a:r>
            <a:r>
              <a:rPr lang="en-US" sz="800" baseline="0" dirty="0">
                <a:solidFill>
                  <a:schemeClr val="bg1"/>
                </a:solidFill>
              </a:rPr>
              <a:t>    </a:t>
            </a:r>
            <a:r>
              <a:rPr lang="en-US" sz="800" dirty="0">
                <a:solidFill>
                  <a:schemeClr val="bg1"/>
                </a:solidFill>
              </a:rPr>
              <a:t>|    </a:t>
            </a:r>
            <a:fld id="{BFD71CF8-5198-8441-A7C0-DC22FD64CBE4}" type="slidenum">
              <a:rPr lang="en-US" sz="800">
                <a:solidFill>
                  <a:schemeClr val="bg1"/>
                </a:solidFill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F8E801-C21C-E943-9A0D-715C66D645FB}"/>
              </a:ext>
            </a:extLst>
          </p:cNvPr>
          <p:cNvSpPr/>
          <p:nvPr userDrawn="1"/>
        </p:nvSpPr>
        <p:spPr>
          <a:xfrm>
            <a:off x="0" y="0"/>
            <a:ext cx="9144000" cy="4152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75F658F-F273-41B3-ACB3-9D303C6C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292033"/>
            <a:ext cx="3308350" cy="448409"/>
          </a:xfrm>
          <a:noFill/>
        </p:spPr>
        <p:txBody>
          <a:bodyPr lIns="0" tIns="0" rIns="0" bIns="0"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E8785B-1579-4206-A28B-023A6726B479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105261" y="4292033"/>
            <a:ext cx="4641850" cy="448409"/>
          </a:xfrm>
        </p:spPr>
        <p:txBody>
          <a:bodyPr lIns="0" tIns="0" rIns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04D3633-C450-4164-8D2F-BE6D20A86AFB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79425" y="582613"/>
            <a:ext cx="4641850" cy="1096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97994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4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C7420-D1E3-2748-83F1-0C3F1C99A95C}"/>
              </a:ext>
            </a:extLst>
          </p:cNvPr>
          <p:cNvSpPr/>
          <p:nvPr userDrawn="1"/>
        </p:nvSpPr>
        <p:spPr>
          <a:xfrm>
            <a:off x="0" y="4152614"/>
            <a:ext cx="9144000" cy="9908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</a:rPr>
              <a:t>NREL</a:t>
            </a:r>
            <a:r>
              <a:rPr lang="en-US" sz="800" baseline="0" dirty="0">
                <a:solidFill>
                  <a:schemeClr val="bg1"/>
                </a:solidFill>
              </a:rPr>
              <a:t>    </a:t>
            </a:r>
            <a:r>
              <a:rPr lang="en-US" sz="800" dirty="0">
                <a:solidFill>
                  <a:schemeClr val="bg1"/>
                </a:solidFill>
              </a:rPr>
              <a:t>|    </a:t>
            </a:r>
            <a:fld id="{BFD71CF8-5198-8441-A7C0-DC22FD64CBE4}" type="slidenum">
              <a:rPr lang="en-US" sz="800">
                <a:solidFill>
                  <a:schemeClr val="bg1"/>
                </a:solidFill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9A29C17-CD58-45DF-9097-FE42DFA0C9BA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79425" y="582613"/>
            <a:ext cx="4641850" cy="1096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E8F4E7E-5DA9-4FCD-81E6-17709791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292033"/>
            <a:ext cx="3308350" cy="448409"/>
          </a:xfrm>
          <a:noFill/>
        </p:spPr>
        <p:txBody>
          <a:bodyPr lIns="0" tIns="0" rIns="0" bIns="0"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7816731-9E29-414B-8D8C-459C5DDF70CA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105261" y="4292033"/>
            <a:ext cx="4641850" cy="448409"/>
          </a:xfrm>
        </p:spPr>
        <p:txBody>
          <a:bodyPr lIns="0" tIns="0" rIns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40576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3 blue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3226702" y="0"/>
            <a:ext cx="5917298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0" y="0"/>
            <a:ext cx="322670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CE9686F-E66D-461E-AC4C-5FD554E27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34" y="508393"/>
            <a:ext cx="2532807" cy="1094188"/>
          </a:xfrm>
          <a:noFill/>
        </p:spPr>
        <p:txBody>
          <a:bodyPr lIns="0" tIns="0" rIns="0" bIns="0" anchor="t" anchorCtr="0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6FEAFBE5-A2CC-4689-9FFD-B895D746077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72234" y="3565927"/>
            <a:ext cx="2532807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353CEC3-6EC4-475E-BC6F-CDEAD6DA57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64012" y="4819650"/>
            <a:ext cx="2154194" cy="2222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AC62B-7310-47D6-9359-E5D24156885B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711499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4 blue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1499347" y="0"/>
            <a:ext cx="764465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-1" y="0"/>
            <a:ext cx="1499616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B01E338-5424-4983-A800-966422B360D3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286048" y="505618"/>
            <a:ext cx="985919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3381708-CFBE-4024-B01B-9BC2A5E379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01114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CDAAA-C35B-48B2-BD8C-7369EBD583BC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252317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 blue tab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749807" y="0"/>
            <a:ext cx="839419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-1" y="0"/>
            <a:ext cx="74980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E894BAA-0327-4892-AB75-34DCB16A20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2660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81EF6-685D-46DE-AF7F-0DF7D11B2C8E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503019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3 blu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08AC53-C403-F042-A661-2863C5AB400C}"/>
              </a:ext>
            </a:extLst>
          </p:cNvPr>
          <p:cNvSpPr/>
          <p:nvPr userDrawn="1"/>
        </p:nvSpPr>
        <p:spPr>
          <a:xfrm>
            <a:off x="3226702" y="0"/>
            <a:ext cx="591729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0" y="0"/>
            <a:ext cx="322670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B39BF4-7072-4553-86C8-12D7D9B7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34" y="508393"/>
            <a:ext cx="2532807" cy="1094188"/>
          </a:xfrm>
          <a:noFill/>
        </p:spPr>
        <p:txBody>
          <a:bodyPr lIns="0" tIns="0" rIns="0" bIns="0" anchor="t" anchorCtr="0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8A3C2C8-5527-42F5-9909-F7B9C0E6339B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72234" y="3565927"/>
            <a:ext cx="2532807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8EFFE661-D7A3-4C37-B357-433187842507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864124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1A6DE7-AAD0-4A4E-B557-F4429278F3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80486" y="4819650"/>
            <a:ext cx="2261287" cy="2222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CC4F1-00FC-4311-AF79-1802497457A6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509478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4 blu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08AC53-C403-F042-A661-2863C5AB400C}"/>
              </a:ext>
            </a:extLst>
          </p:cNvPr>
          <p:cNvSpPr/>
          <p:nvPr userDrawn="1"/>
        </p:nvSpPr>
        <p:spPr>
          <a:xfrm>
            <a:off x="1499614" y="0"/>
            <a:ext cx="7644385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E2A80C-EB6E-8C4C-AB43-79FC52672C2F}"/>
              </a:ext>
            </a:extLst>
          </p:cNvPr>
          <p:cNvSpPr/>
          <p:nvPr userDrawn="1"/>
        </p:nvSpPr>
        <p:spPr>
          <a:xfrm>
            <a:off x="-1" y="0"/>
            <a:ext cx="1499616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4416F83-5359-4C05-92E2-A54A5BC136E6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286048" y="505618"/>
            <a:ext cx="985919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797EB37-03F4-449B-B968-0A9F893D5E0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2137037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C85E41-401E-49BC-B5A2-7887664F9790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939404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blue tab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08AC53-C403-F042-A661-2863C5AB400C}"/>
              </a:ext>
            </a:extLst>
          </p:cNvPr>
          <p:cNvSpPr/>
          <p:nvPr userDrawn="1"/>
        </p:nvSpPr>
        <p:spPr>
          <a:xfrm>
            <a:off x="749807" y="0"/>
            <a:ext cx="839419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FB4065-B034-894F-B2AD-10DA51A4FF51}"/>
              </a:ext>
            </a:extLst>
          </p:cNvPr>
          <p:cNvSpPr/>
          <p:nvPr userDrawn="1"/>
        </p:nvSpPr>
        <p:spPr>
          <a:xfrm>
            <a:off x="-1" y="0"/>
            <a:ext cx="74980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BD73797-8DC2-4888-96F8-44B5CE03FB5C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1387834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220E5-F183-4B1B-9463-96A0D048837E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214152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3 blue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0" y="0"/>
            <a:ext cx="322670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FC609E-E5EB-42F9-A09F-B6807E62F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34" y="508393"/>
            <a:ext cx="2532807" cy="1094188"/>
          </a:xfrm>
          <a:noFill/>
        </p:spPr>
        <p:txBody>
          <a:bodyPr lIns="0" tIns="0" rIns="0" bIns="0" anchor="t" anchorCtr="0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AE61CD02-384F-41F5-A8FD-59ECE04C483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72234" y="3565927"/>
            <a:ext cx="2532807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64F110FF-8AA0-4EAA-B648-1E56466C209E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864124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3227A7-82E2-4D9A-A584-E7E37A3FB4A3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36090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4 blue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8E2A80C-EB6E-8C4C-AB43-79FC52672C2F}"/>
              </a:ext>
            </a:extLst>
          </p:cNvPr>
          <p:cNvSpPr/>
          <p:nvPr userDrawn="1"/>
        </p:nvSpPr>
        <p:spPr>
          <a:xfrm>
            <a:off x="-1" y="0"/>
            <a:ext cx="1499616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6573A4F-2CB6-4CEF-A4D8-B1AAA0FF13BB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286048" y="505618"/>
            <a:ext cx="985919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997782B-AD07-41D8-8B1A-C80B7909141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2137037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137B0C-141B-4185-882F-5FD7FBC92F81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5488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Full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1CEB93-B319-4B7C-A580-74D0269E1C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155" y="0"/>
            <a:ext cx="9130475" cy="5143501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65B8CD2-BF47-094F-B614-5CEAE71B3F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67453" y="0"/>
            <a:ext cx="2551717" cy="1005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30BCCF-CBC7-5646-AFBB-E99D6B7D4D8F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from iStock-627281636</a:t>
            </a:r>
          </a:p>
        </p:txBody>
      </p:sp>
    </p:spTree>
    <p:extLst>
      <p:ext uri="{BB962C8B-B14F-4D97-AF65-F5344CB8AC3E}">
        <p14:creationId xmlns:p14="http://schemas.microsoft.com/office/powerpoint/2010/main" val="1291563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36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blue tab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F46C4D-EA55-834D-A1ED-486FAB3B53C7}"/>
              </a:ext>
            </a:extLst>
          </p:cNvPr>
          <p:cNvSpPr/>
          <p:nvPr userDrawn="1"/>
        </p:nvSpPr>
        <p:spPr>
          <a:xfrm>
            <a:off x="-1" y="0"/>
            <a:ext cx="74980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90E8073-CA3E-42B8-B107-F7F3B0E99B6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1372204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0D039-6F25-4D7F-A1B2-C7BC615D8CF5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644488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3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B1DB3D14-BFC4-4C29-BE5D-18FBB4F2C07F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226702" y="2571750"/>
            <a:ext cx="5917298" cy="2571750"/>
          </a:xfrm>
          <a:solidFill>
            <a:srgbClr val="F2F2F2"/>
          </a:solidFill>
        </p:spPr>
        <p:txBody>
          <a:bodyPr lIns="365760" tIns="365760" rIns="365760" bIns="64008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3226702" y="0"/>
            <a:ext cx="5917298" cy="257175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0" y="0"/>
            <a:ext cx="322670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51FF74-53AF-4E33-80F9-45740994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34" y="508393"/>
            <a:ext cx="2532807" cy="1094188"/>
          </a:xfrm>
          <a:noFill/>
        </p:spPr>
        <p:txBody>
          <a:bodyPr lIns="0" tIns="0" rIns="0" bIns="0" anchor="t" anchorCtr="0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5F0C832-C7C5-4486-9378-17041296612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372234" y="3565927"/>
            <a:ext cx="2532807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01FA3E5-6B69-47D6-AC2C-0A3EE57C62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9340" y="226592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8633F0-074F-4ADC-A423-ED3E68DB0839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591145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3 are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1499615" y="0"/>
            <a:ext cx="7644385" cy="257175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BA21AF-1C86-484E-8C81-8214908BC04B}"/>
              </a:ext>
            </a:extLst>
          </p:cNvPr>
          <p:cNvSpPr/>
          <p:nvPr userDrawn="1"/>
        </p:nvSpPr>
        <p:spPr>
          <a:xfrm>
            <a:off x="-1" y="0"/>
            <a:ext cx="1499616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D96F0B2-5872-40E4-9356-5C5638EB0DEA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286048" y="505618"/>
            <a:ext cx="985919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CFDCF95-9E2A-488A-8D75-76A4250D16DE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1499614" y="2571750"/>
            <a:ext cx="7644386" cy="2571750"/>
          </a:xfrm>
          <a:solidFill>
            <a:srgbClr val="F2F2F2"/>
          </a:solidFill>
        </p:spPr>
        <p:txBody>
          <a:bodyPr lIns="365760" tIns="365760" rIns="365760" bIns="64008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9D135D2-A06F-4E50-B3ED-9CD4BED017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55294" y="226592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A9733F-3F7B-4D8F-853F-440538FE93A2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206487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split with 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749807" y="0"/>
            <a:ext cx="8394193" cy="257175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9804E5-74BF-BD47-85E5-EA49688872F8}"/>
              </a:ext>
            </a:extLst>
          </p:cNvPr>
          <p:cNvSpPr/>
          <p:nvPr userDrawn="1"/>
        </p:nvSpPr>
        <p:spPr>
          <a:xfrm>
            <a:off x="-1" y="0"/>
            <a:ext cx="74980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A4C0550-2567-47B0-A842-34A8EA4E4C4F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752046" y="2571750"/>
            <a:ext cx="8391954" cy="2571750"/>
          </a:xfrm>
          <a:solidFill>
            <a:srgbClr val="F2F2F2"/>
          </a:solidFill>
        </p:spPr>
        <p:txBody>
          <a:bodyPr lIns="365760" tIns="365760" rIns="365760" bIns="64008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5B4E80E-CF6A-4FCA-A4C8-4130DC4464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3276" y="2249445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A69AF5-2846-4519-A275-D6D6970A3A9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491711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3 area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B5C8110-81AE-49F3-BBD8-142931272FF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226702" y="2571750"/>
            <a:ext cx="5917298" cy="2571750"/>
          </a:xfrm>
          <a:solidFill>
            <a:srgbClr val="F2F2F2"/>
          </a:solidFill>
        </p:spPr>
        <p:txBody>
          <a:bodyPr lIns="365760" tIns="365760" rIns="365760" bIns="64008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0" y="0"/>
            <a:ext cx="322670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DA4E00E-726E-4ABB-8C3F-7155D675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34" y="508393"/>
            <a:ext cx="2532807" cy="1094188"/>
          </a:xfrm>
          <a:noFill/>
        </p:spPr>
        <p:txBody>
          <a:bodyPr lIns="0" tIns="0" rIns="0" bIns="0" anchor="t" anchorCtr="0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90A1BFF-6D05-4A9C-A858-9C073D5A49AA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372234" y="3565927"/>
            <a:ext cx="2532807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A7A34F1A-F0DB-40F2-B360-EACF6348CA2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3634141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D00DC-1411-4EB7-8452-D263842DBD7D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665762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3 areas,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40D2F-968F-4065-A8A6-22BEF1CDF69E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1500188" y="2571750"/>
            <a:ext cx="7643812" cy="2571750"/>
          </a:xfrm>
          <a:solidFill>
            <a:srgbClr val="F2F2F2"/>
          </a:solidFill>
        </p:spPr>
        <p:txBody>
          <a:bodyPr lIns="365760" tIns="365760" rIns="365760" bIns="640080">
            <a:no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AD8C3-A811-7F49-ABE6-460F673A0377}"/>
              </a:ext>
            </a:extLst>
          </p:cNvPr>
          <p:cNvSpPr/>
          <p:nvPr userDrawn="1"/>
        </p:nvSpPr>
        <p:spPr>
          <a:xfrm>
            <a:off x="-1" y="0"/>
            <a:ext cx="1499616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DF97728-FC1C-40CE-8164-4E759FAAE1F6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286048" y="505618"/>
            <a:ext cx="985919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16ECC7-95B6-4155-96E7-F0FFF0626F7E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922488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63C21C-3060-49FB-8CE1-84138A3A61B7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00942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Split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40D2F-968F-4065-A8A6-22BEF1CDF69E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749807" y="2571750"/>
            <a:ext cx="8394193" cy="2571750"/>
          </a:xfrm>
          <a:solidFill>
            <a:srgbClr val="F2F2F2"/>
          </a:solidFill>
        </p:spPr>
        <p:txBody>
          <a:bodyPr lIns="365760" tIns="365760" rIns="365760" bIns="640080">
            <a:no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16ECC7-95B6-4155-96E7-F0FFF0626F7E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105593" y="505617"/>
            <a:ext cx="5458745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87FD9B-4A46-4188-9F66-F09E1C0537B3}"/>
              </a:ext>
            </a:extLst>
          </p:cNvPr>
          <p:cNvSpPr/>
          <p:nvPr userDrawn="1"/>
        </p:nvSpPr>
        <p:spPr>
          <a:xfrm>
            <a:off x="-1" y="0"/>
            <a:ext cx="74980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B8D80D-673F-49CE-9B49-542071ED92C3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27628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 -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Photo Slide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457200" y="1391881"/>
            <a:ext cx="4123076" cy="22162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Insert Photo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4825308" y="182880"/>
            <a:ext cx="3871998" cy="18353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Insert Photo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4825308" y="2479946"/>
            <a:ext cx="3871998" cy="19520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70C75BF-C07C-47CD-BC98-DC5F9CA1E633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457200" y="4027648"/>
            <a:ext cx="4122738" cy="725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D7D123A-BFAA-4E7B-B179-5688121C54F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57200" y="3698788"/>
            <a:ext cx="4122738" cy="215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DF822E2-A016-4350-A90C-517C3974F4D8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826000" y="2086495"/>
            <a:ext cx="3871913" cy="21538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344F37C-48C1-4A08-9DB4-76F621838FAD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4826000" y="4497388"/>
            <a:ext cx="3871913" cy="25558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479964-3818-4F74-92D3-AD8F0D61924C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345954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/Peop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1A529BD-0885-4573-99C8-4157FC9C40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766" y="1592817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6213BBD-3855-4B0B-8A84-51E9FC1372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80720" y="1592816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7D606CB-34C0-401F-875B-BEEEDC0345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29674" y="1592815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61B2D16-15AF-42DD-BA50-78E34CF626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78628" y="1592814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22A3C1B0-1F07-463E-92DE-7FE5C13FEC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27582" y="1592813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847C206-E8D5-4795-A08D-E50DEA08FF0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76536" y="1592812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6C1C3C0A-A4E2-4436-8A46-289CEC4F77E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25490" y="1592811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BDF8D528-E9EA-4E35-8491-F6A9978912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74444" y="1592810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1D1C5A0-CC5F-476B-B4BA-09FD03598BB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223398" y="1592809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CA0A3023-3E60-4D2C-A931-CC328FE9FE1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72352" y="1592808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24671-09ED-4FA8-983D-EAD721B0D10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1475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4FF7F23A-1789-43BF-B20F-65A7ECB89F7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1475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9C0580B-145C-42FD-AA24-171E95A5D6D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20429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A792742-716F-429B-A7B2-985D160C97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20429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D25B8AE-4C6F-454E-88CF-0FBA4D1E3CE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069383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272C8DB5-CC3D-4211-BD80-67AF8CD8F87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069383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192D8796-494D-46E1-BB4E-702BA3AF11B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918337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CB459A2-2E74-4103-9617-5F6B5F60CA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918337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0FEAE40C-B15B-406F-B301-2122D5E97BB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67291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8734984E-F8D3-4C71-AE4B-7FCB18E02FB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67291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79171E4-ECF2-4F6C-AF1D-338215896F8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16245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251809F2-386E-41F8-9724-BC4D70B0152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16245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95055070-C0E0-4AED-A9A4-78BE4ECD667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65199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6C5032EB-34C8-4285-BB30-E7E2D0BB72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5199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FDC5A0C0-AA66-40BE-B5B4-DBA6456BB2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14153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82125138-D56F-49B0-9B8B-7D74BAD1FCA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314153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7AB0C0AB-3AF1-4A3A-B3D2-CF2E51B568C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163107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77718C7-54C4-4992-BA81-1584EEBDF79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163107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3D74D20D-C671-4447-B31D-667B7696D6D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012061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2C6140A0-C70B-40E0-B1BB-0E20C267AFF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012061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67" name="Picture Placeholder 5">
            <a:extLst>
              <a:ext uri="{FF2B5EF4-FFF2-40B4-BE49-F238E27FC236}">
                <a16:creationId xmlns:a16="http://schemas.microsoft.com/office/drawing/2014/main" id="{AFF61686-D651-41DC-80B3-15BC8C88318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31766" y="3206547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8" name="Picture Placeholder 5">
            <a:extLst>
              <a:ext uri="{FF2B5EF4-FFF2-40B4-BE49-F238E27FC236}">
                <a16:creationId xmlns:a16="http://schemas.microsoft.com/office/drawing/2014/main" id="{45A17B8C-890F-4D15-B663-D63CB5DA7A2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280720" y="3206546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5">
            <a:extLst>
              <a:ext uri="{FF2B5EF4-FFF2-40B4-BE49-F238E27FC236}">
                <a16:creationId xmlns:a16="http://schemas.microsoft.com/office/drawing/2014/main" id="{B3B0BC5C-C645-4CC6-BDB7-28346D701A5C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129674" y="3206545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5">
            <a:extLst>
              <a:ext uri="{FF2B5EF4-FFF2-40B4-BE49-F238E27FC236}">
                <a16:creationId xmlns:a16="http://schemas.microsoft.com/office/drawing/2014/main" id="{80487772-0E40-4BFF-B691-18C353E4597C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2978628" y="3206544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1" name="Picture Placeholder 5">
            <a:extLst>
              <a:ext uri="{FF2B5EF4-FFF2-40B4-BE49-F238E27FC236}">
                <a16:creationId xmlns:a16="http://schemas.microsoft.com/office/drawing/2014/main" id="{6F16B967-D687-4D64-86A3-7A63BEED5AB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3827582" y="3206543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Picture Placeholder 5">
            <a:extLst>
              <a:ext uri="{FF2B5EF4-FFF2-40B4-BE49-F238E27FC236}">
                <a16:creationId xmlns:a16="http://schemas.microsoft.com/office/drawing/2014/main" id="{D736DCBA-5A05-47F6-8FE4-54771D84718E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676536" y="3206542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3" name="Picture Placeholder 5">
            <a:extLst>
              <a:ext uri="{FF2B5EF4-FFF2-40B4-BE49-F238E27FC236}">
                <a16:creationId xmlns:a16="http://schemas.microsoft.com/office/drawing/2014/main" id="{A0150D37-1D94-4043-B18E-9F85DAB9087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5525490" y="3206541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4" name="Picture Placeholder 5">
            <a:extLst>
              <a:ext uri="{FF2B5EF4-FFF2-40B4-BE49-F238E27FC236}">
                <a16:creationId xmlns:a16="http://schemas.microsoft.com/office/drawing/2014/main" id="{8BA10313-44BD-4478-B928-0C2D33EF65E6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6374444" y="3206540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5" name="Picture Placeholder 5">
            <a:extLst>
              <a:ext uri="{FF2B5EF4-FFF2-40B4-BE49-F238E27FC236}">
                <a16:creationId xmlns:a16="http://schemas.microsoft.com/office/drawing/2014/main" id="{734ABE7A-035E-4AB1-96EC-5616F3F3A57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7223398" y="3206539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6" name="Picture Placeholder 5">
            <a:extLst>
              <a:ext uri="{FF2B5EF4-FFF2-40B4-BE49-F238E27FC236}">
                <a16:creationId xmlns:a16="http://schemas.microsoft.com/office/drawing/2014/main" id="{61ECE862-920A-4ED4-A64D-25D8554CFB12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072352" y="3206538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5AD73573-9F8F-43AE-8A47-27A4EA66244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71475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78" name="Text Placeholder 4">
            <a:extLst>
              <a:ext uri="{FF2B5EF4-FFF2-40B4-BE49-F238E27FC236}">
                <a16:creationId xmlns:a16="http://schemas.microsoft.com/office/drawing/2014/main" id="{FD1D8420-9732-43E4-A647-55365C8BB9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71475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79" name="Text Placeholder 4">
            <a:extLst>
              <a:ext uri="{FF2B5EF4-FFF2-40B4-BE49-F238E27FC236}">
                <a16:creationId xmlns:a16="http://schemas.microsoft.com/office/drawing/2014/main" id="{CDB4A538-90E4-45C0-88A1-BF42454ADA8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220429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0" name="Text Placeholder 4">
            <a:extLst>
              <a:ext uri="{FF2B5EF4-FFF2-40B4-BE49-F238E27FC236}">
                <a16:creationId xmlns:a16="http://schemas.microsoft.com/office/drawing/2014/main" id="{871C4BA4-F38B-4357-B376-0D9AE045C18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220429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1" name="Text Placeholder 4">
            <a:extLst>
              <a:ext uri="{FF2B5EF4-FFF2-40B4-BE49-F238E27FC236}">
                <a16:creationId xmlns:a16="http://schemas.microsoft.com/office/drawing/2014/main" id="{1BB91304-BA43-4644-936D-E483439E9056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069383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2" name="Text Placeholder 4">
            <a:extLst>
              <a:ext uri="{FF2B5EF4-FFF2-40B4-BE49-F238E27FC236}">
                <a16:creationId xmlns:a16="http://schemas.microsoft.com/office/drawing/2014/main" id="{4D2B37AE-57BE-4850-A568-3B81DC5AE4D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069383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3" name="Text Placeholder 4">
            <a:extLst>
              <a:ext uri="{FF2B5EF4-FFF2-40B4-BE49-F238E27FC236}">
                <a16:creationId xmlns:a16="http://schemas.microsoft.com/office/drawing/2014/main" id="{4C580F9B-9071-44D6-85C2-8FB9C1D1325F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918337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4" name="Text Placeholder 4">
            <a:extLst>
              <a:ext uri="{FF2B5EF4-FFF2-40B4-BE49-F238E27FC236}">
                <a16:creationId xmlns:a16="http://schemas.microsoft.com/office/drawing/2014/main" id="{672476A3-2700-4105-8E7A-4E5712FD0CD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918337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5" name="Text Placeholder 4">
            <a:extLst>
              <a:ext uri="{FF2B5EF4-FFF2-40B4-BE49-F238E27FC236}">
                <a16:creationId xmlns:a16="http://schemas.microsoft.com/office/drawing/2014/main" id="{A4BE42C6-FFC9-4DDE-9412-F66D55630CA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3767291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6" name="Text Placeholder 4">
            <a:extLst>
              <a:ext uri="{FF2B5EF4-FFF2-40B4-BE49-F238E27FC236}">
                <a16:creationId xmlns:a16="http://schemas.microsoft.com/office/drawing/2014/main" id="{95A868D2-8BE5-483D-997D-3D1448609BC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767291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7" name="Text Placeholder 4">
            <a:extLst>
              <a:ext uri="{FF2B5EF4-FFF2-40B4-BE49-F238E27FC236}">
                <a16:creationId xmlns:a16="http://schemas.microsoft.com/office/drawing/2014/main" id="{0F0D0101-1FF2-40B3-B55B-03C7AFE53436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616245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8" name="Text Placeholder 4">
            <a:extLst>
              <a:ext uri="{FF2B5EF4-FFF2-40B4-BE49-F238E27FC236}">
                <a16:creationId xmlns:a16="http://schemas.microsoft.com/office/drawing/2014/main" id="{2838039E-47F9-4CDB-ADD3-D89B88AE26C3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616245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9" name="Text Placeholder 4">
            <a:extLst>
              <a:ext uri="{FF2B5EF4-FFF2-40B4-BE49-F238E27FC236}">
                <a16:creationId xmlns:a16="http://schemas.microsoft.com/office/drawing/2014/main" id="{8C6019B0-EF3F-4235-BB75-0321019C9977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465199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0" name="Text Placeholder 4">
            <a:extLst>
              <a:ext uri="{FF2B5EF4-FFF2-40B4-BE49-F238E27FC236}">
                <a16:creationId xmlns:a16="http://schemas.microsoft.com/office/drawing/2014/main" id="{8509B39E-02B1-4A98-9349-46576A123CE3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465199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1" name="Text Placeholder 4">
            <a:extLst>
              <a:ext uri="{FF2B5EF4-FFF2-40B4-BE49-F238E27FC236}">
                <a16:creationId xmlns:a16="http://schemas.microsoft.com/office/drawing/2014/main" id="{70091A78-D184-454C-8DA3-A6DC30A485B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314153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2" name="Text Placeholder 4">
            <a:extLst>
              <a:ext uri="{FF2B5EF4-FFF2-40B4-BE49-F238E27FC236}">
                <a16:creationId xmlns:a16="http://schemas.microsoft.com/office/drawing/2014/main" id="{E5C4BDA3-0DC2-4FF1-8335-37DE8780B63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314153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3" name="Text Placeholder 4">
            <a:extLst>
              <a:ext uri="{FF2B5EF4-FFF2-40B4-BE49-F238E27FC236}">
                <a16:creationId xmlns:a16="http://schemas.microsoft.com/office/drawing/2014/main" id="{667C31F9-9400-4AD5-B618-ACEB153E15AE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7163107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4" name="Text Placeholder 4">
            <a:extLst>
              <a:ext uri="{FF2B5EF4-FFF2-40B4-BE49-F238E27FC236}">
                <a16:creationId xmlns:a16="http://schemas.microsoft.com/office/drawing/2014/main" id="{8F08286F-AD3B-40EB-83EB-4D88A2F77C17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7163107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5" name="Text Placeholder 4">
            <a:extLst>
              <a:ext uri="{FF2B5EF4-FFF2-40B4-BE49-F238E27FC236}">
                <a16:creationId xmlns:a16="http://schemas.microsoft.com/office/drawing/2014/main" id="{6BD1A057-FD7A-4636-8A1A-BCFBBEF481C8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012061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6" name="Text Placeholder 4">
            <a:extLst>
              <a:ext uri="{FF2B5EF4-FFF2-40B4-BE49-F238E27FC236}">
                <a16:creationId xmlns:a16="http://schemas.microsoft.com/office/drawing/2014/main" id="{DAA59115-8F47-4FDF-9E38-E7F4C0107CE3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012061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7" name="Title 36">
            <a:extLst>
              <a:ext uri="{FF2B5EF4-FFF2-40B4-BE49-F238E27FC236}">
                <a16:creationId xmlns:a16="http://schemas.microsoft.com/office/drawing/2014/main" id="{82768CAD-B0CA-4C56-956B-74805B905F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Organization/People Slide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A5DBE26-6274-4E4E-A951-2676ECB5FE25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79578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/Peop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1A529BD-0885-4573-99C8-4157FC9C40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766" y="1319090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6213BBD-3855-4B0B-8A84-51E9FC1372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80720" y="1319089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7D606CB-34C0-401F-875B-BEEEDC0345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29674" y="1319088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61B2D16-15AF-42DD-BA50-78E34CF626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78628" y="1319087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22A3C1B0-1F07-463E-92DE-7FE5C13FEC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27582" y="1319086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847C206-E8D5-4795-A08D-E50DEA08FF0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76536" y="1319085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6C1C3C0A-A4E2-4436-8A46-289CEC4F77E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25490" y="1319084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BDF8D528-E9EA-4E35-8491-F6A9978912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74444" y="1319083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1D1C5A0-CC5F-476B-B4BA-09FD03598BB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223398" y="1319082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CA0A3023-3E60-4D2C-A931-CC328FE9FE1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72352" y="1319081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24671-09ED-4FA8-983D-EAD721B0D10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1475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4FF7F23A-1789-43BF-B20F-65A7ECB89F7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1475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9C0580B-145C-42FD-AA24-171E95A5D6D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20429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A792742-716F-429B-A7B2-985D160C97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20429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D25B8AE-4C6F-454E-88CF-0FBA4D1E3CE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069383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272C8DB5-CC3D-4211-BD80-67AF8CD8F87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069383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192D8796-494D-46E1-BB4E-702BA3AF11B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918337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CB459A2-2E74-4103-9617-5F6B5F60CA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918337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0FEAE40C-B15B-406F-B301-2122D5E97BB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67291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8734984E-F8D3-4C71-AE4B-7FCB18E02FB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67291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79171E4-ECF2-4F6C-AF1D-338215896F8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16245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251809F2-386E-41F8-9724-BC4D70B0152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16245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95055070-C0E0-4AED-A9A4-78BE4ECD667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65199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6C5032EB-34C8-4285-BB30-E7E2D0BB72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5199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FDC5A0C0-AA66-40BE-B5B4-DBA6456BB2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14153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82125138-D56F-49B0-9B8B-7D74BAD1FCA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314153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7AB0C0AB-3AF1-4A3A-B3D2-CF2E51B568C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163107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77718C7-54C4-4992-BA81-1584EEBDF79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163107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3D74D20D-C671-4447-B31D-667B7696D6D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012061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2C6140A0-C70B-40E0-B1BB-0E20C267AFF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012061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67" name="Picture Placeholder 5">
            <a:extLst>
              <a:ext uri="{FF2B5EF4-FFF2-40B4-BE49-F238E27FC236}">
                <a16:creationId xmlns:a16="http://schemas.microsoft.com/office/drawing/2014/main" id="{AFF61686-D651-41DC-80B3-15BC8C88318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31766" y="2932820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8" name="Picture Placeholder 5">
            <a:extLst>
              <a:ext uri="{FF2B5EF4-FFF2-40B4-BE49-F238E27FC236}">
                <a16:creationId xmlns:a16="http://schemas.microsoft.com/office/drawing/2014/main" id="{45A17B8C-890F-4D15-B663-D63CB5DA7A2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280720" y="2932819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5">
            <a:extLst>
              <a:ext uri="{FF2B5EF4-FFF2-40B4-BE49-F238E27FC236}">
                <a16:creationId xmlns:a16="http://schemas.microsoft.com/office/drawing/2014/main" id="{B3B0BC5C-C645-4CC6-BDB7-28346D701A5C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129674" y="2932818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5">
            <a:extLst>
              <a:ext uri="{FF2B5EF4-FFF2-40B4-BE49-F238E27FC236}">
                <a16:creationId xmlns:a16="http://schemas.microsoft.com/office/drawing/2014/main" id="{80487772-0E40-4BFF-B691-18C353E4597C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2978628" y="2932817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1" name="Picture Placeholder 5">
            <a:extLst>
              <a:ext uri="{FF2B5EF4-FFF2-40B4-BE49-F238E27FC236}">
                <a16:creationId xmlns:a16="http://schemas.microsoft.com/office/drawing/2014/main" id="{6F16B967-D687-4D64-86A3-7A63BEED5AB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3827582" y="2932816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Picture Placeholder 5">
            <a:extLst>
              <a:ext uri="{FF2B5EF4-FFF2-40B4-BE49-F238E27FC236}">
                <a16:creationId xmlns:a16="http://schemas.microsoft.com/office/drawing/2014/main" id="{D736DCBA-5A05-47F6-8FE4-54771D84718E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676536" y="2932815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3" name="Picture Placeholder 5">
            <a:extLst>
              <a:ext uri="{FF2B5EF4-FFF2-40B4-BE49-F238E27FC236}">
                <a16:creationId xmlns:a16="http://schemas.microsoft.com/office/drawing/2014/main" id="{A0150D37-1D94-4043-B18E-9F85DAB9087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5525490" y="2932814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4" name="Picture Placeholder 5">
            <a:extLst>
              <a:ext uri="{FF2B5EF4-FFF2-40B4-BE49-F238E27FC236}">
                <a16:creationId xmlns:a16="http://schemas.microsoft.com/office/drawing/2014/main" id="{8BA10313-44BD-4478-B928-0C2D33EF65E6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6374444" y="2932813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5" name="Picture Placeholder 5">
            <a:extLst>
              <a:ext uri="{FF2B5EF4-FFF2-40B4-BE49-F238E27FC236}">
                <a16:creationId xmlns:a16="http://schemas.microsoft.com/office/drawing/2014/main" id="{734ABE7A-035E-4AB1-96EC-5616F3F3A57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7223398" y="2932812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6" name="Picture Placeholder 5">
            <a:extLst>
              <a:ext uri="{FF2B5EF4-FFF2-40B4-BE49-F238E27FC236}">
                <a16:creationId xmlns:a16="http://schemas.microsoft.com/office/drawing/2014/main" id="{61ECE862-920A-4ED4-A64D-25D8554CFB12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072352" y="2932811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5AD73573-9F8F-43AE-8A47-27A4EA66244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71475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78" name="Text Placeholder 4">
            <a:extLst>
              <a:ext uri="{FF2B5EF4-FFF2-40B4-BE49-F238E27FC236}">
                <a16:creationId xmlns:a16="http://schemas.microsoft.com/office/drawing/2014/main" id="{FD1D8420-9732-43E4-A647-55365C8BB9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71475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79" name="Text Placeholder 4">
            <a:extLst>
              <a:ext uri="{FF2B5EF4-FFF2-40B4-BE49-F238E27FC236}">
                <a16:creationId xmlns:a16="http://schemas.microsoft.com/office/drawing/2014/main" id="{CDB4A538-90E4-45C0-88A1-BF42454ADA8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220429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0" name="Text Placeholder 4">
            <a:extLst>
              <a:ext uri="{FF2B5EF4-FFF2-40B4-BE49-F238E27FC236}">
                <a16:creationId xmlns:a16="http://schemas.microsoft.com/office/drawing/2014/main" id="{871C4BA4-F38B-4357-B376-0D9AE045C18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220429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1" name="Text Placeholder 4">
            <a:extLst>
              <a:ext uri="{FF2B5EF4-FFF2-40B4-BE49-F238E27FC236}">
                <a16:creationId xmlns:a16="http://schemas.microsoft.com/office/drawing/2014/main" id="{1BB91304-BA43-4644-936D-E483439E9056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069383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2" name="Text Placeholder 4">
            <a:extLst>
              <a:ext uri="{FF2B5EF4-FFF2-40B4-BE49-F238E27FC236}">
                <a16:creationId xmlns:a16="http://schemas.microsoft.com/office/drawing/2014/main" id="{4D2B37AE-57BE-4850-A568-3B81DC5AE4D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069383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3" name="Text Placeholder 4">
            <a:extLst>
              <a:ext uri="{FF2B5EF4-FFF2-40B4-BE49-F238E27FC236}">
                <a16:creationId xmlns:a16="http://schemas.microsoft.com/office/drawing/2014/main" id="{4C580F9B-9071-44D6-85C2-8FB9C1D1325F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918337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4" name="Text Placeholder 4">
            <a:extLst>
              <a:ext uri="{FF2B5EF4-FFF2-40B4-BE49-F238E27FC236}">
                <a16:creationId xmlns:a16="http://schemas.microsoft.com/office/drawing/2014/main" id="{672476A3-2700-4105-8E7A-4E5712FD0CD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918337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5" name="Text Placeholder 4">
            <a:extLst>
              <a:ext uri="{FF2B5EF4-FFF2-40B4-BE49-F238E27FC236}">
                <a16:creationId xmlns:a16="http://schemas.microsoft.com/office/drawing/2014/main" id="{A4BE42C6-FFC9-4DDE-9412-F66D55630CA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3767291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6" name="Text Placeholder 4">
            <a:extLst>
              <a:ext uri="{FF2B5EF4-FFF2-40B4-BE49-F238E27FC236}">
                <a16:creationId xmlns:a16="http://schemas.microsoft.com/office/drawing/2014/main" id="{95A868D2-8BE5-483D-997D-3D1448609BC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767291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7" name="Text Placeholder 4">
            <a:extLst>
              <a:ext uri="{FF2B5EF4-FFF2-40B4-BE49-F238E27FC236}">
                <a16:creationId xmlns:a16="http://schemas.microsoft.com/office/drawing/2014/main" id="{0F0D0101-1FF2-40B3-B55B-03C7AFE53436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616245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8" name="Text Placeholder 4">
            <a:extLst>
              <a:ext uri="{FF2B5EF4-FFF2-40B4-BE49-F238E27FC236}">
                <a16:creationId xmlns:a16="http://schemas.microsoft.com/office/drawing/2014/main" id="{2838039E-47F9-4CDB-ADD3-D89B88AE26C3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616245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9" name="Text Placeholder 4">
            <a:extLst>
              <a:ext uri="{FF2B5EF4-FFF2-40B4-BE49-F238E27FC236}">
                <a16:creationId xmlns:a16="http://schemas.microsoft.com/office/drawing/2014/main" id="{8C6019B0-EF3F-4235-BB75-0321019C9977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465199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0" name="Text Placeholder 4">
            <a:extLst>
              <a:ext uri="{FF2B5EF4-FFF2-40B4-BE49-F238E27FC236}">
                <a16:creationId xmlns:a16="http://schemas.microsoft.com/office/drawing/2014/main" id="{8509B39E-02B1-4A98-9349-46576A123CE3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465199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1" name="Text Placeholder 4">
            <a:extLst>
              <a:ext uri="{FF2B5EF4-FFF2-40B4-BE49-F238E27FC236}">
                <a16:creationId xmlns:a16="http://schemas.microsoft.com/office/drawing/2014/main" id="{70091A78-D184-454C-8DA3-A6DC30A485B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314153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2" name="Text Placeholder 4">
            <a:extLst>
              <a:ext uri="{FF2B5EF4-FFF2-40B4-BE49-F238E27FC236}">
                <a16:creationId xmlns:a16="http://schemas.microsoft.com/office/drawing/2014/main" id="{E5C4BDA3-0DC2-4FF1-8335-37DE8780B63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314153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3" name="Text Placeholder 4">
            <a:extLst>
              <a:ext uri="{FF2B5EF4-FFF2-40B4-BE49-F238E27FC236}">
                <a16:creationId xmlns:a16="http://schemas.microsoft.com/office/drawing/2014/main" id="{667C31F9-9400-4AD5-B618-ACEB153E15AE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7163107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4" name="Text Placeholder 4">
            <a:extLst>
              <a:ext uri="{FF2B5EF4-FFF2-40B4-BE49-F238E27FC236}">
                <a16:creationId xmlns:a16="http://schemas.microsoft.com/office/drawing/2014/main" id="{8F08286F-AD3B-40EB-83EB-4D88A2F77C17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7163107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5" name="Text Placeholder 4">
            <a:extLst>
              <a:ext uri="{FF2B5EF4-FFF2-40B4-BE49-F238E27FC236}">
                <a16:creationId xmlns:a16="http://schemas.microsoft.com/office/drawing/2014/main" id="{6BD1A057-FD7A-4636-8A1A-BCFBBEF481C8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012061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6" name="Text Placeholder 4">
            <a:extLst>
              <a:ext uri="{FF2B5EF4-FFF2-40B4-BE49-F238E27FC236}">
                <a16:creationId xmlns:a16="http://schemas.microsoft.com/office/drawing/2014/main" id="{DAA59115-8F47-4FDF-9E38-E7F4C0107CE3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012061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64" name="Title 3">
            <a:extLst>
              <a:ext uri="{FF2B5EF4-FFF2-40B4-BE49-F238E27FC236}">
                <a16:creationId xmlns:a16="http://schemas.microsoft.com/office/drawing/2014/main" id="{A055FDD0-30F9-4581-A9CE-0EDD56F86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"/>
            <a:ext cx="8236857" cy="776514"/>
          </a:xfrm>
        </p:spPr>
        <p:txBody>
          <a:bodyPr/>
          <a:lstStyle/>
          <a:p>
            <a:r>
              <a:rPr lang="en-US" dirty="0"/>
              <a:t>Organization/People Slide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B07D449-21E7-4862-8552-4C9D4D99C290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09819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32CCCE-56C2-8545-B018-16FDB063CF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37" b="137"/>
          <a:stretch/>
        </p:blipFill>
        <p:spPr>
          <a:xfrm>
            <a:off x="0" y="0"/>
            <a:ext cx="9155597" cy="51435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21FBE40-03AF-2040-B470-29B21F4E35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E1903A-677C-411B-8052-9465784D1315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by Dennis Schroeder, NREL 55200</a:t>
            </a:r>
          </a:p>
        </p:txBody>
      </p:sp>
    </p:spTree>
    <p:extLst>
      <p:ext uri="{BB962C8B-B14F-4D97-AF65-F5344CB8AC3E}">
        <p14:creationId xmlns:p14="http://schemas.microsoft.com/office/powerpoint/2010/main" val="27366909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01D90C-01F0-443E-9114-E80E1AE2D37C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9885943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A4BBDF-ECBF-4F49-A602-AB6ED6BACDA6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427652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EF2436-A4AE-48D1-B685-43389517E473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252041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72166-AF64-4F22-88D8-2C1C45D69B8D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657215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BF7DB7-399E-46EF-B819-8CE44A17C5F0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4586643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F5CAA4-6852-4FE1-A6D9-E8A9254CD865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2344273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2F342F-560D-45EE-AC97-0A018E8C678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6761753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FE1CBB-80DE-4B56-92E2-5AB5EA1D8C9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701162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741647" y="1939062"/>
            <a:ext cx="49556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1" y="2588317"/>
            <a:ext cx="4607032" cy="336156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73167" y="2069602"/>
            <a:ext cx="2116667" cy="353860"/>
          </a:xfrm>
          <a:prstGeom prst="rect">
            <a:avLst/>
          </a:prstGeom>
          <a:solidFill>
            <a:srgbClr val="FFFFFF">
              <a:alpha val="59000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rgbClr val="333333"/>
                </a:solidFill>
              </a:rPr>
              <a:t>  www.nrel.gov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F13A443-B9EC-D845-B6D9-AB36EFFEC7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2770" y="4013200"/>
            <a:ext cx="2413000" cy="113030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7" y="404451"/>
            <a:ext cx="4606936" cy="1348326"/>
          </a:xfrm>
          <a:noFill/>
        </p:spPr>
        <p:txBody>
          <a:bodyPr anchor="b" anchorCtr="0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</p:spTree>
    <p:extLst>
      <p:ext uri="{BB962C8B-B14F-4D97-AF65-F5344CB8AC3E}">
        <p14:creationId xmlns:p14="http://schemas.microsoft.com/office/powerpoint/2010/main" val="194216789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741647" y="1939062"/>
            <a:ext cx="49556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1" y="2588317"/>
            <a:ext cx="4607032" cy="336156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73167" y="2069602"/>
            <a:ext cx="2116667" cy="353860"/>
          </a:xfrm>
          <a:prstGeom prst="rect">
            <a:avLst/>
          </a:prstGeom>
          <a:solidFill>
            <a:srgbClr val="FFFFFF">
              <a:alpha val="59000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rgbClr val="333333"/>
                </a:solidFill>
              </a:rPr>
              <a:t>  www.nrel.gov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7" y="404451"/>
            <a:ext cx="4606936" cy="1348326"/>
          </a:xfrm>
          <a:noFill/>
        </p:spPr>
        <p:txBody>
          <a:bodyPr anchor="b" anchorCtr="0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  <p:pic>
        <p:nvPicPr>
          <p:cNvPr id="10" name="Graphic 6">
            <a:extLst>
              <a:ext uri="{FF2B5EF4-FFF2-40B4-BE49-F238E27FC236}">
                <a16:creationId xmlns:a16="http://schemas.microsoft.com/office/drawing/2014/main" id="{DFC21B99-B2E1-4CBB-920F-D1DB34E850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256"/>
          <a:stretch/>
        </p:blipFill>
        <p:spPr>
          <a:xfrm>
            <a:off x="5974053" y="4281054"/>
            <a:ext cx="2551717" cy="86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2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Full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32CCCE-56C2-8545-B018-16FDB063CF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37" b="137"/>
          <a:stretch/>
        </p:blipFill>
        <p:spPr>
          <a:xfrm>
            <a:off x="0" y="0"/>
            <a:ext cx="9155597" cy="51435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E1903A-677C-411B-8052-9465784D1315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by Dennis Schroeder, NREL 55200</a:t>
            </a:r>
          </a:p>
        </p:txBody>
      </p:sp>
      <p:pic>
        <p:nvPicPr>
          <p:cNvPr id="11" name="Graphic 6">
            <a:extLst>
              <a:ext uri="{FF2B5EF4-FFF2-40B4-BE49-F238E27FC236}">
                <a16:creationId xmlns:a16="http://schemas.microsoft.com/office/drawing/2014/main" id="{C4538FB2-1413-4FE8-B675-40AF5C1557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67453" y="0"/>
            <a:ext cx="2551717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4863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Simple,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741647" y="1939062"/>
            <a:ext cx="49556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1" y="2588317"/>
            <a:ext cx="4607032" cy="336156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73167" y="2069602"/>
            <a:ext cx="2116667" cy="353860"/>
          </a:xfrm>
          <a:prstGeom prst="rect">
            <a:avLst/>
          </a:prstGeom>
          <a:solidFill>
            <a:srgbClr val="FFFFFF">
              <a:alpha val="59000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rgbClr val="333333"/>
                </a:solidFill>
              </a:rPr>
              <a:t>  www.nrel.gov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F13A443-B9EC-D845-B6D9-AB36EFFEC7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2770" y="4013200"/>
            <a:ext cx="2413000" cy="113030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7" y="404451"/>
            <a:ext cx="4606936" cy="1348326"/>
          </a:xfrm>
          <a:noFill/>
        </p:spPr>
        <p:txBody>
          <a:bodyPr anchor="b" anchorCtr="0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20E77-7B7E-4A89-AB4D-1F40E9DCD4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327" y="404813"/>
            <a:ext cx="2894013" cy="42989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816063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- Simple,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741647" y="1939062"/>
            <a:ext cx="49556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1" y="2588317"/>
            <a:ext cx="4607032" cy="336156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73167" y="2069602"/>
            <a:ext cx="2116667" cy="353860"/>
          </a:xfrm>
          <a:prstGeom prst="rect">
            <a:avLst/>
          </a:prstGeom>
          <a:solidFill>
            <a:srgbClr val="FFFFFF">
              <a:alpha val="59000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rgbClr val="333333"/>
                </a:solidFill>
              </a:rPr>
              <a:t>  www.nrel.gov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7" y="404451"/>
            <a:ext cx="4606936" cy="1348326"/>
          </a:xfrm>
          <a:noFill/>
        </p:spPr>
        <p:txBody>
          <a:bodyPr anchor="b" anchorCtr="0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20E77-7B7E-4A89-AB4D-1F40E9DCD4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327" y="404813"/>
            <a:ext cx="2894013" cy="42989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Graphic 6">
            <a:extLst>
              <a:ext uri="{FF2B5EF4-FFF2-40B4-BE49-F238E27FC236}">
                <a16:creationId xmlns:a16="http://schemas.microsoft.com/office/drawing/2014/main" id="{8B6F99C7-3FA8-4E3F-9B27-5AD0F64D70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256"/>
          <a:stretch/>
        </p:blipFill>
        <p:spPr>
          <a:xfrm>
            <a:off x="5974053" y="4281054"/>
            <a:ext cx="2551717" cy="86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7959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33061E-7711-4552-AAA9-0C165E333D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39" y="0"/>
            <a:ext cx="9121574" cy="5138487"/>
          </a:xfrm>
          <a:prstGeom prst="rect">
            <a:avLst/>
          </a:prstGeom>
        </p:spPr>
      </p:pic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0" y="2420239"/>
            <a:ext cx="4628719" cy="336156"/>
          </a:xfrm>
          <a:noFill/>
        </p:spPr>
        <p:txBody>
          <a:bodyPr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0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73167" y="1892672"/>
            <a:ext cx="4628622" cy="35386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  www.nrel.gov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F13A443-B9EC-D845-B6D9-AB36EFFEC7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2770" y="4013200"/>
            <a:ext cx="2413000" cy="113030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6" y="657261"/>
            <a:ext cx="5470833" cy="1095516"/>
          </a:xfrm>
          <a:solidFill>
            <a:schemeClr val="accent1">
              <a:alpha val="75000"/>
            </a:schemeClr>
          </a:solidFill>
        </p:spPr>
        <p:txBody>
          <a:bodyPr lIns="182880" tIns="182880" rIns="182880" bIns="0" anchor="ctr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BE0CFF-97E6-4CAB-9B8B-8E18EC82F557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from iStock-627281636</a:t>
            </a:r>
          </a:p>
        </p:txBody>
      </p:sp>
    </p:spTree>
    <p:extLst>
      <p:ext uri="{BB962C8B-B14F-4D97-AF65-F5344CB8AC3E}">
        <p14:creationId xmlns:p14="http://schemas.microsoft.com/office/powerpoint/2010/main" val="93678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33061E-7711-4552-AAA9-0C165E333D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39" y="0"/>
            <a:ext cx="9121574" cy="5138487"/>
          </a:xfrm>
          <a:prstGeom prst="rect">
            <a:avLst/>
          </a:prstGeom>
        </p:spPr>
      </p:pic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0" y="2420239"/>
            <a:ext cx="4628719" cy="336156"/>
          </a:xfrm>
          <a:noFill/>
        </p:spPr>
        <p:txBody>
          <a:bodyPr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0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73167" y="1892672"/>
            <a:ext cx="4628622" cy="35386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  www.nrel.gov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6" y="657261"/>
            <a:ext cx="5470833" cy="1095516"/>
          </a:xfrm>
          <a:solidFill>
            <a:schemeClr val="accent1">
              <a:alpha val="75000"/>
            </a:schemeClr>
          </a:solidFill>
        </p:spPr>
        <p:txBody>
          <a:bodyPr lIns="182880" tIns="182880" rIns="182880" bIns="0" anchor="ctr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BE0CFF-97E6-4CAB-9B8B-8E18EC82F557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from iStock-627281636</a:t>
            </a:r>
          </a:p>
        </p:txBody>
      </p:sp>
      <p:pic>
        <p:nvPicPr>
          <p:cNvPr id="11" name="Graphic 6">
            <a:extLst>
              <a:ext uri="{FF2B5EF4-FFF2-40B4-BE49-F238E27FC236}">
                <a16:creationId xmlns:a16="http://schemas.microsoft.com/office/drawing/2014/main" id="{1D13C48E-7D67-4A1F-A63F-F009D1E692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4256"/>
          <a:stretch/>
        </p:blipFill>
        <p:spPr>
          <a:xfrm>
            <a:off x="5974053" y="4281054"/>
            <a:ext cx="2551717" cy="86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6129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FCEB231-12B9-4371-884F-701E87812F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39" y="0"/>
            <a:ext cx="9121574" cy="5138487"/>
          </a:xfrm>
          <a:prstGeom prst="rect">
            <a:avLst/>
          </a:prstGeom>
        </p:spPr>
      </p:pic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0" y="2420239"/>
            <a:ext cx="4628719" cy="336156"/>
          </a:xfrm>
          <a:noFill/>
        </p:spPr>
        <p:txBody>
          <a:bodyPr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0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F13A443-B9EC-D845-B6D9-AB36EFFEC7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2770" y="4013200"/>
            <a:ext cx="2413000" cy="113030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6" y="657261"/>
            <a:ext cx="5470833" cy="1095516"/>
          </a:xfrm>
          <a:solidFill>
            <a:schemeClr val="accent1">
              <a:alpha val="75000"/>
            </a:schemeClr>
          </a:solidFill>
        </p:spPr>
        <p:txBody>
          <a:bodyPr lIns="182880" tIns="182880" rIns="182880" bIns="0" anchor="ctr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98CF4B6-1F8E-49B7-9D65-1BEB4C106A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327" y="657261"/>
            <a:ext cx="2894013" cy="404650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AB3D43-F176-408E-8352-9073A9332F2D}"/>
              </a:ext>
            </a:extLst>
          </p:cNvPr>
          <p:cNvSpPr txBox="1"/>
          <p:nvPr userDrawn="1"/>
        </p:nvSpPr>
        <p:spPr>
          <a:xfrm>
            <a:off x="3673167" y="1892672"/>
            <a:ext cx="4628622" cy="35386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  www.nrel.gov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1C4BF4-E848-475B-A465-7CD63F2FC0D8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from iStock-627281636</a:t>
            </a:r>
          </a:p>
        </p:txBody>
      </p:sp>
    </p:spTree>
    <p:extLst>
      <p:ext uri="{BB962C8B-B14F-4D97-AF65-F5344CB8AC3E}">
        <p14:creationId xmlns:p14="http://schemas.microsoft.com/office/powerpoint/2010/main" val="186511424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-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FCEB231-12B9-4371-884F-701E87812F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39" y="0"/>
            <a:ext cx="9121574" cy="5138487"/>
          </a:xfrm>
          <a:prstGeom prst="rect">
            <a:avLst/>
          </a:prstGeom>
        </p:spPr>
      </p:pic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0" y="2420239"/>
            <a:ext cx="4628719" cy="336156"/>
          </a:xfrm>
          <a:noFill/>
        </p:spPr>
        <p:txBody>
          <a:bodyPr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0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6" y="657261"/>
            <a:ext cx="5470833" cy="1095516"/>
          </a:xfrm>
          <a:solidFill>
            <a:schemeClr val="accent1">
              <a:alpha val="75000"/>
            </a:schemeClr>
          </a:solidFill>
        </p:spPr>
        <p:txBody>
          <a:bodyPr lIns="182880" tIns="182880" rIns="182880" bIns="0" anchor="ctr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98CF4B6-1F8E-49B7-9D65-1BEB4C106A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327" y="657261"/>
            <a:ext cx="2894013" cy="404650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AB3D43-F176-408E-8352-9073A9332F2D}"/>
              </a:ext>
            </a:extLst>
          </p:cNvPr>
          <p:cNvSpPr txBox="1"/>
          <p:nvPr userDrawn="1"/>
        </p:nvSpPr>
        <p:spPr>
          <a:xfrm>
            <a:off x="3673167" y="1892672"/>
            <a:ext cx="4628622" cy="35386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  www.nrel.gov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1C4BF4-E848-475B-A465-7CD63F2FC0D8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from iStock-627281636</a:t>
            </a:r>
          </a:p>
        </p:txBody>
      </p:sp>
      <p:pic>
        <p:nvPicPr>
          <p:cNvPr id="12" name="Graphic 6">
            <a:extLst>
              <a:ext uri="{FF2B5EF4-FFF2-40B4-BE49-F238E27FC236}">
                <a16:creationId xmlns:a16="http://schemas.microsoft.com/office/drawing/2014/main" id="{6C52035E-9CC3-4880-86ED-564EF2810B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4256"/>
          <a:stretch/>
        </p:blipFill>
        <p:spPr>
          <a:xfrm>
            <a:off x="5974053" y="4281054"/>
            <a:ext cx="2551717" cy="86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8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3AA24C-5AAC-2848-838E-F2528852E9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74" b="74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21FBE40-03AF-2040-B470-29B21F4E35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A26CA5-C27A-41A2-8DC4-F68584DE36EE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by Dennis Schroeder, NREL 57447</a:t>
            </a:r>
          </a:p>
        </p:txBody>
      </p:sp>
    </p:spTree>
    <p:extLst>
      <p:ext uri="{BB962C8B-B14F-4D97-AF65-F5344CB8AC3E}">
        <p14:creationId xmlns:p14="http://schemas.microsoft.com/office/powerpoint/2010/main" val="271310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Full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3AA24C-5AAC-2848-838E-F2528852E9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74" b="74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A26CA5-C27A-41A2-8DC4-F68584DE36EE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by Dennis Schroeder, NREL 57447</a:t>
            </a:r>
          </a:p>
        </p:txBody>
      </p:sp>
      <p:pic>
        <p:nvPicPr>
          <p:cNvPr id="9" name="Graphic 6">
            <a:extLst>
              <a:ext uri="{FF2B5EF4-FFF2-40B4-BE49-F238E27FC236}">
                <a16:creationId xmlns:a16="http://schemas.microsoft.com/office/drawing/2014/main" id="{9D6E903F-1239-4830-A096-EC0358F0E7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67453" y="0"/>
            <a:ext cx="2551717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3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6F3D87-C3BA-374C-A5C4-61C54BBBB0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763" y="0"/>
            <a:ext cx="9130473" cy="51435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21FBE40-03AF-2040-B470-29B21F4E35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D50BFA-B1F7-4C9D-9C22-4C028B73506D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ln>
                  <a:noFill/>
                </a:ln>
                <a:solidFill>
                  <a:schemeClr val="bg1"/>
                </a:solidFill>
                <a:effectLst>
                  <a:outerShdw blurRad="139700" dir="5400000" algn="t" rotWithShape="0">
                    <a:prstClr val="black"/>
                  </a:outerShdw>
                </a:effectLst>
              </a:rPr>
              <a:t>Photo by Dennis Schroeder, NREL 60853</a:t>
            </a:r>
          </a:p>
        </p:txBody>
      </p:sp>
    </p:spTree>
    <p:extLst>
      <p:ext uri="{BB962C8B-B14F-4D97-AF65-F5344CB8AC3E}">
        <p14:creationId xmlns:p14="http://schemas.microsoft.com/office/powerpoint/2010/main" val="150124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4123076" cy="120015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118872" rIns="91440" bIns="45720" rtlCol="0" anchor="ctr">
            <a:noAutofit/>
          </a:bodyPr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0267"/>
            <a:ext cx="8229600" cy="3264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31" r:id="rId2"/>
    <p:sldLayoutId id="2147483718" r:id="rId3"/>
    <p:sldLayoutId id="2147483726" r:id="rId4"/>
    <p:sldLayoutId id="2147483719" r:id="rId5"/>
    <p:sldLayoutId id="2147483727" r:id="rId6"/>
    <p:sldLayoutId id="2147483720" r:id="rId7"/>
    <p:sldLayoutId id="2147483728" r:id="rId8"/>
    <p:sldLayoutId id="2147483721" r:id="rId9"/>
    <p:sldLayoutId id="2147483729" r:id="rId10"/>
    <p:sldLayoutId id="2147483722" r:id="rId11"/>
    <p:sldLayoutId id="2147483730" r:id="rId12"/>
    <p:sldLayoutId id="2147483654" r:id="rId13"/>
    <p:sldLayoutId id="2147483655" r:id="rId14"/>
    <p:sldLayoutId id="2147483712" r:id="rId15"/>
    <p:sldLayoutId id="2147483653" r:id="rId16"/>
    <p:sldLayoutId id="2147483707" r:id="rId17"/>
    <p:sldLayoutId id="2147483708" r:id="rId18"/>
    <p:sldLayoutId id="2147483656" r:id="rId19"/>
    <p:sldLayoutId id="2147483666" r:id="rId20"/>
    <p:sldLayoutId id="2147483667" r:id="rId21"/>
    <p:sldLayoutId id="2147483665" r:id="rId22"/>
    <p:sldLayoutId id="2147483668" r:id="rId23"/>
    <p:sldLayoutId id="2147483669" r:id="rId24"/>
    <p:sldLayoutId id="2147483723" r:id="rId25"/>
    <p:sldLayoutId id="2147483671" r:id="rId26"/>
    <p:sldLayoutId id="2147483676" r:id="rId27"/>
    <p:sldLayoutId id="2147483681" r:id="rId28"/>
    <p:sldLayoutId id="2147483682" r:id="rId29"/>
    <p:sldLayoutId id="2147483687" r:id="rId30"/>
    <p:sldLayoutId id="2147483688" r:id="rId31"/>
    <p:sldLayoutId id="2147483678" r:id="rId32"/>
    <p:sldLayoutId id="2147483683" r:id="rId33"/>
    <p:sldLayoutId id="2147483702" r:id="rId34"/>
    <p:sldLayoutId id="2147483684" r:id="rId35"/>
    <p:sldLayoutId id="2147483698" r:id="rId36"/>
    <p:sldLayoutId id="2147483703" r:id="rId37"/>
    <p:sldLayoutId id="2147483685" r:id="rId38"/>
    <p:sldLayoutId id="2147483699" r:id="rId39"/>
    <p:sldLayoutId id="2147483704" r:id="rId40"/>
    <p:sldLayoutId id="2147483680" r:id="rId41"/>
    <p:sldLayoutId id="2147483700" r:id="rId42"/>
    <p:sldLayoutId id="2147483705" r:id="rId43"/>
    <p:sldLayoutId id="2147483686" r:id="rId44"/>
    <p:sldLayoutId id="2147483701" r:id="rId45"/>
    <p:sldLayoutId id="2147483724" r:id="rId46"/>
    <p:sldLayoutId id="2147483672" r:id="rId47"/>
    <p:sldLayoutId id="2147483716" r:id="rId48"/>
    <p:sldLayoutId id="2147483717" r:id="rId49"/>
    <p:sldLayoutId id="2147483657" r:id="rId50"/>
    <p:sldLayoutId id="2147483689" r:id="rId51"/>
    <p:sldLayoutId id="2147483690" r:id="rId52"/>
    <p:sldLayoutId id="2147483691" r:id="rId53"/>
    <p:sldLayoutId id="2147483692" r:id="rId54"/>
    <p:sldLayoutId id="2147483693" r:id="rId55"/>
    <p:sldLayoutId id="2147483694" r:id="rId56"/>
    <p:sldLayoutId id="2147483695" r:id="rId57"/>
    <p:sldLayoutId id="2147483696" r:id="rId58"/>
    <p:sldLayoutId id="2147483732" r:id="rId59"/>
    <p:sldLayoutId id="2147483713" r:id="rId60"/>
    <p:sldLayoutId id="2147483733" r:id="rId61"/>
    <p:sldLayoutId id="2147483714" r:id="rId62"/>
    <p:sldLayoutId id="2147483734" r:id="rId63"/>
    <p:sldLayoutId id="2147483715" r:id="rId64"/>
    <p:sldLayoutId id="2147483735" r:id="rId65"/>
  </p:sldLayoutIdLst>
  <p:hf hdr="0" dt="0"/>
  <p:txStyles>
    <p:titleStyle>
      <a:lvl1pPr marL="0" algn="ctr" defTabSz="457200" rtl="0" eaLnBrk="1" latinLnBrk="0" hangingPunct="1">
        <a:lnSpc>
          <a:spcPts val="2800"/>
        </a:lnSpc>
        <a:spcBef>
          <a:spcPts val="0"/>
        </a:spcBef>
        <a:buNone/>
        <a:defRPr sz="3000" kern="1200" spc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0375" indent="-227013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69863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5425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4263" indent="-169863" algn="l" defTabSz="457200" rtl="0" eaLnBrk="1" latinLnBrk="0" hangingPunct="1">
        <a:spcBef>
          <a:spcPct val="20000"/>
        </a:spcBef>
        <a:buFont typeface="Arial"/>
        <a:buChar char="»"/>
        <a:tabLst>
          <a:tab pos="1084263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31C5-13D4-9F91-9A69-F5137E74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Free-falling Particle Receiver (Updated)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3EAC005-FFAB-6BE4-6178-49341C8D1C7E}"/>
              </a:ext>
            </a:extLst>
          </p:cNvPr>
          <p:cNvGrpSpPr/>
          <p:nvPr/>
        </p:nvGrpSpPr>
        <p:grpSpPr>
          <a:xfrm>
            <a:off x="386728" y="963900"/>
            <a:ext cx="8482406" cy="4145701"/>
            <a:chOff x="386728" y="963900"/>
            <a:chExt cx="8482406" cy="414570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77CA7ED-4035-C10C-C19D-76F3E1E0A66D}"/>
                </a:ext>
              </a:extLst>
            </p:cNvPr>
            <p:cNvSpPr txBox="1"/>
            <p:nvPr/>
          </p:nvSpPr>
          <p:spPr>
            <a:xfrm>
              <a:off x="3325632" y="1432651"/>
              <a:ext cx="1093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Aperture Window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2DE1940-2A93-DC3B-6D14-1F6C85BBEACC}"/>
                </a:ext>
              </a:extLst>
            </p:cNvPr>
            <p:cNvGrpSpPr/>
            <p:nvPr/>
          </p:nvGrpSpPr>
          <p:grpSpPr>
            <a:xfrm>
              <a:off x="4191013" y="963900"/>
              <a:ext cx="4678121" cy="3978885"/>
              <a:chOff x="4191013" y="963900"/>
              <a:chExt cx="4678121" cy="3978885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CB64C2B-9649-7889-1B8B-36AF7078142C}"/>
                  </a:ext>
                </a:extLst>
              </p:cNvPr>
              <p:cNvSpPr txBox="1"/>
              <p:nvPr/>
            </p:nvSpPr>
            <p:spPr>
              <a:xfrm>
                <a:off x="4191013" y="963900"/>
                <a:ext cx="1722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/>
                  <a:t>Top View:</a:t>
                </a:r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F05FD65-0942-3DBA-3FFE-B8D0265A785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802655" y="1056048"/>
                <a:ext cx="0" cy="2194560"/>
              </a:xfrm>
              <a:prstGeom prst="line">
                <a:avLst/>
              </a:prstGeom>
              <a:ln w="57150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B6FC86D-37BA-9544-F502-81A297790EF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802655" y="872800"/>
                <a:ext cx="0" cy="2194560"/>
              </a:xfrm>
              <a:prstGeom prst="line">
                <a:avLst/>
              </a:prstGeom>
              <a:ln w="57150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8734346-5F38-1D7A-95F8-72FC5CD96EC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802655" y="685207"/>
                <a:ext cx="0" cy="2194560"/>
              </a:xfrm>
              <a:prstGeom prst="line">
                <a:avLst/>
              </a:prstGeom>
              <a:ln w="57150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D2DE181-3FA1-762B-51F2-FE5F4BD4B727}"/>
                  </a:ext>
                </a:extLst>
              </p:cNvPr>
              <p:cNvSpPr txBox="1"/>
              <p:nvPr/>
            </p:nvSpPr>
            <p:spPr>
              <a:xfrm>
                <a:off x="4666880" y="2277021"/>
                <a:ext cx="1153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Aperture Window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B248F68-7472-45CC-F464-559DB2E70F9D}"/>
                  </a:ext>
                </a:extLst>
              </p:cNvPr>
              <p:cNvSpPr txBox="1"/>
              <p:nvPr/>
            </p:nvSpPr>
            <p:spPr>
              <a:xfrm>
                <a:off x="7809838" y="1693725"/>
                <a:ext cx="10287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Particle Curtain</a:t>
                </a:r>
              </a:p>
            </p:txBody>
          </p:sp>
          <p:sp>
            <p:nvSpPr>
              <p:cNvPr id="99" name="Arc 98">
                <a:extLst>
                  <a:ext uri="{FF2B5EF4-FFF2-40B4-BE49-F238E27FC236}">
                    <a16:creationId xmlns:a16="http://schemas.microsoft.com/office/drawing/2014/main" id="{DFFE97C5-0278-63C4-0EFA-210AE695CF03}"/>
                  </a:ext>
                </a:extLst>
              </p:cNvPr>
              <p:cNvSpPr/>
              <p:nvPr/>
            </p:nvSpPr>
            <p:spPr>
              <a:xfrm>
                <a:off x="5456951" y="3765101"/>
                <a:ext cx="2659675" cy="1062706"/>
              </a:xfrm>
              <a:prstGeom prst="arc">
                <a:avLst>
                  <a:gd name="adj1" fmla="val 11888998"/>
                  <a:gd name="adj2" fmla="val 20514828"/>
                </a:avLst>
              </a:prstGeom>
              <a:ln w="57150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20A368E0-E368-AF78-639E-EA2604F4EF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55139" y="3968414"/>
                <a:ext cx="0" cy="395119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E1965607-8D1B-9C2D-C101-1490D56D8E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50189" y="3954958"/>
                <a:ext cx="0" cy="395119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4DDFA6A-6CD0-95F3-8C00-84AEB39EAD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26427" y="3954958"/>
                <a:ext cx="0" cy="395119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BEB6AA70-50BB-7832-FAED-12E9BB1451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02664" y="3954958"/>
                <a:ext cx="0" cy="395119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5FDC0E4-2921-4DD7-42B0-6EC4AA199A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78901" y="3954958"/>
                <a:ext cx="0" cy="395119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39218A2D-4376-8ADE-7A85-288AA89D85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07616" y="2551021"/>
                <a:ext cx="0" cy="36576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021D03EA-6725-4E82-DD13-5E6B75359A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93368" y="2557371"/>
                <a:ext cx="0" cy="36576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F78F1C9-41F0-EB80-1029-0E948EE6A7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99899" y="2808503"/>
                <a:ext cx="1808462" cy="0"/>
              </a:xfrm>
              <a:prstGeom prst="line">
                <a:avLst/>
              </a:prstGeom>
              <a:ln w="9525">
                <a:solidFill>
                  <a:srgbClr val="00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804CF0B-B24A-8B3A-D13D-A151617FAE8A}"/>
                  </a:ext>
                </a:extLst>
              </p:cNvPr>
              <p:cNvSpPr txBox="1"/>
              <p:nvPr/>
            </p:nvSpPr>
            <p:spPr>
              <a:xfrm>
                <a:off x="6170777" y="2666151"/>
                <a:ext cx="118610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Aperture Width</a:t>
                </a:r>
              </a:p>
            </p:txBody>
          </p:sp>
          <p:sp>
            <p:nvSpPr>
              <p:cNvPr id="115" name="Arc 114">
                <a:extLst>
                  <a:ext uri="{FF2B5EF4-FFF2-40B4-BE49-F238E27FC236}">
                    <a16:creationId xmlns:a16="http://schemas.microsoft.com/office/drawing/2014/main" id="{6AA0559E-6AA5-2DF2-B7C5-1FAC5EDD50BC}"/>
                  </a:ext>
                </a:extLst>
              </p:cNvPr>
              <p:cNvSpPr/>
              <p:nvPr/>
            </p:nvSpPr>
            <p:spPr>
              <a:xfrm>
                <a:off x="5456951" y="3578647"/>
                <a:ext cx="2659675" cy="1062706"/>
              </a:xfrm>
              <a:prstGeom prst="arc">
                <a:avLst>
                  <a:gd name="adj1" fmla="val 11731747"/>
                  <a:gd name="adj2" fmla="val 20694594"/>
                </a:avLst>
              </a:prstGeom>
              <a:ln w="57150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Arc 115">
                <a:extLst>
                  <a:ext uri="{FF2B5EF4-FFF2-40B4-BE49-F238E27FC236}">
                    <a16:creationId xmlns:a16="http://schemas.microsoft.com/office/drawing/2014/main" id="{532470E6-C9A7-7DA8-D162-E0B9BEADDB7A}"/>
                  </a:ext>
                </a:extLst>
              </p:cNvPr>
              <p:cNvSpPr/>
              <p:nvPr/>
            </p:nvSpPr>
            <p:spPr>
              <a:xfrm>
                <a:off x="5456951" y="3407197"/>
                <a:ext cx="2659675" cy="1062706"/>
              </a:xfrm>
              <a:prstGeom prst="arc">
                <a:avLst>
                  <a:gd name="adj1" fmla="val 11596748"/>
                  <a:gd name="adj2" fmla="val 20841197"/>
                </a:avLst>
              </a:prstGeom>
              <a:ln w="57150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5E39708D-2448-650D-2676-C10085C24C0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791779" y="3286092"/>
                <a:ext cx="0" cy="1828800"/>
              </a:xfrm>
              <a:prstGeom prst="line">
                <a:avLst/>
              </a:prstGeom>
              <a:ln w="19050">
                <a:solidFill>
                  <a:srgbClr val="00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EE29E9B-5E5B-9E69-8C0E-277606FD0E0F}"/>
                  </a:ext>
                </a:extLst>
              </p:cNvPr>
              <p:cNvSpPr txBox="1"/>
              <p:nvPr/>
            </p:nvSpPr>
            <p:spPr>
              <a:xfrm>
                <a:off x="4599223" y="1277310"/>
                <a:ext cx="17229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1. Flat Curtain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CEF42EF8-68EB-DCBA-D052-EF465025EBC0}"/>
                  </a:ext>
                </a:extLst>
              </p:cNvPr>
              <p:cNvSpPr txBox="1"/>
              <p:nvPr/>
            </p:nvSpPr>
            <p:spPr>
              <a:xfrm>
                <a:off x="7840434" y="3363516"/>
                <a:ext cx="10287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Particle Curtain</a:t>
                </a:r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6092327F-F735-CDDD-871E-674DD135AB4D}"/>
                  </a:ext>
                </a:extLst>
              </p:cNvPr>
              <p:cNvCxnSpPr>
                <a:cxnSpLocks/>
                <a:endCxn id="57" idx="0"/>
              </p:cNvCxnSpPr>
              <p:nvPr/>
            </p:nvCxnSpPr>
            <p:spPr>
              <a:xfrm flipH="1" flipV="1">
                <a:off x="5430856" y="3813996"/>
                <a:ext cx="1371808" cy="1077994"/>
              </a:xfrm>
              <a:prstGeom prst="line">
                <a:avLst/>
              </a:prstGeom>
              <a:ln w="9525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4B6282A-82E0-6E9A-C8B7-EC8517439D83}"/>
                  </a:ext>
                </a:extLst>
              </p:cNvPr>
              <p:cNvSpPr txBox="1"/>
              <p:nvPr/>
            </p:nvSpPr>
            <p:spPr>
              <a:xfrm>
                <a:off x="4954195" y="4296454"/>
                <a:ext cx="10482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Radius of Curtain Curvature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3D557B-D131-4C53-0751-925FCEF64FBC}"/>
                  </a:ext>
                </a:extLst>
              </p:cNvPr>
              <p:cNvSpPr txBox="1"/>
              <p:nvPr/>
            </p:nvSpPr>
            <p:spPr>
              <a:xfrm>
                <a:off x="7650582" y="3950791"/>
                <a:ext cx="9960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Aperture Window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A879C9C-E9EE-A3AD-716D-68A38A5C9A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26061" y="1506546"/>
                <a:ext cx="1813" cy="19789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B71ABD2-37E2-3EAF-DD69-91C87C4386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74530" y="1512765"/>
                <a:ext cx="0" cy="20424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4DFFFC0-CAF4-30EF-621E-14574B7D7B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77399" y="1573899"/>
                <a:ext cx="2250475" cy="0"/>
              </a:xfrm>
              <a:prstGeom prst="line">
                <a:avLst/>
              </a:prstGeom>
              <a:ln w="9525">
                <a:solidFill>
                  <a:srgbClr val="00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8B38A5F-0B7A-4679-6149-741EE394E86A}"/>
                  </a:ext>
                </a:extLst>
              </p:cNvPr>
              <p:cNvSpPr txBox="1"/>
              <p:nvPr/>
            </p:nvSpPr>
            <p:spPr>
              <a:xfrm>
                <a:off x="6217326" y="1452668"/>
                <a:ext cx="118610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Curtain Width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2A5A070-B48B-4EE8-8255-7DFB0A063C13}"/>
                  </a:ext>
                </a:extLst>
              </p:cNvPr>
              <p:cNvSpPr txBox="1"/>
              <p:nvPr/>
            </p:nvSpPr>
            <p:spPr>
              <a:xfrm>
                <a:off x="4599223" y="2878695"/>
                <a:ext cx="21824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2. Curved Curtain</a:t>
                </a: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41547FF-9FA6-34A4-2050-A8E00360DB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66795" y="3180739"/>
                <a:ext cx="2868" cy="44561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6A22F74-4BC9-4C89-1005-B5C18D4331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09435" y="3154875"/>
                <a:ext cx="2869" cy="474088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21CD45F-CBFB-9812-DC04-C50EAF3494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304" y="3230153"/>
                <a:ext cx="2361022" cy="7825"/>
              </a:xfrm>
              <a:prstGeom prst="line">
                <a:avLst/>
              </a:prstGeom>
              <a:ln w="9525">
                <a:solidFill>
                  <a:srgbClr val="00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B69A679-158C-65C8-7BE0-1E722A686284}"/>
                  </a:ext>
                </a:extLst>
              </p:cNvPr>
              <p:cNvSpPr txBox="1"/>
              <p:nvPr/>
            </p:nvSpPr>
            <p:spPr>
              <a:xfrm>
                <a:off x="6209612" y="3088511"/>
                <a:ext cx="118610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Curtain Width</a:t>
                </a:r>
              </a:p>
            </p:txBody>
          </p:sp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B82671AB-A30B-1A75-435E-D75C57F707C4}"/>
                  </a:ext>
                </a:extLst>
              </p:cNvPr>
              <p:cNvSpPr/>
              <p:nvPr/>
            </p:nvSpPr>
            <p:spPr>
              <a:xfrm>
                <a:off x="5255841" y="3499844"/>
                <a:ext cx="2152335" cy="1385865"/>
              </a:xfrm>
              <a:prstGeom prst="arc">
                <a:avLst>
                  <a:gd name="adj1" fmla="val 12167904"/>
                  <a:gd name="adj2" fmla="val 13048495"/>
                </a:avLst>
              </a:prstGeom>
              <a:ln w="9525">
                <a:solidFill>
                  <a:srgbClr val="000000"/>
                </a:solidFill>
                <a:prstDash val="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BB73379-C8D2-69C5-65B4-17935A3EF3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0790" y="2272422"/>
              <a:ext cx="0" cy="395119"/>
            </a:xfrm>
            <a:prstGeom prst="line">
              <a:avLst/>
            </a:prstGeom>
            <a:ln w="57150">
              <a:solidFill>
                <a:srgbClr val="FFC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A1C1E46-A12C-DEE0-6E30-218743FEF8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5840" y="2258966"/>
              <a:ext cx="0" cy="395119"/>
            </a:xfrm>
            <a:prstGeom prst="line">
              <a:avLst/>
            </a:prstGeom>
            <a:ln w="57150">
              <a:solidFill>
                <a:srgbClr val="FFC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B745919-F67A-1C44-8C9C-8BA5126CD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2078" y="2258966"/>
              <a:ext cx="0" cy="395119"/>
            </a:xfrm>
            <a:prstGeom prst="line">
              <a:avLst/>
            </a:prstGeom>
            <a:ln w="57150">
              <a:solidFill>
                <a:srgbClr val="FFC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A708DA4-20F9-1961-6331-24A69BA60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8315" y="2258966"/>
              <a:ext cx="0" cy="395119"/>
            </a:xfrm>
            <a:prstGeom prst="line">
              <a:avLst/>
            </a:prstGeom>
            <a:ln w="57150">
              <a:solidFill>
                <a:srgbClr val="FFC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B8CA9CC-38C1-BC82-1BCF-B51B8E3DD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4552" y="2258966"/>
              <a:ext cx="0" cy="395119"/>
            </a:xfrm>
            <a:prstGeom prst="line">
              <a:avLst/>
            </a:prstGeom>
            <a:ln w="57150">
              <a:solidFill>
                <a:srgbClr val="FFC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244D203-3948-A0C4-AF75-094DB1B363A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87430" y="1590100"/>
              <a:ext cx="0" cy="1828800"/>
            </a:xfrm>
            <a:prstGeom prst="line">
              <a:avLst/>
            </a:prstGeom>
            <a:ln w="19050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65B457-C79A-366A-6D85-68DE8CBF53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6536" y="2500981"/>
              <a:ext cx="182880" cy="0"/>
            </a:xfrm>
            <a:prstGeom prst="line">
              <a:avLst/>
            </a:prstGeom>
            <a:ln w="19050">
              <a:solidFill>
                <a:srgbClr val="00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1F28728-6055-3189-8247-7FF75CDF95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8567" y="1680419"/>
              <a:ext cx="0" cy="822960"/>
            </a:xfrm>
            <a:prstGeom prst="line">
              <a:avLst/>
            </a:prstGeom>
            <a:ln w="19050">
              <a:solidFill>
                <a:srgbClr val="00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CA8D488-3D11-FE8F-31A7-1C14D31818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47713" y="2503262"/>
              <a:ext cx="182880" cy="1238"/>
            </a:xfrm>
            <a:prstGeom prst="line">
              <a:avLst/>
            </a:prstGeom>
            <a:ln w="19050">
              <a:solidFill>
                <a:srgbClr val="00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BE7A6C0-9024-7473-D7C8-156E2DF502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7609" y="1683062"/>
              <a:ext cx="0" cy="822960"/>
            </a:xfrm>
            <a:prstGeom prst="line">
              <a:avLst/>
            </a:prstGeom>
            <a:ln w="19050">
              <a:solidFill>
                <a:srgbClr val="00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F5F7B29-709D-4EE0-9CB3-B050EF0A85CD}"/>
                </a:ext>
              </a:extLst>
            </p:cNvPr>
            <p:cNvGrpSpPr/>
            <p:nvPr/>
          </p:nvGrpSpPr>
          <p:grpSpPr>
            <a:xfrm>
              <a:off x="386728" y="1009474"/>
              <a:ext cx="3919106" cy="4100127"/>
              <a:chOff x="386728" y="1009474"/>
              <a:chExt cx="3919106" cy="4100127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9658A09-9B61-D8F3-3471-D325BA8A1E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96117" y="1695495"/>
                <a:ext cx="1371600" cy="548640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D24E34E-E297-6026-F25C-1DA1E14903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90353" y="2263829"/>
                <a:ext cx="1371600" cy="548640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6BF7337-123E-E40F-F7F2-8C0BE1E6C5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91155" y="2766553"/>
                <a:ext cx="1280160" cy="457200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33A7159-53F3-78F8-60D3-9E5E6F081B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70129" y="3360333"/>
                <a:ext cx="1371600" cy="548640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9C6EC46-57A8-D41C-B972-80E633D0C2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71757" y="3836591"/>
                <a:ext cx="1371600" cy="548640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20789ABF-FC80-469D-2B8A-E2235BBAE2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7705" y="1527442"/>
                <a:ext cx="0" cy="1379308"/>
              </a:xfrm>
              <a:prstGeom prst="line">
                <a:avLst/>
              </a:prstGeom>
              <a:ln w="57150">
                <a:solidFill>
                  <a:srgbClr val="000000"/>
                </a:solidFill>
                <a:headEnd type="diamon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2F88EE2-E6A3-102E-6C41-4C3D73565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106" y="2878816"/>
                <a:ext cx="274320" cy="78377"/>
              </a:xfrm>
              <a:prstGeom prst="line">
                <a:avLst/>
              </a:prstGeom>
              <a:ln w="57150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4C99502C-5622-6D70-35B9-8CF1169202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8311" y="2936745"/>
                <a:ext cx="1535" cy="1737360"/>
              </a:xfrm>
              <a:prstGeom prst="line">
                <a:avLst/>
              </a:prstGeom>
              <a:ln w="57150">
                <a:solidFill>
                  <a:srgbClr val="000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3533CF-5552-A457-169F-89EFB3674BED}"/>
                  </a:ext>
                </a:extLst>
              </p:cNvPr>
              <p:cNvSpPr txBox="1"/>
              <p:nvPr/>
            </p:nvSpPr>
            <p:spPr>
              <a:xfrm rot="5400000">
                <a:off x="1292509" y="2066566"/>
                <a:ext cx="16091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Particle Curtain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17449A-F7F9-6146-8D05-6058AAF31A9D}"/>
                  </a:ext>
                </a:extLst>
              </p:cNvPr>
              <p:cNvSpPr txBox="1"/>
              <p:nvPr/>
            </p:nvSpPr>
            <p:spPr>
              <a:xfrm>
                <a:off x="386728" y="1277926"/>
                <a:ext cx="16234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Particles Releasing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A7C14AB-620B-FA3F-D749-F9E053BBFF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9357" y="1972056"/>
                <a:ext cx="0" cy="2627472"/>
              </a:xfrm>
              <a:prstGeom prst="line">
                <a:avLst/>
              </a:prstGeom>
              <a:ln w="19050">
                <a:solidFill>
                  <a:srgbClr val="00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7F73C44-1B37-F6C0-C7CD-6D45CE6DA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201" y="4615621"/>
                <a:ext cx="1005840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41BEB59-A910-3B8B-D224-AEE47A5E29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12337" y="2971513"/>
                <a:ext cx="0" cy="1642234"/>
              </a:xfrm>
              <a:prstGeom prst="line">
                <a:avLst/>
              </a:prstGeom>
              <a:ln w="9525">
                <a:solidFill>
                  <a:srgbClr val="00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C955559-1073-67D6-9A50-ED14F4B5FC99}"/>
                  </a:ext>
                </a:extLst>
              </p:cNvPr>
              <p:cNvSpPr txBox="1"/>
              <p:nvPr/>
            </p:nvSpPr>
            <p:spPr>
              <a:xfrm>
                <a:off x="1450021" y="3509214"/>
                <a:ext cx="696333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Height of i</a:t>
                </a:r>
                <a:r>
                  <a:rPr lang="en-US" sz="1200" baseline="30000" dirty="0"/>
                  <a:t>th </a:t>
                </a:r>
                <a:r>
                  <a:rPr lang="en-US" sz="1200" dirty="0"/>
                  <a:t>Trough</a:t>
                </a:r>
                <a:endParaRPr lang="en-US" sz="1200" baseline="30000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50264CF-84CA-FEF1-7497-F33E9763A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3952" y="2971513"/>
                <a:ext cx="365760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5E7BE3E-188F-5F95-B9B5-8D06B6884B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73322" y="1315065"/>
                <a:ext cx="1443330" cy="5099"/>
              </a:xfrm>
              <a:prstGeom prst="line">
                <a:avLst/>
              </a:prstGeom>
              <a:ln w="9525">
                <a:solidFill>
                  <a:srgbClr val="00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DF4256D-B274-91D6-0D9D-C03F991BED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6652" y="1235252"/>
                <a:ext cx="0" cy="22860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5B3FA80-2DDF-EC94-FF0B-57EF5F1CA4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3322" y="1228724"/>
                <a:ext cx="0" cy="18288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4D8F8CE-875E-56D4-C593-3125A22FF6A9}"/>
                  </a:ext>
                </a:extLst>
              </p:cNvPr>
              <p:cNvSpPr txBox="1"/>
              <p:nvPr/>
            </p:nvSpPr>
            <p:spPr>
              <a:xfrm>
                <a:off x="2111041" y="1202091"/>
                <a:ext cx="120046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Cavity Depth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4B44F68-4A1F-EF00-139D-003F370959D1}"/>
                  </a:ext>
                </a:extLst>
              </p:cNvPr>
              <p:cNvSpPr txBox="1"/>
              <p:nvPr/>
            </p:nvSpPr>
            <p:spPr>
              <a:xfrm rot="1333979">
                <a:off x="2357008" y="2302935"/>
                <a:ext cx="10566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Radiation</a:t>
                </a: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CBC198D-13B0-7391-9DEE-49B46BA93B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9051" y="1498996"/>
                <a:ext cx="663" cy="450344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96059A5-F053-B7B7-B0E8-D1E16360E7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56126" y="1972056"/>
                <a:ext cx="0" cy="2629714"/>
              </a:xfrm>
              <a:prstGeom prst="line">
                <a:avLst/>
              </a:prstGeom>
              <a:ln w="9525">
                <a:solidFill>
                  <a:srgbClr val="00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E82C6E6-4E46-A1AF-7E4F-2A1EC2DC8E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92024" y="4599528"/>
                <a:ext cx="365760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1EB20E7-104D-9172-28AF-18A9804E2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98374" y="1976978"/>
                <a:ext cx="365760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F870192-9037-91E7-7747-3131F63C50F7}"/>
                  </a:ext>
                </a:extLst>
              </p:cNvPr>
              <p:cNvSpPr txBox="1"/>
              <p:nvPr/>
            </p:nvSpPr>
            <p:spPr>
              <a:xfrm>
                <a:off x="3464331" y="3060475"/>
                <a:ext cx="84150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Aperture Height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83FB283-E152-5BDB-B757-8AAA0B73D823}"/>
                  </a:ext>
                </a:extLst>
              </p:cNvPr>
              <p:cNvSpPr txBox="1"/>
              <p:nvPr/>
            </p:nvSpPr>
            <p:spPr>
              <a:xfrm>
                <a:off x="386728" y="1009474"/>
                <a:ext cx="1481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/>
                  <a:t>Side View:</a:t>
                </a:r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5B899428-11C2-D083-8436-3188CFF5EC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89155" y="1505527"/>
                <a:ext cx="1347090" cy="0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D1953B47-7337-FC59-9474-3434E846E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1221" y="4617057"/>
                <a:ext cx="1097280" cy="0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AD23A89-4B88-B9CA-0867-E83946A24C6F}"/>
                  </a:ext>
                </a:extLst>
              </p:cNvPr>
              <p:cNvSpPr txBox="1"/>
              <p:nvPr/>
            </p:nvSpPr>
            <p:spPr>
              <a:xfrm>
                <a:off x="904476" y="4634587"/>
                <a:ext cx="14067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Particles Exiting</a:t>
                </a:r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28D062B6-E80C-266D-331D-68569AB79B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91034" y="4816645"/>
                <a:ext cx="1245211" cy="0"/>
              </a:xfrm>
              <a:prstGeom prst="line">
                <a:avLst/>
              </a:prstGeom>
              <a:ln w="9525">
                <a:solidFill>
                  <a:srgbClr val="00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CC0A271-E154-741E-D6F5-E93BB07872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31941" y="4709110"/>
                <a:ext cx="0" cy="18288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BE44547-CD8F-D7E9-A644-00AD0595F9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1034" y="4725205"/>
                <a:ext cx="0" cy="18288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7437F5B-7DEF-4ACD-E2A1-8D05E2B0B3C5}"/>
                  </a:ext>
                </a:extLst>
              </p:cNvPr>
              <p:cNvSpPr txBox="1"/>
              <p:nvPr/>
            </p:nvSpPr>
            <p:spPr>
              <a:xfrm>
                <a:off x="2424927" y="4647936"/>
                <a:ext cx="823604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Depth of i</a:t>
                </a:r>
                <a:r>
                  <a:rPr lang="en-US" sz="1200" baseline="30000" dirty="0"/>
                  <a:t>th </a:t>
                </a:r>
                <a:r>
                  <a:rPr lang="en-US" sz="1200" dirty="0"/>
                  <a:t>Trough</a:t>
                </a: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61E40DB6-34D9-9F47-4C5C-7E0236A90A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7720" y="1523420"/>
                <a:ext cx="0" cy="3093637"/>
              </a:xfrm>
              <a:prstGeom prst="line">
                <a:avLst/>
              </a:prstGeom>
              <a:ln w="9525">
                <a:solidFill>
                  <a:srgbClr val="00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AE373FE8-B63C-0988-083B-E2E1504BF3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7494" y="1523416"/>
                <a:ext cx="640080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1975A99-4F1F-3A5E-7182-41DB5F295DEE}"/>
                  </a:ext>
                </a:extLst>
              </p:cNvPr>
              <p:cNvSpPr txBox="1"/>
              <p:nvPr/>
            </p:nvSpPr>
            <p:spPr>
              <a:xfrm>
                <a:off x="1000804" y="2595097"/>
                <a:ext cx="696333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Total Curtain Height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479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31C5-13D4-9F91-9A69-F5137E74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and Without SNOUT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83FB283-E152-5BDB-B757-8AAA0B73D823}"/>
              </a:ext>
            </a:extLst>
          </p:cNvPr>
          <p:cNvSpPr txBox="1"/>
          <p:nvPr/>
        </p:nvSpPr>
        <p:spPr>
          <a:xfrm>
            <a:off x="457199" y="937712"/>
            <a:ext cx="8236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SolarPILOT should be able to toggle the SNOUT on and off?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on, acceptance angles should be constrained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off, constraints can be removed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7DA4176-41B6-3AE3-CF75-0395FD1097D5}"/>
              </a:ext>
            </a:extLst>
          </p:cNvPr>
          <p:cNvGrpSpPr/>
          <p:nvPr/>
        </p:nvGrpSpPr>
        <p:grpSpPr>
          <a:xfrm>
            <a:off x="449944" y="1320447"/>
            <a:ext cx="7830112" cy="3740509"/>
            <a:chOff x="449944" y="1320447"/>
            <a:chExt cx="7830112" cy="3740509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9272532-E509-0E7B-CBAF-A1D11DCAE84B}"/>
                </a:ext>
              </a:extLst>
            </p:cNvPr>
            <p:cNvGrpSpPr/>
            <p:nvPr/>
          </p:nvGrpSpPr>
          <p:grpSpPr>
            <a:xfrm>
              <a:off x="449944" y="1821047"/>
              <a:ext cx="3988614" cy="3239909"/>
              <a:chOff x="449944" y="1821047"/>
              <a:chExt cx="3988614" cy="3239909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4D6FDB0-F79A-77B5-0A99-0FAA2BDBC2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8166" y="2169815"/>
                <a:ext cx="0" cy="2011680"/>
              </a:xfrm>
              <a:prstGeom prst="line">
                <a:avLst/>
              </a:prstGeom>
              <a:ln w="19050">
                <a:solidFill>
                  <a:srgbClr val="00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0BC20F-6D71-6D8C-9E46-D9AB4E1EC6CC}"/>
                  </a:ext>
                </a:extLst>
              </p:cNvPr>
              <p:cNvSpPr txBox="1"/>
              <p:nvPr/>
            </p:nvSpPr>
            <p:spPr>
              <a:xfrm>
                <a:off x="775836" y="2863852"/>
                <a:ext cx="14137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Aperture Window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0788319-DA2D-3280-35A1-25711CA16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8166" y="2169815"/>
                <a:ext cx="1210291" cy="401935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78F8F43-3F45-21BF-A6FA-F63BBA351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8166" y="4210638"/>
                <a:ext cx="1258740" cy="414997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E81104-B379-5F93-9603-6ABC737AE877}"/>
                  </a:ext>
                </a:extLst>
              </p:cNvPr>
              <p:cNvSpPr txBox="1"/>
              <p:nvPr/>
            </p:nvSpPr>
            <p:spPr>
              <a:xfrm>
                <a:off x="3495543" y="2530719"/>
                <a:ext cx="9430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SNOUT</a:t>
                </a:r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2EA7DDB2-DB91-46B2-347A-879D5B475269}"/>
                  </a:ext>
                </a:extLst>
              </p:cNvPr>
              <p:cNvSpPr/>
              <p:nvPr/>
            </p:nvSpPr>
            <p:spPr>
              <a:xfrm>
                <a:off x="2906758" y="4314893"/>
                <a:ext cx="605848" cy="655959"/>
              </a:xfrm>
              <a:prstGeom prst="arc">
                <a:avLst>
                  <a:gd name="adj1" fmla="val 10925241"/>
                  <a:gd name="adj2" fmla="val 12274328"/>
                </a:avLst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7A89CE7-0A3F-BF57-17D3-03755C8DF091}"/>
                  </a:ext>
                </a:extLst>
              </p:cNvPr>
              <p:cNvSpPr txBox="1"/>
              <p:nvPr/>
            </p:nvSpPr>
            <p:spPr>
              <a:xfrm>
                <a:off x="1226047" y="4402187"/>
                <a:ext cx="161730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Bottom Vertical Angle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A96008C-3909-EBCC-B0A6-5EC69E4C33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9831" y="4636184"/>
                <a:ext cx="749281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or: Elbow 28">
                <a:extLst>
                  <a:ext uri="{FF2B5EF4-FFF2-40B4-BE49-F238E27FC236}">
                    <a16:creationId xmlns:a16="http://schemas.microsoft.com/office/drawing/2014/main" id="{65561E71-12FC-954C-3172-12EA9F6D0C6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728914" y="4539457"/>
                <a:ext cx="180979" cy="30957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rgbClr val="000000"/>
                </a:solidFill>
                <a:headEnd type="oval" w="sm" len="sm"/>
                <a:tailEnd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5AE97EE-1A62-C02A-7026-FACFFF94342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150220" y="4839961"/>
                <a:ext cx="274320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DFE6185-26EA-BFC5-64F8-C7E6F68F48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8946" y="4913702"/>
                <a:ext cx="1238434" cy="0"/>
              </a:xfrm>
              <a:prstGeom prst="line">
                <a:avLst/>
              </a:prstGeom>
              <a:ln w="9525">
                <a:solidFill>
                  <a:srgbClr val="00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849843A-64DA-259E-79D3-B93C1D7D19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911786" y="4839330"/>
                <a:ext cx="274320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BE71D4-99B9-5F81-293D-28B4F641EF9D}"/>
                  </a:ext>
                </a:extLst>
              </p:cNvPr>
              <p:cNvSpPr txBox="1"/>
              <p:nvPr/>
            </p:nvSpPr>
            <p:spPr>
              <a:xfrm>
                <a:off x="2272938" y="4783957"/>
                <a:ext cx="78921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Depth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D9F18F-D698-FC48-E6E9-EAEC5232F87C}"/>
                  </a:ext>
                </a:extLst>
              </p:cNvPr>
              <p:cNvSpPr txBox="1"/>
              <p:nvPr/>
            </p:nvSpPr>
            <p:spPr>
              <a:xfrm>
                <a:off x="449944" y="1842881"/>
                <a:ext cx="1631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/>
                  <a:t>Side View:</a:t>
                </a:r>
              </a:p>
            </p:txBody>
          </p:sp>
          <p:cxnSp>
            <p:nvCxnSpPr>
              <p:cNvPr id="64" name="Connector: Elbow 63">
                <a:extLst>
                  <a:ext uri="{FF2B5EF4-FFF2-40B4-BE49-F238E27FC236}">
                    <a16:creationId xmlns:a16="http://schemas.microsoft.com/office/drawing/2014/main" id="{DAA25D63-80EF-16DE-0868-DD8376B7E8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4874" y="2571750"/>
                <a:ext cx="267732" cy="112858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rgbClr val="000000"/>
                </a:solidFill>
                <a:headEnd type="triangle" w="sm" len="sm"/>
                <a:tailEnd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DADC9DC-197E-2055-C884-FE6A2CBE4E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83997" y="2510378"/>
                <a:ext cx="1064460" cy="353474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9FEDF02-12F8-37BA-B20F-31872D7F59AD}"/>
                  </a:ext>
                </a:extLst>
              </p:cNvPr>
              <p:cNvSpPr txBox="1"/>
              <p:nvPr/>
            </p:nvSpPr>
            <p:spPr>
              <a:xfrm rot="1102626">
                <a:off x="2110104" y="3194634"/>
                <a:ext cx="14137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Radiation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5CA3935C-0180-8C8F-879E-B72EF5AA5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83997" y="2872269"/>
                <a:ext cx="1064460" cy="353474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140723C-EAF2-2569-EDC3-352BFCA279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83997" y="3234160"/>
                <a:ext cx="1064460" cy="353474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CE130F1-D97A-2F9F-2882-2B41CA7F18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83997" y="3596051"/>
                <a:ext cx="1064460" cy="353474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8348C7B-BD60-1A79-0DBE-B4554B5916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83997" y="3957943"/>
                <a:ext cx="1064460" cy="353474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E1E79C6-767F-7B87-8AE8-B8522E74291E}"/>
                  </a:ext>
                </a:extLst>
              </p:cNvPr>
              <p:cNvSpPr txBox="1"/>
              <p:nvPr/>
            </p:nvSpPr>
            <p:spPr>
              <a:xfrm>
                <a:off x="2377117" y="2127209"/>
                <a:ext cx="161730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Top Vertical Angle</a:t>
                </a:r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A9E0BEE-9B9C-DA5C-CEA7-E8E0DE175D51}"/>
                  </a:ext>
                </a:extLst>
              </p:cNvPr>
              <p:cNvGrpSpPr/>
              <p:nvPr/>
            </p:nvGrpSpPr>
            <p:grpSpPr>
              <a:xfrm flipH="1" flipV="1">
                <a:off x="1813709" y="1821047"/>
                <a:ext cx="1052775" cy="655959"/>
                <a:chOff x="2915155" y="1839607"/>
                <a:chExt cx="1052775" cy="655959"/>
              </a:xfrm>
            </p:grpSpPr>
            <p:sp>
              <p:nvSpPr>
                <p:cNvPr id="31" name="Arc 30">
                  <a:extLst>
                    <a:ext uri="{FF2B5EF4-FFF2-40B4-BE49-F238E27FC236}">
                      <a16:creationId xmlns:a16="http://schemas.microsoft.com/office/drawing/2014/main" id="{DB8F0ED7-A374-43D5-67A4-5287E26FA0E3}"/>
                    </a:ext>
                  </a:extLst>
                </p:cNvPr>
                <p:cNvSpPr/>
                <p:nvPr/>
              </p:nvSpPr>
              <p:spPr>
                <a:xfrm>
                  <a:off x="3362082" y="1839607"/>
                  <a:ext cx="605848" cy="655959"/>
                </a:xfrm>
                <a:prstGeom prst="arc">
                  <a:avLst>
                    <a:gd name="adj1" fmla="val 10925241"/>
                    <a:gd name="adj2" fmla="val 12274328"/>
                  </a:avLst>
                </a:prstGeom>
                <a:ln w="952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AD8F3BA2-DDCC-4350-8975-5AA2A1E34B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15155" y="2160898"/>
                  <a:ext cx="749281" cy="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nector: Elbow 66">
                  <a:extLst>
                    <a:ext uri="{FF2B5EF4-FFF2-40B4-BE49-F238E27FC236}">
                      <a16:creationId xmlns:a16="http://schemas.microsoft.com/office/drawing/2014/main" id="{202BA75F-E760-C6FC-B9CB-EEA022E62E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3184238" y="2064171"/>
                  <a:ext cx="180979" cy="30957"/>
                </a:xfrm>
                <a:prstGeom prst="bentConnector3">
                  <a:avLst>
                    <a:gd name="adj1" fmla="val 50000"/>
                  </a:avLst>
                </a:prstGeom>
                <a:ln w="9525">
                  <a:solidFill>
                    <a:srgbClr val="000000"/>
                  </a:solidFill>
                  <a:headEnd type="oval" w="sm" len="sm"/>
                  <a:tailEnd w="sm" len="sm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63B76E5-4ADE-1CF9-6BF9-2AD882F49A03}"/>
                </a:ext>
              </a:extLst>
            </p:cNvPr>
            <p:cNvGrpSpPr/>
            <p:nvPr/>
          </p:nvGrpSpPr>
          <p:grpSpPr>
            <a:xfrm>
              <a:off x="3834314" y="1320447"/>
              <a:ext cx="4445742" cy="3557653"/>
              <a:chOff x="3834314" y="1320447"/>
              <a:chExt cx="4445742" cy="3557653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55E048-CC48-11A6-FFB2-08105EF5BF0A}"/>
                  </a:ext>
                </a:extLst>
              </p:cNvPr>
              <p:cNvSpPr txBox="1"/>
              <p:nvPr/>
            </p:nvSpPr>
            <p:spPr>
              <a:xfrm>
                <a:off x="3834314" y="1820049"/>
                <a:ext cx="1547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/>
                  <a:t>Top View: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0E36079-41B6-383F-9037-CF517D84755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61101" y="1798385"/>
                <a:ext cx="0" cy="1828800"/>
              </a:xfrm>
              <a:prstGeom prst="line">
                <a:avLst/>
              </a:prstGeom>
              <a:ln w="19050">
                <a:solidFill>
                  <a:srgbClr val="00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3234D2D-9AD2-3199-05FA-701204A2D4A1}"/>
                  </a:ext>
                </a:extLst>
              </p:cNvPr>
              <p:cNvSpPr txBox="1"/>
              <p:nvPr/>
            </p:nvSpPr>
            <p:spPr>
              <a:xfrm>
                <a:off x="4896419" y="2401637"/>
                <a:ext cx="27293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Aperture Window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8A275A5-71EE-8694-C5EB-CD52C1E724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5501" y="2716157"/>
                <a:ext cx="457200" cy="1097280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Arc 69">
                <a:extLst>
                  <a:ext uri="{FF2B5EF4-FFF2-40B4-BE49-F238E27FC236}">
                    <a16:creationId xmlns:a16="http://schemas.microsoft.com/office/drawing/2014/main" id="{A5BDE080-C63E-8F43-241F-E73D59865433}"/>
                  </a:ext>
                </a:extLst>
              </p:cNvPr>
              <p:cNvSpPr/>
              <p:nvPr/>
            </p:nvSpPr>
            <p:spPr>
              <a:xfrm flipV="1">
                <a:off x="4247807" y="1320447"/>
                <a:ext cx="4032249" cy="2502605"/>
              </a:xfrm>
              <a:prstGeom prst="arc">
                <a:avLst>
                  <a:gd name="adj1" fmla="val 13138650"/>
                  <a:gd name="adj2" fmla="val 19310817"/>
                </a:avLst>
              </a:prstGeom>
              <a:ln w="9525">
                <a:solidFill>
                  <a:srgbClr val="00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EDD8E80-4B7C-C259-FBCF-0C74CAAE482B}"/>
                  </a:ext>
                </a:extLst>
              </p:cNvPr>
              <p:cNvSpPr txBox="1"/>
              <p:nvPr/>
            </p:nvSpPr>
            <p:spPr>
              <a:xfrm>
                <a:off x="5806535" y="3596051"/>
                <a:ext cx="94438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Horizontal Angle</a:t>
                </a: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1A1B50B-0E20-A413-48C4-3E31FD0056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24758" y="2716157"/>
                <a:ext cx="457200" cy="1097280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F7FF693-B65A-F2DA-5B25-3CC7084726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17921" y="2810434"/>
                <a:ext cx="0" cy="372633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51B503E-0AD4-D1DB-DDA8-2A3642DE3D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63771" y="2810434"/>
                <a:ext cx="0" cy="372633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9E99853-8559-DDAC-0056-C5B02F7F47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7309" y="2810434"/>
                <a:ext cx="0" cy="372633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DF7130A-A50B-472F-B338-962453375A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90847" y="2810434"/>
                <a:ext cx="0" cy="372633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FAEECC6-12BC-B0DE-CB6E-24CBABE83A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54385" y="2810434"/>
                <a:ext cx="0" cy="372633"/>
              </a:xfrm>
              <a:prstGeom prst="line">
                <a:avLst/>
              </a:prstGeom>
              <a:ln w="57150">
                <a:solidFill>
                  <a:srgbClr val="FFC000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6C02D5-AB7C-9EE0-C89C-F84081653877}"/>
                  </a:ext>
                </a:extLst>
              </p:cNvPr>
              <p:cNvSpPr txBox="1"/>
              <p:nvPr/>
            </p:nvSpPr>
            <p:spPr>
              <a:xfrm>
                <a:off x="4833257" y="4231769"/>
                <a:ext cx="31546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Zero horizontal angle will result in parallel SNOUT sides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494C7E1-CCD6-3C2B-29C9-E783666B153F}"/>
                  </a:ext>
                </a:extLst>
              </p:cNvPr>
              <p:cNvSpPr txBox="1"/>
              <p:nvPr/>
            </p:nvSpPr>
            <p:spPr>
              <a:xfrm>
                <a:off x="4352219" y="2833216"/>
                <a:ext cx="9430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SNOUT</a:t>
                </a:r>
              </a:p>
            </p:txBody>
          </p:sp>
          <p:cxnSp>
            <p:nvCxnSpPr>
              <p:cNvPr id="74" name="Connector: Elbow 73">
                <a:extLst>
                  <a:ext uri="{FF2B5EF4-FFF2-40B4-BE49-F238E27FC236}">
                    <a16:creationId xmlns:a16="http://schemas.microsoft.com/office/drawing/2014/main" id="{2D390893-7330-151D-AD66-C94B80BFA49E}"/>
                  </a:ext>
                </a:extLst>
              </p:cNvPr>
              <p:cNvCxnSpPr>
                <a:cxnSpLocks/>
                <a:endCxn id="69" idx="2"/>
              </p:cNvCxnSpPr>
              <p:nvPr/>
            </p:nvCxnSpPr>
            <p:spPr>
              <a:xfrm rot="10800000">
                <a:off x="4823728" y="3140993"/>
                <a:ext cx="247993" cy="246088"/>
              </a:xfrm>
              <a:prstGeom prst="bentConnector2">
                <a:avLst/>
              </a:prstGeom>
              <a:ln w="9525">
                <a:solidFill>
                  <a:srgbClr val="000000"/>
                </a:solidFill>
                <a:headEnd type="triangle" w="sm" len="sm"/>
                <a:tailEnd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2674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4478-1674-3D2A-F777-B8000E6E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Radius sets the back curtain curvature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F65AE6-BA99-19AC-86C5-651FF047310E}"/>
              </a:ext>
            </a:extLst>
          </p:cNvPr>
          <p:cNvSpPr/>
          <p:nvPr/>
        </p:nvSpPr>
        <p:spPr>
          <a:xfrm>
            <a:off x="1074420" y="2042160"/>
            <a:ext cx="4572000" cy="457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4B3CE6-8078-AE88-796F-4E4C633825ED}"/>
              </a:ext>
            </a:extLst>
          </p:cNvPr>
          <p:cNvSpPr/>
          <p:nvPr/>
        </p:nvSpPr>
        <p:spPr>
          <a:xfrm>
            <a:off x="617220" y="1584960"/>
            <a:ext cx="5486400" cy="548640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F45FCD-0EF8-895F-FA05-B88E7CE72DFA}"/>
              </a:ext>
            </a:extLst>
          </p:cNvPr>
          <p:cNvSpPr/>
          <p:nvPr/>
        </p:nvSpPr>
        <p:spPr>
          <a:xfrm>
            <a:off x="160020" y="1127760"/>
            <a:ext cx="6400800" cy="640080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652789-B053-5DD4-E71A-9665DDF67371}"/>
              </a:ext>
            </a:extLst>
          </p:cNvPr>
          <p:cNvCxnSpPr>
            <a:cxnSpLocks/>
            <a:stCxn id="5" idx="2"/>
            <a:endCxn id="5" idx="6"/>
          </p:cNvCxnSpPr>
          <p:nvPr/>
        </p:nvCxnSpPr>
        <p:spPr>
          <a:xfrm>
            <a:off x="160020" y="4328160"/>
            <a:ext cx="6400800" cy="0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337EDE-210C-D70E-4C66-7297274BF138}"/>
              </a:ext>
            </a:extLst>
          </p:cNvPr>
          <p:cNvCxnSpPr>
            <a:cxnSpLocks/>
            <a:stCxn id="5" idx="0"/>
            <a:endCxn id="5" idx="4"/>
          </p:cNvCxnSpPr>
          <p:nvPr/>
        </p:nvCxnSpPr>
        <p:spPr>
          <a:xfrm>
            <a:off x="3360420" y="1127760"/>
            <a:ext cx="0" cy="6400800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AB7B32E-3C60-A57A-08CA-FA113AE26AD2}"/>
              </a:ext>
            </a:extLst>
          </p:cNvPr>
          <p:cNvCxnSpPr>
            <a:cxnSpLocks/>
            <a:stCxn id="5" idx="7"/>
          </p:cNvCxnSpPr>
          <p:nvPr/>
        </p:nvCxnSpPr>
        <p:spPr>
          <a:xfrm flipH="1">
            <a:off x="3368040" y="2065135"/>
            <a:ext cx="2255405" cy="2263025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3C30733-E025-4B8B-D2B8-DE49B68790DE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1097395" y="2065135"/>
            <a:ext cx="2263025" cy="2263025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E3683A-2B28-10AE-460A-42FFAFF3CEA8}"/>
              </a:ext>
            </a:extLst>
          </p:cNvPr>
          <p:cNvCxnSpPr>
            <a:cxnSpLocks/>
          </p:cNvCxnSpPr>
          <p:nvPr/>
        </p:nvCxnSpPr>
        <p:spPr>
          <a:xfrm>
            <a:off x="2213610" y="4831080"/>
            <a:ext cx="2358390" cy="0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A69FCC-494D-96B0-F847-14E1C82A2E50}"/>
              </a:ext>
            </a:extLst>
          </p:cNvPr>
          <p:cNvSpPr txBox="1"/>
          <p:nvPr/>
        </p:nvSpPr>
        <p:spPr>
          <a:xfrm>
            <a:off x="5783581" y="1127163"/>
            <a:ext cx="315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how it is implemented.</a:t>
            </a:r>
          </a:p>
          <a:p>
            <a:r>
              <a:rPr lang="en-US" dirty="0">
                <a:solidFill>
                  <a:srgbClr val="FF0000"/>
                </a:solidFill>
              </a:rPr>
              <a:t>Radius is adjusted as curtain depth changes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EB7CF2-C78C-B450-AEA8-0DD23364DD5E}"/>
              </a:ext>
            </a:extLst>
          </p:cNvPr>
          <p:cNvCxnSpPr>
            <a:cxnSpLocks/>
            <a:endCxn id="3" idx="6"/>
          </p:cNvCxnSpPr>
          <p:nvPr/>
        </p:nvCxnSpPr>
        <p:spPr>
          <a:xfrm>
            <a:off x="5623445" y="2065135"/>
            <a:ext cx="22975" cy="2263025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6824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333333"/>
      </a:dk1>
      <a:lt1>
        <a:srgbClr val="FFFFFF"/>
      </a:lt1>
      <a:dk2>
        <a:srgbClr val="FFC425"/>
      </a:dk2>
      <a:lt2>
        <a:srgbClr val="8DC63F"/>
      </a:lt2>
      <a:accent1>
        <a:srgbClr val="0079C1"/>
      </a:accent1>
      <a:accent2>
        <a:srgbClr val="00A4E4"/>
      </a:accent2>
      <a:accent3>
        <a:srgbClr val="F6A01A"/>
      </a:accent3>
      <a:accent4>
        <a:srgbClr val="5E9732"/>
      </a:accent4>
      <a:accent5>
        <a:srgbClr val="933C06"/>
      </a:accent5>
      <a:accent6>
        <a:srgbClr val="6A737B"/>
      </a:accent6>
      <a:hlink>
        <a:srgbClr val="0079C1"/>
      </a:hlink>
      <a:folHlink>
        <a:srgbClr val="00A4E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rel-16x9-presentation-template-3-2022.potx" id="{51B94DFA-20C9-4636-BA6A-3B18D88CAA0C}" vid="{71737395-B416-428E-A876-174174D1CE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nrel-16x9-presentation-template-3-2022</Template>
  <TotalTime>8742</TotalTime>
  <Words>145</Words>
  <Application>Microsoft Office PowerPoint</Application>
  <PresentationFormat>On-screen Show (16:9)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General Free-falling Particle Receiver (Updated)</vt:lpstr>
      <vt:lpstr>With and Without SNOUT</vt:lpstr>
      <vt:lpstr>Radius sets the back curtain curvature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NREL Presentation Guidance</dc:title>
  <dc:subject>PowerPoint presentation template for newer wide-screen monitors and TVs.</dc:subject>
  <dc:creator>Hamilton, William</dc:creator>
  <cp:keywords/>
  <dc:description/>
  <cp:lastModifiedBy>Hamilton, William</cp:lastModifiedBy>
  <cp:revision>73</cp:revision>
  <cp:lastPrinted>2018-01-04T20:30:58Z</cp:lastPrinted>
  <dcterms:created xsi:type="dcterms:W3CDTF">2022-08-01T17:03:35Z</dcterms:created>
  <dcterms:modified xsi:type="dcterms:W3CDTF">2023-05-23T17:01:49Z</dcterms:modified>
  <cp:category/>
</cp:coreProperties>
</file>