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7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FCCB-4F09-7747-94AE-ADCFFC12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B0970-8626-B748-A690-06114AFAE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379D-2622-BE41-AFCE-CB2C2A40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0748A-728B-5144-B381-E781F69A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53FF1-7682-A941-8DB3-DFB0C2AB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1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26E-A652-2D49-9E7E-DE1480F3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81667-F608-5D40-855D-BF9AF7F3B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4E83-9570-C448-9808-629617EF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61851-A8F8-D944-8851-9112DA32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9EFA-9ACD-C547-8B32-77FACEAD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B277F-445A-6A47-89AC-DCB548B64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04ED4-85C2-314B-BD16-7968B7093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117F-CB32-404C-93B4-3116DB87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4432-B13B-A74D-B4B7-FCAC958A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5142-090E-3340-BA51-FAFA52D9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E2B7-959A-B348-B931-EC11B231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7636-C1FF-7441-895E-D98F1DA2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6C89-25F6-2C44-AD09-868D627B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FA8C-CBA5-7240-B045-91B12C78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9039-20AB-CB4C-A86A-B2B1D2F4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7E78-CA78-8945-8BF8-408A939C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7C383-34D4-4340-B7A0-166B56F5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FB8A-1EBC-044F-9BC7-3BC204AB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F9DE-B42E-D14C-9808-ECB2E16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22A5-4534-CC45-8736-7BDB9711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50D0-0FE8-4C45-90F0-CD32EB0E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60AC-F4E7-4646-AA84-E8F4820DF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85D98-7B02-C043-B08B-9839A2C71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23AA0-A131-6D4C-A229-54EE58D2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4F4E-0BB3-614A-B0F9-53AB90BF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69F19-2526-0446-B57A-0C1E380D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DED9-5BA7-3844-9A15-C778F386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28E0-22F9-E54E-AE09-A3AFF060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75421-7B7D-FE49-9D7E-7AE96C865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579B3-F67A-E649-9775-24B86FA5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23E41-D1EA-7744-A6D9-97C6DE422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0590E-B2A4-3844-A3DF-BED9077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B4D82-C7BD-D246-B2AF-87377804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6F896-1C97-4749-B317-7F701C5A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4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6301-F6E7-A848-B693-8328C718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D513F-40AC-7C4E-8287-D34D71F3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7F94-DD44-5246-A059-AFF3FC5F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31E3C-3C78-6841-A88B-D01F5F19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367B4-BF83-1442-8BDF-5DE92302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06156-EAE1-F640-8154-1236D816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1A7B-EF6E-E449-A498-D9BB6F81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4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9149-363D-1842-A9D1-AACAC4E9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19B3-1602-6242-9122-EF796C08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60E74-B603-B943-BAB1-4430EC7D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3B11D-33B2-3946-B83F-758B169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6239-77FC-6D43-9111-0982F4F2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9260B-B57B-1F40-8778-64627305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2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0BE3-71D5-704C-A36B-BC8F51E4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012C3-8880-C747-8046-F6E04E731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7F90D-48ED-4A43-92B7-FF20C1E4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7D7BA-B6EA-8346-A387-A38B26D2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2FC43-8CD4-B145-9BA9-EA4A256C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63D8A-D34D-734D-9846-8AB5B6C8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6ED59-BF51-4946-B6EF-266D229E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048CF-13EA-5E46-8961-4F3C62B1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4E9A-D1E9-8145-8C04-585B0BD84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6CAA-D3F5-2140-A262-5F35828C3185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5FBE-EEDC-DF4E-95E8-3DCE9E515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4C92-B3C3-DF48-8764-5C296D98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B6DF-439E-A94D-BB31-9B8BCDEA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3A12F4-104D-384E-B0CB-662A126A29FF}"/>
              </a:ext>
            </a:extLst>
          </p:cNvPr>
          <p:cNvSpPr txBox="1"/>
          <p:nvPr/>
        </p:nvSpPr>
        <p:spPr>
          <a:xfrm>
            <a:off x="346842" y="211586"/>
            <a:ext cx="64953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watertap3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setup.py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watertap3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notebooks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watertap.py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case_study_trains.py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design.py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...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wt_units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wt_unit.py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...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BC51F-A1E1-B749-83ED-6D6CDCA43442}"/>
              </a:ext>
            </a:extLst>
          </p:cNvPr>
          <p:cNvSpPr txBox="1"/>
          <p:nvPr/>
        </p:nvSpPr>
        <p:spPr>
          <a:xfrm>
            <a:off x="7168053" y="1859340"/>
            <a:ext cx="4677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to install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watertap3</a:t>
            </a:r>
            <a:r>
              <a:rPr lang="en-US" sz="2400" dirty="0"/>
              <a:t> as an </a:t>
            </a:r>
            <a:r>
              <a:rPr lang="en-US" sz="2400" i="1" dirty="0"/>
              <a:t>editable</a:t>
            </a:r>
            <a:r>
              <a:rPr lang="en-US" sz="2400" dirty="0"/>
              <a:t> package. </a:t>
            </a:r>
          </a:p>
          <a:p>
            <a:endParaRPr lang="en-US" sz="2400" dirty="0"/>
          </a:p>
          <a:p>
            <a:r>
              <a:rPr lang="en-US" sz="2400" dirty="0"/>
              <a:t>This way, we can </a:t>
            </a:r>
            <a:r>
              <a:rPr lang="en-US" sz="2400" i="1" dirty="0"/>
              <a:t>edit</a:t>
            </a:r>
            <a:r>
              <a:rPr lang="en-US" sz="2400" dirty="0"/>
              <a:t> it. </a:t>
            </a:r>
          </a:p>
        </p:txBody>
      </p:sp>
    </p:spTree>
    <p:extLst>
      <p:ext uri="{BB962C8B-B14F-4D97-AF65-F5344CB8AC3E}">
        <p14:creationId xmlns:p14="http://schemas.microsoft.com/office/powerpoint/2010/main" val="120562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34ED-CF36-F446-95CD-FCADEBE1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2" y="262759"/>
            <a:ext cx="11698014" cy="591420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Installing as an editable package: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In Terminal, navigate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watertap3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parent directory containing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setup.py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Activate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watertap3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environment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python –m pip install –e . </a:t>
            </a:r>
          </a:p>
          <a:p>
            <a:r>
              <a:rPr lang="en-US" dirty="0">
                <a:cs typeface="Consolas" panose="020B0609020204030204" pitchFamily="49" charset="0"/>
              </a:rPr>
              <a:t>You should end up with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watertap3.egg-info </a:t>
            </a:r>
            <a:r>
              <a:rPr lang="en-US" dirty="0">
                <a:cs typeface="Consolas" panose="020B0609020204030204" pitchFamily="49" charset="0"/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65796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E98F-9AF6-C84A-ACF2-63A50121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4577-0483-2649-B705-4FFC591A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Biggest changes relate to how packages are imported within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watertap3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Improving readability of code </a:t>
            </a:r>
          </a:p>
          <a:p>
            <a:r>
              <a:rPr lang="en-US" dirty="0"/>
              <a:t>Most chemical addition units no longer require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chemical_name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in parameters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EXCEPTIONS</a:t>
            </a:r>
            <a:r>
              <a:rPr lang="en-US" dirty="0"/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chlorination.py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chemical_addition.py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Still require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dose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they require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chemical_name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cannot be in 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chemical_name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’: ‘Chlorine’}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reverse_osmosis.py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only requires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8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4477-EA0F-0147-BD32-239D663A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notebooks from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notebooks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C29D-6F8B-2645-AE57-E8C8B24E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825625"/>
            <a:ext cx="107231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F08F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dirty="0">
                <a:solidFill>
                  <a:srgbClr val="EF08F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(should put you in ~/watertap3/watertap3)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watertap3.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watertap_setup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get_case_study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run_water_tap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run_water_tap_ro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AFE8898-1FD0-4E47-BCC3-47517F12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70" y="394138"/>
            <a:ext cx="2671869" cy="6069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A05BC2-5832-3744-A455-397287E9CC8A}"/>
              </a:ext>
            </a:extLst>
          </p:cNvPr>
          <p:cNvSpPr txBox="1"/>
          <p:nvPr/>
        </p:nvSpPr>
        <p:spPr>
          <a:xfrm>
            <a:off x="7362447" y="751343"/>
            <a:ext cx="46140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unit models are child classes of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WT3UnitProcess()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unit_process_equations.py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does not get used anymore</a:t>
            </a:r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3CB60C0-2DB2-0C44-AD06-A063E51C0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57" y="388882"/>
            <a:ext cx="3064438" cy="60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2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844-199D-1246-BA5A-A00CDDA9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4" y="0"/>
            <a:ext cx="5793828" cy="1325563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unit_template.py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02F4A97-707C-DC4C-9C03-D2BA8A41B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031" y="243247"/>
            <a:ext cx="6785969" cy="63715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029BD1-2370-004C-BAEB-6ECA666676EC}"/>
              </a:ext>
            </a:extLst>
          </p:cNvPr>
          <p:cNvSpPr txBox="1"/>
          <p:nvPr/>
        </p:nvSpPr>
        <p:spPr>
          <a:xfrm>
            <a:off x="105104" y="1325563"/>
            <a:ext cx="3584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Everything you need to make a new unit</a:t>
            </a:r>
          </a:p>
        </p:txBody>
      </p:sp>
    </p:spTree>
    <p:extLst>
      <p:ext uri="{BB962C8B-B14F-4D97-AF65-F5344CB8AC3E}">
        <p14:creationId xmlns:p14="http://schemas.microsoft.com/office/powerpoint/2010/main" val="46136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915E-8102-F04E-8B3C-B7EE2340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D6A9-B503-A146-B654-AFA8A384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Continue to improve code readability</a:t>
            </a:r>
          </a:p>
          <a:p>
            <a:r>
              <a:rPr lang="en-US" dirty="0"/>
              <a:t>Chemical additions could (should) be a single file</a:t>
            </a:r>
          </a:p>
          <a:p>
            <a:r>
              <a:rPr lang="en-US" dirty="0"/>
              <a:t>Dynamically calculate chlorine demand</a:t>
            </a:r>
          </a:p>
          <a:p>
            <a:r>
              <a:rPr lang="en-US" dirty="0"/>
              <a:t>Dynamically calculate UV dose</a:t>
            </a:r>
          </a:p>
          <a:p>
            <a:pPr lvl="1"/>
            <a:r>
              <a:rPr lang="en-US" dirty="0"/>
              <a:t>Based on log removal of pathogens?</a:t>
            </a:r>
          </a:p>
          <a:p>
            <a:r>
              <a:rPr lang="en-US" dirty="0"/>
              <a:t>Evaporation pond and other ZLD technologies</a:t>
            </a:r>
          </a:p>
          <a:p>
            <a:r>
              <a:rPr lang="en-US" dirty="0"/>
              <a:t>IX and GAC technologies </a:t>
            </a:r>
          </a:p>
          <a:p>
            <a:r>
              <a:rPr lang="en-US" dirty="0"/>
              <a:t>Able to run with IDEAS-</a:t>
            </a:r>
            <a:r>
              <a:rPr lang="en-US" dirty="0" err="1"/>
              <a:t>pse</a:t>
            </a:r>
            <a:r>
              <a:rPr lang="en-US" dirty="0"/>
              <a:t> &gt;= 1.9.0 </a:t>
            </a:r>
          </a:p>
          <a:p>
            <a:pPr lvl="1"/>
            <a:r>
              <a:rPr lang="en-US" dirty="0"/>
              <a:t>Visualizations!</a:t>
            </a:r>
          </a:p>
          <a:p>
            <a:r>
              <a:rPr lang="en-US" dirty="0"/>
              <a:t>Electricity missing on some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5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0D3E-D232-DC46-9693-9A43467D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Bye bye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EF43-DFA2-B94C-A75E-B061898F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unit_process_equations.py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basic_mass_based.py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anything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ro_deep.py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treated_storage.py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nanofiltration_twb.py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anion_exchange_epa.py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ion_exchange.py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5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405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What has changed</vt:lpstr>
      <vt:lpstr>Running notebooks from /notebooks</vt:lpstr>
      <vt:lpstr>PowerPoint Presentation</vt:lpstr>
      <vt:lpstr>unit_template.py</vt:lpstr>
      <vt:lpstr>Be better</vt:lpstr>
      <vt:lpstr>Bye 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Sitterley, Kurban</dc:creator>
  <cp:lastModifiedBy>Sitterley, Kurban</cp:lastModifiedBy>
  <cp:revision>10</cp:revision>
  <dcterms:created xsi:type="dcterms:W3CDTF">2021-05-06T13:43:33Z</dcterms:created>
  <dcterms:modified xsi:type="dcterms:W3CDTF">2021-05-06T17:36:01Z</dcterms:modified>
</cp:coreProperties>
</file>