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300" d="100"/>
          <a:sy n="300" d="100"/>
        </p:scale>
        <p:origin x="-1986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69BC-0BBA-9497-1006-EAC7EF52E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2930-9C14-5FBD-B9B0-7413FD015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6EC1-B2FB-8566-3477-227A8848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B811-8EF0-255A-1902-F19B6517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92C9-6DCF-B76B-F2CE-F7D198B5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5A0F-27F9-14A7-B0E6-E647D26F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78FDE-2393-353C-CB15-9BAA3893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251B-350A-334C-C525-334CFEFC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D9E2-0A38-1E46-CF3E-764C8CE7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2DE1-84DE-A567-B13E-F03BDB60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1F648-70D9-3EFD-DF57-34C5D2D88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0600F-B79C-120F-5921-9D7751C7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81A3-6850-D719-6626-8310612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FCC5-BD4C-672F-1455-FD42D356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4ABD-6DE0-FF7C-CBD8-3473FDD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236C-6173-1F8A-E794-6C655CEE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4DBF-CBAB-A15A-3BDD-ECE4DB36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1263-4237-AE4D-1C7D-27F28410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1ADA-6D82-0F76-B9B9-F3C4C05B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1DDD-4149-2046-1A38-C2DE949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7079-1685-72E7-A463-EA607389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64BB-7875-D70D-C0E5-00CCAFB2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F1E5-7EAC-9CD6-4B2C-ED9DDE0B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5511-75B7-3192-1509-21E58BCE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3B36-5B1A-79CE-6C60-39070EE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4EA9-6991-BBD7-214A-A7A66886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66BE-2B2E-F10A-0025-261EB3B34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686C-85A1-05EE-3BC6-E13E43B9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F990-90C9-75F7-E852-84FAF6DE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19F3-2FE2-A8A1-F3BA-9F125BE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01BB-D791-029E-6D73-C73EF95A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F307-DD07-B3B8-468C-EC7DF574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B2E2-45FE-79BA-3FCC-18ED336B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274C4-3602-93C4-0A52-5FC942FA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52FA6-769A-C0A5-DCAA-1B46AC8C1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E1631-D50D-D7B4-69FD-6C2C0894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31B0D-95E2-9ACC-25C3-A8CE4536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A0DEB-4681-D26D-89B2-20BC3B7A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EFE9D-0A78-9C26-0E71-838F790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D2C2-4D5A-2E3E-AAA3-02DDF405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A0A61-B272-F19C-5576-5A8B0D9A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385DB-A1DC-4DAE-9913-AC76988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03A69-7879-DE6E-FDD4-D7B7DC09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24DD9-02A9-584E-6B92-C00DBBF7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01FD4-32A6-049B-971C-C1A0E4B0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B25F-969B-FE75-0FE8-0467D0D8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F2BF-FA5E-D0CC-EEBF-1E438F2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34B0-AC9F-0617-1DAB-DC656E27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39CB2-6674-D1F3-B7FB-69946BDEE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BFB4-1201-F76C-9EDA-5984CB7C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17A6-D8DF-28B8-FF11-360DADDA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9BCAE-9B5C-4FBD-C2F6-2FB2FB04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E9C8-2310-E08C-D7FF-29FB03B9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ADD66-CF5E-BFE5-215F-8B0B2E3D9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760D-5E4C-0B6E-2C8B-ED6B1E78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16D9-7B26-11A1-ABBF-0C0D47A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10E52-1378-3A42-FE10-23208051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5087-974A-8FE4-0DB2-85C4062D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B3DC-AA96-08FF-055F-14A7820B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EFE6-0D06-6D4A-FB35-F005ED41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F715-CD9B-094D-290C-E2B3627E4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5C62-C7BC-413F-8EF6-0472C7DE858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AF4A-638F-32B8-A3BB-94EF1FAA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3831-9493-9EB5-D231-AF2CC51DA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8555-A402-42FF-89E5-748A5C32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1">
            <a:extLst>
              <a:ext uri="{FF2B5EF4-FFF2-40B4-BE49-F238E27FC236}">
                <a16:creationId xmlns:a16="http://schemas.microsoft.com/office/drawing/2014/main" id="{0D3439F2-BF92-B22F-E32F-5912FBDC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1016000"/>
            <a:ext cx="576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</a:t>
            </a:r>
            <a:r>
              <a:rPr lang="en-US" altLang="en-US" sz="1200" baseline="-25000">
                <a:latin typeface="Arial" panose="020B0604020202020204" pitchFamily="34" charset="0"/>
              </a:rPr>
              <a:t>2</a:t>
            </a:r>
            <a:r>
              <a:rPr lang="en-US" altLang="en-US" sz="1200">
                <a:latin typeface="Arial" panose="020B0604020202020204" pitchFamily="34" charset="0"/>
              </a:rPr>
              <a:t>C</a:t>
            </a:r>
            <a:r>
              <a:rPr lang="en-US" altLang="en-US" sz="1200" baseline="-25000">
                <a:latin typeface="Arial" panose="020B0604020202020204" pitchFamily="34" charset="0"/>
              </a:rPr>
              <a:t>2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" name="TextBox 82">
            <a:extLst>
              <a:ext uri="{FF2B5EF4-FFF2-40B4-BE49-F238E27FC236}">
                <a16:creationId xmlns:a16="http://schemas.microsoft.com/office/drawing/2014/main" id="{8711F16A-0B93-1E69-0EEC-21ECC2D9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16000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W</a:t>
            </a:r>
            <a:r>
              <a:rPr lang="en-US" altLang="en-US" sz="1200" baseline="-25000">
                <a:latin typeface="Arial" panose="020B0604020202020204" pitchFamily="34" charset="0"/>
              </a:rPr>
              <a:t>O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" name="TextBox 88">
            <a:extLst>
              <a:ext uri="{FF2B5EF4-FFF2-40B4-BE49-F238E27FC236}">
                <a16:creationId xmlns:a16="http://schemas.microsoft.com/office/drawing/2014/main" id="{640CE8BB-CEC3-CA3C-CB40-770F3E6B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19175"/>
            <a:ext cx="2317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ABE9059E-4B60-C511-5507-BB1E0FBC1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1012825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</a:t>
            </a:r>
            <a:r>
              <a:rPr lang="en-US" altLang="en-US" sz="1200" baseline="-25000">
                <a:latin typeface="Arial" panose="020B0604020202020204" pitchFamily="34" charset="0"/>
              </a:rPr>
              <a:t>3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" name="TextBox 89">
            <a:extLst>
              <a:ext uri="{FF2B5EF4-FFF2-40B4-BE49-F238E27FC236}">
                <a16:creationId xmlns:a16="http://schemas.microsoft.com/office/drawing/2014/main" id="{BC3B3B14-8CC4-189B-53D9-02E79381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1019175"/>
            <a:ext cx="230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</a:t>
            </a:r>
          </a:p>
        </p:txBody>
      </p:sp>
      <p:grpSp>
        <p:nvGrpSpPr>
          <p:cNvPr id="9" name="Group 79">
            <a:extLst>
              <a:ext uri="{FF2B5EF4-FFF2-40B4-BE49-F238E27FC236}">
                <a16:creationId xmlns:a16="http://schemas.microsoft.com/office/drawing/2014/main" id="{9E2D0AD1-3F32-37BE-018A-54F984E5060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50974"/>
            <a:ext cx="304800" cy="152400"/>
            <a:chOff x="2971800" y="152400"/>
            <a:chExt cx="762000" cy="3048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21CC75-0FC6-705E-5B0E-AC8078EDE414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36E5C3-CB98-F7E0-72AD-314CAD020906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55">
              <a:extLst>
                <a:ext uri="{FF2B5EF4-FFF2-40B4-BE49-F238E27FC236}">
                  <a16:creationId xmlns:a16="http://schemas.microsoft.com/office/drawing/2014/main" id="{361424AA-1DB7-D41F-46AB-F3D852A51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DA424E25-3655-7A93-1F21-D82947A57FC3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EFAE7E70-932E-79F6-7D7F-A164A2BF6893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51E37962-E4E7-7832-8186-E3BD17C11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73B16F4-25E7-E480-74FE-38945FA116F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C0A3EBF-7717-19D9-414E-7E73CE8E90B0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pSp>
        <p:nvGrpSpPr>
          <p:cNvPr id="18" name="Group 369">
            <a:extLst>
              <a:ext uri="{FF2B5EF4-FFF2-40B4-BE49-F238E27FC236}">
                <a16:creationId xmlns:a16="http://schemas.microsoft.com/office/drawing/2014/main" id="{E8985D22-126D-C0BA-D5B8-C9623E48FC4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123283" y="1454945"/>
            <a:ext cx="235743" cy="153988"/>
            <a:chOff x="2236253" y="1219200"/>
            <a:chExt cx="785815" cy="3079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EABB80-52BF-CDD6-C2D5-EFE6959E044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236253" y="1400177"/>
              <a:ext cx="95250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4C5CF4-2C11-1984-C30B-1D6B96369DC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36794" y="1231900"/>
              <a:ext cx="74084" cy="174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18366D-7492-4D0E-0E0D-918FA1D7D8DB}"/>
                </a:ext>
              </a:extLst>
            </p:cNvPr>
            <p:cNvCxnSpPr/>
            <p:nvPr/>
          </p:nvCxnSpPr>
          <p:spPr>
            <a:xfrm rot="16200000" flipH="1">
              <a:off x="2329916" y="1298047"/>
              <a:ext cx="304803" cy="153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2F8894-CCAB-EC29-993A-EA566AE8F9E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59045" y="1219200"/>
              <a:ext cx="158751" cy="304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69DDBF-9E20-7A84-45CF-393FC6E0CF0B}"/>
                </a:ext>
              </a:extLst>
            </p:cNvPr>
            <p:cNvCxnSpPr/>
            <p:nvPr/>
          </p:nvCxnSpPr>
          <p:spPr>
            <a:xfrm rot="16200000" flipH="1">
              <a:off x="2647415" y="1294873"/>
              <a:ext cx="304802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B81F98-5AEC-45BF-6134-041E18730DDC}"/>
                </a:ext>
              </a:extLst>
            </p:cNvPr>
            <p:cNvCxnSpPr/>
            <p:nvPr/>
          </p:nvCxnSpPr>
          <p:spPr>
            <a:xfrm rot="5400000" flipH="1" flipV="1">
              <a:off x="2840032" y="1408114"/>
              <a:ext cx="152401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76BC27-9E3A-89C2-C450-2B7FA2780788}"/>
                </a:ext>
              </a:extLst>
            </p:cNvPr>
            <p:cNvCxnSpPr/>
            <p:nvPr/>
          </p:nvCxnSpPr>
          <p:spPr>
            <a:xfrm>
              <a:off x="2947984" y="1382716"/>
              <a:ext cx="74084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C4269D-F8EA-9C66-7689-463494C74719}"/>
              </a:ext>
            </a:extLst>
          </p:cNvPr>
          <p:cNvCxnSpPr>
            <a:cxnSpLocks/>
          </p:cNvCxnSpPr>
          <p:nvPr/>
        </p:nvCxnSpPr>
        <p:spPr bwMode="auto">
          <a:xfrm>
            <a:off x="1690688" y="1527174"/>
            <a:ext cx="61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C358CA-71AB-6706-B350-8D7936BCEB32}"/>
              </a:ext>
            </a:extLst>
          </p:cNvPr>
          <p:cNvCxnSpPr>
            <a:cxnSpLocks/>
          </p:cNvCxnSpPr>
          <p:nvPr/>
        </p:nvCxnSpPr>
        <p:spPr bwMode="auto">
          <a:xfrm>
            <a:off x="2002632" y="1526381"/>
            <a:ext cx="128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1">
            <a:extLst>
              <a:ext uri="{FF2B5EF4-FFF2-40B4-BE49-F238E27FC236}">
                <a16:creationId xmlns:a16="http://schemas.microsoft.com/office/drawing/2014/main" id="{C4676ECE-324E-98F5-2462-D31F09595217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1354134"/>
            <a:ext cx="565150" cy="342904"/>
            <a:chOff x="2916717" y="1562887"/>
            <a:chExt cx="564985" cy="342113"/>
          </a:xfrm>
        </p:grpSpPr>
        <p:grpSp>
          <p:nvGrpSpPr>
            <p:cNvPr id="29" name="Group 49">
              <a:extLst>
                <a:ext uri="{FF2B5EF4-FFF2-40B4-BE49-F238E27FC236}">
                  <a16:creationId xmlns:a16="http://schemas.microsoft.com/office/drawing/2014/main" id="{6EE15D65-D4A4-CC35-0931-6140B9DFB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648" y="1562887"/>
              <a:ext cx="305504" cy="342113"/>
              <a:chOff x="3047648" y="1562887"/>
              <a:chExt cx="305504" cy="342113"/>
            </a:xfrm>
          </p:grpSpPr>
          <p:grpSp>
            <p:nvGrpSpPr>
              <p:cNvPr id="32" name="Group 421">
                <a:extLst>
                  <a:ext uri="{FF2B5EF4-FFF2-40B4-BE49-F238E27FC236}">
                    <a16:creationId xmlns:a16="http://schemas.microsoft.com/office/drawing/2014/main" id="{8AB3CBE8-D0F1-9C26-6057-78BFDBA2E4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000" y="1752600"/>
                <a:ext cx="304800" cy="152400"/>
                <a:chOff x="3962400" y="1219994"/>
                <a:chExt cx="533400" cy="3048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50C0239-949F-55FC-2B1E-DD3617366BCC}"/>
                    </a:ext>
                  </a:extLst>
                </p:cNvPr>
                <p:cNvCxnSpPr/>
                <p:nvPr/>
              </p:nvCxnSpPr>
              <p:spPr>
                <a:xfrm>
                  <a:off x="3963170" y="1369577"/>
                  <a:ext cx="227740" cy="31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71DAC3D-EBFA-7BF3-2DEB-36524334D28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40250" y="1371356"/>
                  <a:ext cx="304098" cy="27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392DCCA-C38E-3E10-6384-F13037855F3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5238" y="1371356"/>
                  <a:ext cx="304098" cy="27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31584CB-A7AE-E650-9DD2-8484819873D1}"/>
                    </a:ext>
                  </a:extLst>
                </p:cNvPr>
                <p:cNvCxnSpPr/>
                <p:nvPr/>
              </p:nvCxnSpPr>
              <p:spPr>
                <a:xfrm>
                  <a:off x="4268674" y="1369577"/>
                  <a:ext cx="227740" cy="31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69">
                <a:extLst>
                  <a:ext uri="{FF2B5EF4-FFF2-40B4-BE49-F238E27FC236}">
                    <a16:creationId xmlns:a16="http://schemas.microsoft.com/office/drawing/2014/main" id="{1751D6A3-D173-5BC3-6BEC-D591CB102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047648" y="1562887"/>
                <a:ext cx="305504" cy="152051"/>
                <a:chOff x="2097503" y="1219904"/>
                <a:chExt cx="1018348" cy="304101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8E694A1-9F20-99C1-5F06-AB8AC3718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097503" y="1390959"/>
                  <a:ext cx="22218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CAA2387-9BEF-892B-CAD4-E87B28D99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322698" y="1230990"/>
                  <a:ext cx="68407" cy="1609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5E1A347-5E33-3E21-97A9-B533D0E55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318408" y="1295246"/>
                  <a:ext cx="304097" cy="1534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06A7F6-CE98-5784-FCE3-EEA95983E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547161" y="1219904"/>
                  <a:ext cx="158703" cy="3040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30B1A66-746D-6E4F-3DDE-F346F6E51CB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635812" y="1295248"/>
                  <a:ext cx="304098" cy="1534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7C03166-B587-89D7-D054-BE814D2D9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864567" y="1387162"/>
                  <a:ext cx="71416" cy="1368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8703FAE-6432-7BE9-9E16-CF9910C36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935984" y="1390959"/>
                  <a:ext cx="179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A259F87-CD84-7FBF-1DC9-9093DD36FB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48440" y="1627828"/>
                <a:ext cx="0" cy="199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DD29EBA-0C08-3EDF-1F25-E94B4D0CEA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53151" y="1627828"/>
                <a:ext cx="0" cy="199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88332E-E5AA-B5B0-6119-DB441D2F2C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17" y="1725235"/>
              <a:ext cx="12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93A906-33F2-51C6-1FE5-21178A7E84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53152" y="1727610"/>
              <a:ext cx="128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71">
            <a:extLst>
              <a:ext uri="{FF2B5EF4-FFF2-40B4-BE49-F238E27FC236}">
                <a16:creationId xmlns:a16="http://schemas.microsoft.com/office/drawing/2014/main" id="{6234A22C-EB56-4DF4-8DB1-DD1F6B64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379538"/>
            <a:ext cx="415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W</a:t>
            </a:r>
            <a:r>
              <a:rPr lang="en-US" altLang="en-US" sz="1200" baseline="-25000">
                <a:latin typeface="Arial" panose="020B0604020202020204" pitchFamily="34" charset="0"/>
              </a:rPr>
              <a:t>O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67" name="Group 421">
            <a:extLst>
              <a:ext uri="{FF2B5EF4-FFF2-40B4-BE49-F238E27FC236}">
                <a16:creationId xmlns:a16="http://schemas.microsoft.com/office/drawing/2014/main" id="{F433D517-0BF9-418B-7E42-5DC88F250D49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304800" cy="152400"/>
            <a:chOff x="3962400" y="1219994"/>
            <a:chExt cx="533400" cy="3048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712331-C0D4-683F-8DA9-4618D132EB66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60EAA8-1534-ACF9-232F-4080F83140D4}"/>
                </a:ext>
              </a:extLst>
            </p:cNvPr>
            <p:cNvCxnSpPr/>
            <p:nvPr/>
          </p:nvCxnSpPr>
          <p:spPr>
            <a:xfrm rot="5400000" flipH="1" flipV="1">
              <a:off x="403919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9DA77-D4E5-C744-6124-95E4DBA3BADB}"/>
                </a:ext>
              </a:extLst>
            </p:cNvPr>
            <p:cNvCxnSpPr/>
            <p:nvPr/>
          </p:nvCxnSpPr>
          <p:spPr>
            <a:xfrm rot="5400000" flipH="1" flipV="1">
              <a:off x="4114204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3FA8A0-6E53-12A1-DDDC-61224EAA15F5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8">
            <a:extLst>
              <a:ext uri="{FF2B5EF4-FFF2-40B4-BE49-F238E27FC236}">
                <a16:creationId xmlns:a16="http://schemas.microsoft.com/office/drawing/2014/main" id="{2440DA0F-1481-D548-6269-12712C229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01600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73" name="TextBox 79">
            <a:extLst>
              <a:ext uri="{FF2B5EF4-FFF2-40B4-BE49-F238E27FC236}">
                <a16:creationId xmlns:a16="http://schemas.microsoft.com/office/drawing/2014/main" id="{866467D8-4937-D6D2-E874-5D9587EF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1016000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</a:t>
            </a:r>
            <a:r>
              <a:rPr lang="el-GR" altLang="en-US" sz="1200" baseline="-25000">
                <a:latin typeface="Arial" panose="020B0604020202020204" pitchFamily="34" charset="0"/>
              </a:rPr>
              <a:t>Ω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" name="TextBox 80">
            <a:extLst>
              <a:ext uri="{FF2B5EF4-FFF2-40B4-BE49-F238E27FC236}">
                <a16:creationId xmlns:a16="http://schemas.microsoft.com/office/drawing/2014/main" id="{7C6994DB-36E5-A41A-C1C9-0EE58369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1016000"/>
            <a:ext cx="576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</a:t>
            </a:r>
            <a:r>
              <a:rPr lang="en-US" altLang="en-US" sz="1200" baseline="-25000"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C</a:t>
            </a:r>
            <a:r>
              <a:rPr lang="en-US" altLang="en-US" sz="1200" baseline="-25000">
                <a:latin typeface="Arial" panose="020B0604020202020204" pitchFamily="34" charset="0"/>
              </a:rPr>
              <a:t>1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" name="TextBox 85">
            <a:extLst>
              <a:ext uri="{FF2B5EF4-FFF2-40B4-BE49-F238E27FC236}">
                <a16:creationId xmlns:a16="http://schemas.microsoft.com/office/drawing/2014/main" id="{29E4663C-01B0-B4D3-695E-24227C39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1016000"/>
            <a:ext cx="231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6" name="TextBox 86">
            <a:extLst>
              <a:ext uri="{FF2B5EF4-FFF2-40B4-BE49-F238E27FC236}">
                <a16:creationId xmlns:a16="http://schemas.microsoft.com/office/drawing/2014/main" id="{1C9A5612-C148-6C82-886C-926A8FEF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016000"/>
            <a:ext cx="231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7" name="TextBox 87">
            <a:extLst>
              <a:ext uri="{FF2B5EF4-FFF2-40B4-BE49-F238E27FC236}">
                <a16:creationId xmlns:a16="http://schemas.microsoft.com/office/drawing/2014/main" id="{E2F7BA9D-2411-01E0-6AF3-7A7ACA63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016000"/>
            <a:ext cx="231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-</a:t>
            </a:r>
          </a:p>
        </p:txBody>
      </p:sp>
      <p:grpSp>
        <p:nvGrpSpPr>
          <p:cNvPr id="80" name="Group 51">
            <a:extLst>
              <a:ext uri="{FF2B5EF4-FFF2-40B4-BE49-F238E27FC236}">
                <a16:creationId xmlns:a16="http://schemas.microsoft.com/office/drawing/2014/main" id="{A25F361C-EF76-53A9-02A2-C6B1545D58B1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356515"/>
            <a:ext cx="565150" cy="342904"/>
            <a:chOff x="2916717" y="1562887"/>
            <a:chExt cx="564985" cy="342113"/>
          </a:xfrm>
        </p:grpSpPr>
        <p:grpSp>
          <p:nvGrpSpPr>
            <p:cNvPr id="81" name="Group 49">
              <a:extLst>
                <a:ext uri="{FF2B5EF4-FFF2-40B4-BE49-F238E27FC236}">
                  <a16:creationId xmlns:a16="http://schemas.microsoft.com/office/drawing/2014/main" id="{CFC2DBF3-8A29-044B-1DCA-DD8B6609F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648" y="1562887"/>
              <a:ext cx="305504" cy="342113"/>
              <a:chOff x="3047648" y="1562887"/>
              <a:chExt cx="305504" cy="342113"/>
            </a:xfrm>
          </p:grpSpPr>
          <p:grpSp>
            <p:nvGrpSpPr>
              <p:cNvPr id="84" name="Group 421">
                <a:extLst>
                  <a:ext uri="{FF2B5EF4-FFF2-40B4-BE49-F238E27FC236}">
                    <a16:creationId xmlns:a16="http://schemas.microsoft.com/office/drawing/2014/main" id="{9B7D1187-9A3A-50B8-B6A9-F781410A9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000" y="1752600"/>
                <a:ext cx="304800" cy="152400"/>
                <a:chOff x="3962400" y="1219994"/>
                <a:chExt cx="533400" cy="30480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F2CBBB4-983A-D116-B9D4-56C881664715}"/>
                    </a:ext>
                  </a:extLst>
                </p:cNvPr>
                <p:cNvCxnSpPr/>
                <p:nvPr/>
              </p:nvCxnSpPr>
              <p:spPr>
                <a:xfrm>
                  <a:off x="3963170" y="1369577"/>
                  <a:ext cx="227740" cy="31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6C1B586-2F58-1041-DA19-2AC1BD4C4A5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40250" y="1371356"/>
                  <a:ext cx="304098" cy="27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EE85C6-FE2E-D551-85EA-52494D0C177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5238" y="1371356"/>
                  <a:ext cx="304098" cy="27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CB7C011-EE10-6249-7C69-B761276E3CD5}"/>
                    </a:ext>
                  </a:extLst>
                </p:cNvPr>
                <p:cNvCxnSpPr/>
                <p:nvPr/>
              </p:nvCxnSpPr>
              <p:spPr>
                <a:xfrm>
                  <a:off x="4268674" y="1369577"/>
                  <a:ext cx="227740" cy="31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369">
                <a:extLst>
                  <a:ext uri="{FF2B5EF4-FFF2-40B4-BE49-F238E27FC236}">
                    <a16:creationId xmlns:a16="http://schemas.microsoft.com/office/drawing/2014/main" id="{086062AE-77D6-F16A-5168-B2B47D908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047648" y="1562887"/>
                <a:ext cx="305504" cy="152051"/>
                <a:chOff x="2097503" y="1219904"/>
                <a:chExt cx="1018348" cy="304101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A396EA7-B431-558D-01F4-83363552B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097503" y="1390959"/>
                  <a:ext cx="22218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DE4EEC0-F264-6007-8260-57CC659FD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322698" y="1230990"/>
                  <a:ext cx="68407" cy="1609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B1C26AB-7DC3-7533-3CF6-14C74C69B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318408" y="1295246"/>
                  <a:ext cx="304097" cy="1534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C3BFBB4-D5EB-E599-24A0-BC6544A43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547161" y="1219904"/>
                  <a:ext cx="158703" cy="3040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1FB7982-F7C9-5512-1543-A7502935332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635812" y="1295248"/>
                  <a:ext cx="304098" cy="1534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BF66BDB-2FF0-083D-2BB9-CAB9684CE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864567" y="1387162"/>
                  <a:ext cx="71416" cy="1368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FF2C053-5BCD-E2A3-C175-E2F66446A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935984" y="1390959"/>
                  <a:ext cx="1798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27155C4-5F93-6458-EDD8-F2F550710D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48440" y="1627828"/>
                <a:ext cx="0" cy="199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8EAD35-5278-4DE6-4039-5C5B9DC434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53151" y="1627828"/>
                <a:ext cx="0" cy="199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F7FAEF-D48C-CF5F-3DE7-76D8BB09E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17" y="1725235"/>
              <a:ext cx="128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3F13A49-E929-1A52-228C-83B707F3D6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53152" y="1727610"/>
              <a:ext cx="128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96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Gasper, Paul</dc:creator>
  <cp:lastModifiedBy>Gasper, Paul</cp:lastModifiedBy>
  <cp:revision>2</cp:revision>
  <dcterms:created xsi:type="dcterms:W3CDTF">2022-10-07T19:53:05Z</dcterms:created>
  <dcterms:modified xsi:type="dcterms:W3CDTF">2022-10-07T19:56:57Z</dcterms:modified>
</cp:coreProperties>
</file>