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E8DD-79D1-41FB-9C2A-9892E0A85D9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26A4-6D17-40E8-B388-F985CFB3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5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E8DD-79D1-41FB-9C2A-9892E0A85D9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26A4-6D17-40E8-B388-F985CFB3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1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E8DD-79D1-41FB-9C2A-9892E0A85D9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26A4-6D17-40E8-B388-F985CFB3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E8DD-79D1-41FB-9C2A-9892E0A85D9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26A4-6D17-40E8-B388-F985CFB3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9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E8DD-79D1-41FB-9C2A-9892E0A85D9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26A4-6D17-40E8-B388-F985CFB3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5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E8DD-79D1-41FB-9C2A-9892E0A85D9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26A4-6D17-40E8-B388-F985CFB3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8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E8DD-79D1-41FB-9C2A-9892E0A85D9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26A4-6D17-40E8-B388-F985CFB3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5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E8DD-79D1-41FB-9C2A-9892E0A85D9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26A4-6D17-40E8-B388-F985CFB3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9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E8DD-79D1-41FB-9C2A-9892E0A85D9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26A4-6D17-40E8-B388-F985CFB3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2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E8DD-79D1-41FB-9C2A-9892E0A85D9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26A4-6D17-40E8-B388-F985CFB3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E8DD-79D1-41FB-9C2A-9892E0A85D9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26A4-6D17-40E8-B388-F985CFB3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9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AE8DD-79D1-41FB-9C2A-9892E0A85D95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E26A4-6D17-40E8-B388-F985CFB3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3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61863" cy="289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0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23875"/>
            <a:ext cx="8913813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4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lvimmers</dc:creator>
  <cp:lastModifiedBy>lvimmers</cp:lastModifiedBy>
  <cp:revision>3</cp:revision>
  <dcterms:created xsi:type="dcterms:W3CDTF">2013-08-15T16:53:46Z</dcterms:created>
  <dcterms:modified xsi:type="dcterms:W3CDTF">2013-08-15T17:25:17Z</dcterms:modified>
</cp:coreProperties>
</file>