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2" r:id="rId5"/>
    <p:sldMasterId id="2147483660" r:id="rId6"/>
    <p:sldMasterId id="2147483707" r:id="rId7"/>
    <p:sldMasterId id="2147483711" r:id="rId8"/>
    <p:sldMasterId id="2147483763" r:id="rId9"/>
  </p:sldMasterIdLst>
  <p:notesMasterIdLst>
    <p:notesMasterId r:id="rId35"/>
  </p:notesMasterIdLst>
  <p:sldIdLst>
    <p:sldId id="514" r:id="rId10"/>
    <p:sldId id="560" r:id="rId11"/>
    <p:sldId id="627" r:id="rId12"/>
    <p:sldId id="628" r:id="rId13"/>
    <p:sldId id="629" r:id="rId14"/>
    <p:sldId id="631" r:id="rId15"/>
    <p:sldId id="544" r:id="rId16"/>
    <p:sldId id="633" r:id="rId17"/>
    <p:sldId id="632" r:id="rId18"/>
    <p:sldId id="630" r:id="rId19"/>
    <p:sldId id="565" r:id="rId20"/>
    <p:sldId id="580" r:id="rId21"/>
    <p:sldId id="626" r:id="rId22"/>
    <p:sldId id="554" r:id="rId23"/>
    <p:sldId id="494" r:id="rId24"/>
    <p:sldId id="545" r:id="rId25"/>
    <p:sldId id="578" r:id="rId26"/>
    <p:sldId id="579" r:id="rId27"/>
    <p:sldId id="581" r:id="rId28"/>
    <p:sldId id="582" r:id="rId29"/>
    <p:sldId id="607" r:id="rId30"/>
    <p:sldId id="622" r:id="rId31"/>
    <p:sldId id="624" r:id="rId32"/>
    <p:sldId id="625" r:id="rId33"/>
    <p:sldId id="618" r:id="rId34"/>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AA33"/>
    <a:srgbClr val="797C7A"/>
    <a:srgbClr val="B3352D"/>
    <a:srgbClr val="D86F23"/>
    <a:srgbClr val="3D79B1"/>
    <a:srgbClr val="6DAD00"/>
    <a:srgbClr val="FF5BB3"/>
    <a:srgbClr val="71B200"/>
    <a:srgbClr val="000000"/>
    <a:srgbClr val="7E858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68" autoAdjust="0"/>
  </p:normalViewPr>
  <p:slideViewPr>
    <p:cSldViewPr>
      <p:cViewPr varScale="1">
        <p:scale>
          <a:sx n="98" d="100"/>
          <a:sy n="98" d="100"/>
        </p:scale>
        <p:origin x="-1280" y="-104"/>
      </p:cViewPr>
      <p:guideLst>
        <p:guide orient="horz" pos="1620"/>
        <p:guide pos="2880"/>
      </p:guideLst>
    </p:cSldViewPr>
  </p:slideViewPr>
  <p:outlineViewPr>
    <p:cViewPr>
      <p:scale>
        <a:sx n="33" d="100"/>
        <a:sy n="33" d="100"/>
      </p:scale>
      <p:origin x="0" y="10284"/>
    </p:cViewPr>
  </p:outlineViewPr>
  <p:notesTextViewPr>
    <p:cViewPr>
      <p:scale>
        <a:sx n="1" d="1"/>
        <a:sy n="1" d="1"/>
      </p:scale>
      <p:origin x="0" y="0"/>
    </p:cViewPr>
  </p:notesTextViewPr>
  <p:sorterViewPr>
    <p:cViewPr>
      <p:scale>
        <a:sx n="89" d="100"/>
        <a:sy n="89" d="100"/>
      </p:scale>
      <p:origin x="0" y="848"/>
    </p:cViewPr>
  </p:sorterViewPr>
  <p:notesViewPr>
    <p:cSldViewPr>
      <p:cViewPr varScale="1">
        <p:scale>
          <a:sx n="168" d="100"/>
          <a:sy n="168" d="100"/>
        </p:scale>
        <p:origin x="-54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9" Type="http://schemas.openxmlformats.org/officeDocument/2006/relationships/slideMaster" Target="slideMasters/slideMaster6.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fld id="{62C0F629-DAA7-E64A-884C-A07135758DB7}" type="datetimeFigureOut">
              <a:rPr lang="en-US"/>
              <a:pPr>
                <a:defRPr/>
              </a:pPr>
              <a:t>10/11/16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B31CBD88-6706-C841-871B-510A35DF1E93}" type="slidenum">
              <a:rPr lang="en-US"/>
              <a:pPr>
                <a:defRPr/>
              </a:pPr>
              <a:t>‹#›</a:t>
            </a:fld>
            <a:endParaRPr lang="en-US"/>
          </a:p>
        </p:txBody>
      </p:sp>
    </p:spTree>
    <p:extLst>
      <p:ext uri="{BB962C8B-B14F-4D97-AF65-F5344CB8AC3E}">
        <p14:creationId xmlns:p14="http://schemas.microsoft.com/office/powerpoint/2010/main" val="19597823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Engine Performance:</a:t>
            </a:r>
            <a:r>
              <a:rPr lang="en-US" baseline="0" dirty="0" smtClean="0"/>
              <a:t> is about vehicle performance (acceleration, power, </a:t>
            </a:r>
            <a:r>
              <a:rPr lang="en-US" baseline="0" dirty="0" err="1" smtClean="0"/>
              <a:t>etc</a:t>
            </a:r>
            <a:r>
              <a:rPr lang="en-US" baseline="0" dirty="0" smtClean="0"/>
              <a:t> note: there are other performance properties like cornering/handling that are not about engine performance). Performance is important for consumer acceptance</a:t>
            </a:r>
          </a:p>
          <a:p>
            <a:endParaRPr lang="en-US" baseline="0" dirty="0" smtClean="0"/>
          </a:p>
          <a:p>
            <a:r>
              <a:rPr lang="en-US" baseline="0" dirty="0" smtClean="0"/>
              <a:t>Engine Efficiency is critical to meet goals in greenhouse gas reduction and fuel economy</a:t>
            </a:r>
          </a:p>
          <a:p>
            <a:endParaRPr lang="en-US" baseline="0" dirty="0" smtClean="0"/>
          </a:p>
          <a:p>
            <a:r>
              <a:rPr lang="en-US" baseline="0" dirty="0" smtClean="0"/>
              <a:t>Some consumers demand performance over efficiency, others demand efficiency. To make inroads we will want to optimize around performance and efficiency.</a:t>
            </a:r>
          </a:p>
          <a:p>
            <a:endParaRPr lang="en-US" baseline="0" dirty="0" smtClean="0"/>
          </a:p>
          <a:p>
            <a:r>
              <a:rPr lang="en-US" baseline="0" dirty="0" smtClean="0"/>
              <a:t>Regardless, we need to be able to do all this in a manner that is sustainable (economically, environmentally, and socially), affordable to consumers, and scalable within our fuel infrastructure. </a:t>
            </a:r>
            <a:endParaRPr lang="en-US" dirty="0"/>
          </a:p>
        </p:txBody>
      </p:sp>
      <p:sp>
        <p:nvSpPr>
          <p:cNvPr id="4" name="Slide Number Placeholder 3"/>
          <p:cNvSpPr>
            <a:spLocks noGrp="1"/>
          </p:cNvSpPr>
          <p:nvPr>
            <p:ph type="sldNum" sz="quarter" idx="10"/>
          </p:nvPr>
        </p:nvSpPr>
        <p:spPr/>
        <p:txBody>
          <a:bodyPr/>
          <a:lstStyle/>
          <a:p>
            <a:pPr>
              <a:defRPr/>
            </a:pPr>
            <a:fld id="{B31CBD88-6706-C841-871B-510A35DF1E93}" type="slidenum">
              <a:rPr lang="en-US" smtClean="0"/>
              <a:pPr>
                <a:defRPr/>
              </a:pPr>
              <a:t>2</a:t>
            </a:fld>
            <a:endParaRPr lang="en-US"/>
          </a:p>
        </p:txBody>
      </p:sp>
    </p:spTree>
    <p:extLst>
      <p:ext uri="{BB962C8B-B14F-4D97-AF65-F5344CB8AC3E}">
        <p14:creationId xmlns:p14="http://schemas.microsoft.com/office/powerpoint/2010/main" val="363959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engine architecture refers to the </a:t>
            </a:r>
            <a:r>
              <a:rPr lang="en-US" dirty="0" err="1" smtClean="0"/>
              <a:t>powerplant</a:t>
            </a:r>
            <a:r>
              <a:rPr lang="en-US" baseline="0" dirty="0" smtClean="0"/>
              <a:t> (spark-ignition Otto-cycle, compression-ignition, etc.)</a:t>
            </a:r>
          </a:p>
          <a:p>
            <a:endParaRPr lang="en-US" baseline="0" dirty="0" smtClean="0"/>
          </a:p>
          <a:p>
            <a:r>
              <a:rPr lang="en-US" baseline="0" dirty="0" smtClean="0"/>
              <a:t>An engine system refers to the </a:t>
            </a:r>
            <a:r>
              <a:rPr lang="en-US" baseline="0" dirty="0" err="1" smtClean="0"/>
              <a:t>powerplant</a:t>
            </a:r>
            <a:r>
              <a:rPr lang="en-US" baseline="0" dirty="0" smtClean="0"/>
              <a:t> and the remainder of the system that powers the vehicle</a:t>
            </a:r>
            <a:endParaRPr lang="en-US" dirty="0"/>
          </a:p>
        </p:txBody>
      </p:sp>
      <p:sp>
        <p:nvSpPr>
          <p:cNvPr id="4" name="Slide Number Placeholder 3"/>
          <p:cNvSpPr>
            <a:spLocks noGrp="1"/>
          </p:cNvSpPr>
          <p:nvPr>
            <p:ph type="sldNum" sz="quarter" idx="10"/>
          </p:nvPr>
        </p:nvSpPr>
        <p:spPr/>
        <p:txBody>
          <a:bodyPr/>
          <a:lstStyle/>
          <a:p>
            <a:pPr>
              <a:defRPr/>
            </a:pPr>
            <a:fld id="{B31CBD88-6706-C841-871B-510A35DF1E93}" type="slidenum">
              <a:rPr lang="en-US" smtClean="0"/>
              <a:pPr>
                <a:defRPr/>
              </a:pPr>
              <a:t>3</a:t>
            </a:fld>
            <a:endParaRPr lang="en-US"/>
          </a:p>
        </p:txBody>
      </p:sp>
    </p:spTree>
    <p:extLst>
      <p:ext uri="{BB962C8B-B14F-4D97-AF65-F5344CB8AC3E}">
        <p14:creationId xmlns:p14="http://schemas.microsoft.com/office/powerpoint/2010/main" val="138517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lot of these principles. They are highly lumped</a:t>
            </a:r>
            <a:r>
              <a:rPr lang="en-US" baseline="0" dirty="0" smtClean="0"/>
              <a:t> in this slide around market barriers and environment. They could include things like:</a:t>
            </a:r>
          </a:p>
          <a:p>
            <a:endParaRPr lang="en-US" baseline="0" dirty="0" smtClean="0"/>
          </a:p>
          <a:p>
            <a:pPr marL="171450" lvl="0" indent="-171450">
              <a:buFont typeface="Arial" panose="020B0604020202020204" pitchFamily="34" charset="0"/>
              <a:buChar char="•"/>
            </a:pPr>
            <a:r>
              <a:rPr lang="en-US" sz="1200" kern="1200" dirty="0" smtClean="0">
                <a:solidFill>
                  <a:schemeClr val="tx1"/>
                </a:solidFill>
                <a:effectLst/>
                <a:latin typeface="+mn-lt"/>
                <a:ea typeface="ＭＳ Ｐゴシック" charset="0"/>
                <a:cs typeface="ＭＳ Ｐゴシック" charset="0"/>
              </a:rPr>
              <a:t>Identify bio-based </a:t>
            </a:r>
            <a:r>
              <a:rPr lang="en-US" sz="1200" kern="1200" dirty="0" err="1" smtClean="0">
                <a:solidFill>
                  <a:schemeClr val="tx1"/>
                </a:solidFill>
                <a:effectLst/>
                <a:latin typeface="+mn-lt"/>
                <a:ea typeface="ＭＳ Ｐゴシック" charset="0"/>
                <a:cs typeface="ＭＳ Ｐゴシック" charset="0"/>
              </a:rPr>
              <a:t>blendstocks</a:t>
            </a:r>
            <a:r>
              <a:rPr lang="en-US" sz="1200" kern="1200" dirty="0" smtClean="0">
                <a:solidFill>
                  <a:schemeClr val="tx1"/>
                </a:solidFill>
                <a:effectLst/>
                <a:latin typeface="+mn-lt"/>
                <a:ea typeface="ＭＳ Ｐゴシック" charset="0"/>
                <a:cs typeface="ＭＳ Ｐゴシック" charset="0"/>
              </a:rPr>
              <a:t> that have the potential to be provided sustainably, affordably, and at scale, characterized by their properties (physical, chemical, and blending properties), map performance of these properties against various engine architectures, and identify the key market opportunities and challenges for each </a:t>
            </a:r>
            <a:r>
              <a:rPr lang="en-US" sz="1200" kern="1200" dirty="0" err="1" smtClean="0">
                <a:solidFill>
                  <a:schemeClr val="tx1"/>
                </a:solidFill>
                <a:effectLst/>
                <a:latin typeface="+mn-lt"/>
                <a:ea typeface="ＭＳ Ｐゴシック" charset="0"/>
                <a:cs typeface="ＭＳ Ｐゴシック" charset="0"/>
              </a:rPr>
              <a:t>blendstock</a:t>
            </a:r>
            <a:r>
              <a:rPr lang="en-US" sz="1200" kern="1200" dirty="0" smtClean="0">
                <a:solidFill>
                  <a:schemeClr val="tx1"/>
                </a:solidFill>
                <a:effectLst/>
                <a:latin typeface="+mn-lt"/>
                <a:ea typeface="ＭＳ Ｐゴシック" charset="0"/>
                <a:cs typeface="ＭＳ Ｐゴシック" charset="0"/>
              </a:rPr>
              <a:t>;</a:t>
            </a:r>
          </a:p>
          <a:p>
            <a:pPr marL="171450" lvl="0" indent="-171450">
              <a:buFont typeface="Arial" panose="020B0604020202020204" pitchFamily="34" charset="0"/>
              <a:buChar char="•"/>
            </a:pPr>
            <a:r>
              <a:rPr lang="en-US" sz="1200" kern="1200" dirty="0" smtClean="0">
                <a:solidFill>
                  <a:schemeClr val="tx1"/>
                </a:solidFill>
                <a:effectLst/>
                <a:latin typeface="+mn-lt"/>
                <a:ea typeface="ＭＳ Ｐゴシック" charset="0"/>
                <a:cs typeface="ＭＳ Ｐゴシック" charset="0"/>
              </a:rPr>
              <a:t>Examine advanced engine architectures and identify what fuel properties lead to maximum efficiency in these engines;</a:t>
            </a:r>
          </a:p>
          <a:p>
            <a:pPr marL="171450" lvl="0" indent="-171450">
              <a:buFont typeface="Arial" panose="020B0604020202020204" pitchFamily="34" charset="0"/>
              <a:buChar char="•"/>
            </a:pPr>
            <a:r>
              <a:rPr lang="en-US" sz="1200" kern="1200" dirty="0" smtClean="0">
                <a:solidFill>
                  <a:schemeClr val="tx1"/>
                </a:solidFill>
                <a:effectLst/>
                <a:latin typeface="+mn-lt"/>
                <a:ea typeface="ＭＳ Ｐゴシック" charset="0"/>
                <a:cs typeface="ＭＳ Ｐゴシック" charset="0"/>
              </a:rPr>
              <a:t>Produce engine maps through experiment and modeling of key engine architectures across operating conditions at each drive cycle and in different platforms (e.g., hybridization, on board separation, etc.); and </a:t>
            </a:r>
          </a:p>
          <a:p>
            <a:pPr marL="171450" lvl="0" indent="-171450">
              <a:buFont typeface="Arial" panose="020B0604020202020204" pitchFamily="34" charset="0"/>
              <a:buChar char="•"/>
            </a:pPr>
            <a:r>
              <a:rPr lang="en-US" sz="1200" kern="1200" dirty="0" smtClean="0">
                <a:solidFill>
                  <a:schemeClr val="tx1"/>
                </a:solidFill>
                <a:effectLst/>
                <a:latin typeface="+mn-lt"/>
                <a:ea typeface="ＭＳ Ｐゴシック" charset="0"/>
                <a:cs typeface="ＭＳ Ｐゴシック" charset="0"/>
              </a:rPr>
              <a:t>Explore new models and paradigms for fueling vehicles (how new fuels and vehicles can be introduced into the market).</a:t>
            </a:r>
          </a:p>
          <a:p>
            <a:endParaRPr lang="en-US" dirty="0"/>
          </a:p>
        </p:txBody>
      </p:sp>
      <p:sp>
        <p:nvSpPr>
          <p:cNvPr id="4" name="Slide Number Placeholder 3"/>
          <p:cNvSpPr>
            <a:spLocks noGrp="1"/>
          </p:cNvSpPr>
          <p:nvPr>
            <p:ph type="sldNum" sz="quarter" idx="10"/>
          </p:nvPr>
        </p:nvSpPr>
        <p:spPr/>
        <p:txBody>
          <a:bodyPr/>
          <a:lstStyle/>
          <a:p>
            <a:pPr>
              <a:defRPr/>
            </a:pPr>
            <a:fld id="{B31CBD88-6706-C841-871B-510A35DF1E93}" type="slidenum">
              <a:rPr lang="en-US" smtClean="0"/>
              <a:pPr>
                <a:defRPr/>
              </a:pPr>
              <a:t>4</a:t>
            </a:fld>
            <a:endParaRPr lang="en-US"/>
          </a:p>
        </p:txBody>
      </p:sp>
    </p:spTree>
    <p:extLst>
      <p:ext uri="{BB962C8B-B14F-4D97-AF65-F5344CB8AC3E}">
        <p14:creationId xmlns:p14="http://schemas.microsoft.com/office/powerpoint/2010/main" val="189752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31CBD88-6706-C841-871B-510A35DF1E93}" type="slidenum">
              <a:rPr lang="en-US" smtClean="0"/>
              <a:pPr>
                <a:defRPr/>
              </a:pPr>
              <a:t>5</a:t>
            </a:fld>
            <a:endParaRPr lang="en-US"/>
          </a:p>
        </p:txBody>
      </p:sp>
    </p:spTree>
    <p:extLst>
      <p:ext uri="{BB962C8B-B14F-4D97-AF65-F5344CB8AC3E}">
        <p14:creationId xmlns:p14="http://schemas.microsoft.com/office/powerpoint/2010/main" val="205223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31CBD88-6706-C841-871B-510A35DF1E93}" type="slidenum">
              <a:rPr lang="en-US" smtClean="0"/>
              <a:pPr>
                <a:defRPr/>
              </a:pPr>
              <a:t>6</a:t>
            </a:fld>
            <a:endParaRPr lang="en-US"/>
          </a:p>
        </p:txBody>
      </p:sp>
    </p:spTree>
    <p:extLst>
      <p:ext uri="{BB962C8B-B14F-4D97-AF65-F5344CB8AC3E}">
        <p14:creationId xmlns:p14="http://schemas.microsoft.com/office/powerpoint/2010/main" val="421132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31CBD88-6706-C841-871B-510A35DF1E93}" type="slidenum">
              <a:rPr lang="en-US" smtClean="0"/>
              <a:pPr>
                <a:defRPr/>
              </a:pPr>
              <a:t>8</a:t>
            </a:fld>
            <a:endParaRPr lang="en-US"/>
          </a:p>
        </p:txBody>
      </p:sp>
    </p:spTree>
    <p:extLst>
      <p:ext uri="{BB962C8B-B14F-4D97-AF65-F5344CB8AC3E}">
        <p14:creationId xmlns:p14="http://schemas.microsoft.com/office/powerpoint/2010/main" val="3221090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emf"/></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emf"/></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emf"/></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emf"/></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emf"/></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sz="1200">
                <a:solidFill>
                  <a:srgbClr val="7E858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9D505804-972E-9B46-9010-94AA8A887B47}"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5D75F0E-2009-3946-92F9-0D07CABDA1EE}" type="slidenum">
              <a:rPr lang="en-US"/>
              <a:pPr>
                <a:defRPr/>
              </a:pPr>
              <a:t>‹#›</a:t>
            </a:fld>
            <a:endParaRPr lang="en-US"/>
          </a:p>
        </p:txBody>
      </p:sp>
    </p:spTree>
    <p:extLst>
      <p:ext uri="{BB962C8B-B14F-4D97-AF65-F5344CB8AC3E}">
        <p14:creationId xmlns:p14="http://schemas.microsoft.com/office/powerpoint/2010/main" val="108465339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0A9557-B283-2745-8CF3-C2C1E3BB31F1}" type="datetimeFigureOut">
              <a:rPr lang="en-US"/>
              <a:pPr>
                <a:defRPr/>
              </a:pPr>
              <a:t>10/11/16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A31A75-CA4D-CD4E-8243-26DFD3A287C1}" type="slidenum">
              <a:rPr lang="en-US"/>
              <a:pPr>
                <a:defRPr/>
              </a:pPr>
              <a:t>‹#›</a:t>
            </a:fld>
            <a:endParaRPr lang="en-US"/>
          </a:p>
        </p:txBody>
      </p:sp>
    </p:spTree>
    <p:extLst>
      <p:ext uri="{BB962C8B-B14F-4D97-AF65-F5344CB8AC3E}">
        <p14:creationId xmlns:p14="http://schemas.microsoft.com/office/powerpoint/2010/main" val="352261029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0"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088167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4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2"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3" name="Content Placeholder 2"/>
          <p:cNvSpPr>
            <a:spLocks noGrp="1"/>
          </p:cNvSpPr>
          <p:nvPr>
            <p:ph idx="15"/>
          </p:nvPr>
        </p:nvSpPr>
        <p:spPr>
          <a:xfrm>
            <a:off x="611560" y="843558"/>
            <a:ext cx="3312368" cy="3528392"/>
          </a:xfrm>
        </p:spPr>
        <p:txBody>
          <a:bodyPr/>
          <a:lstStyle>
            <a:lvl1pPr marL="0" indent="0" algn="l">
              <a:buNone/>
              <a:defRPr sz="1600">
                <a:solidFill>
                  <a:srgbClr val="818386"/>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63936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4"/>
                                        </p:tgtEl>
                                      </p:cBhvr>
                                    </p:animEffect>
                                    <p:animScale>
                                      <p:cBhvr>
                                        <p:cTn id="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5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0"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17395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0"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060216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1466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6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0"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2750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7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602215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947564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38128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8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903786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sz="1200"/>
            </a:lvl1pPr>
            <a:lvl2pPr>
              <a:defRPr sz="1100"/>
            </a:lvl2pPr>
            <a:lvl3pPr>
              <a:defRPr sz="105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DB57BB-972E-8849-B8CA-DA7CFC9BF33D}"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37AB2F-0CA8-3245-976B-97B50B63F69F}" type="slidenum">
              <a:rPr lang="en-US"/>
              <a:pPr>
                <a:defRPr/>
              </a:pPr>
              <a:t>‹#›</a:t>
            </a:fld>
            <a:endParaRPr lang="en-US"/>
          </a:p>
        </p:txBody>
      </p:sp>
    </p:spTree>
    <p:extLst>
      <p:ext uri="{BB962C8B-B14F-4D97-AF65-F5344CB8AC3E}">
        <p14:creationId xmlns:p14="http://schemas.microsoft.com/office/powerpoint/2010/main" val="316248631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9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787673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00942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20022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0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96423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1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06996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8" name="Rectangle 7"/>
          <p:cNvSpPr/>
          <p:nvPr userDrawn="1"/>
        </p:nvSpPr>
        <p:spPr>
          <a:xfrm>
            <a:off x="457200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904899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72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124"/>
            <a:ext cx="4572000" cy="257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3" name="Content Placeholder 2"/>
          <p:cNvSpPr>
            <a:spLocks noGrp="1"/>
          </p:cNvSpPr>
          <p:nvPr>
            <p:ph idx="15"/>
          </p:nvPr>
        </p:nvSpPr>
        <p:spPr>
          <a:xfrm>
            <a:off x="611560" y="216148"/>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Tree>
    <p:extLst>
      <p:ext uri="{BB962C8B-B14F-4D97-AF65-F5344CB8AC3E}">
        <p14:creationId xmlns:p14="http://schemas.microsoft.com/office/powerpoint/2010/main" val="350548841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Rectangle 8"/>
          <p:cNvSpPr/>
          <p:nvPr userDrawn="1"/>
        </p:nvSpPr>
        <p:spPr>
          <a:xfrm>
            <a:off x="457200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48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5183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457200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56769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Rectangle 8"/>
          <p:cNvSpPr/>
          <p:nvPr userDrawn="1"/>
        </p:nvSpPr>
        <p:spPr>
          <a:xfrm>
            <a:off x="457200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48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5183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457200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08971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8" name="Rectangle 7"/>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00408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lvl1pPr>
              <a:defRPr sz="1200"/>
            </a:lvl1pPr>
            <a:lvl2pPr>
              <a:defRPr sz="1100"/>
            </a:lvl2pPr>
            <a:lvl3pPr>
              <a:defRPr sz="105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7B9D25D-D003-694A-9ED2-CEF1C5A13E8C}"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8599E5-D814-1340-B850-2A68693350FF}" type="slidenum">
              <a:rPr lang="en-US"/>
              <a:pPr>
                <a:defRPr/>
              </a:pPr>
              <a:t>‹#›</a:t>
            </a:fld>
            <a:endParaRPr lang="en-US"/>
          </a:p>
        </p:txBody>
      </p:sp>
    </p:spTree>
    <p:extLst>
      <p:ext uri="{BB962C8B-B14F-4D97-AF65-F5344CB8AC3E}">
        <p14:creationId xmlns:p14="http://schemas.microsoft.com/office/powerpoint/2010/main" val="22516927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8" name="Rectangle 7"/>
          <p:cNvSpPr/>
          <p:nvPr userDrawn="1"/>
        </p:nvSpPr>
        <p:spPr>
          <a:xfrm>
            <a:off x="457200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36398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Rectangle 8"/>
          <p:cNvSpPr/>
          <p:nvPr userDrawn="1"/>
        </p:nvSpPr>
        <p:spPr>
          <a:xfrm>
            <a:off x="457200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48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5183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457200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84365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8" name="Rectangle 7"/>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519779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Rectangle 8"/>
          <p:cNvSpPr/>
          <p:nvPr userDrawn="1"/>
        </p:nvSpPr>
        <p:spPr>
          <a:xfrm>
            <a:off x="457200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48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5183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457200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671377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9_Title Slide">
    <p:bg>
      <p:bgPr>
        <a:solidFill>
          <a:srgbClr val="FFFFFF"/>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
        <p:nvSpPr>
          <p:cNvPr id="20" name="Title 1"/>
          <p:cNvSpPr>
            <a:spLocks noGrp="1"/>
          </p:cNvSpPr>
          <p:nvPr>
            <p:ph type="ctrTitle"/>
          </p:nvPr>
        </p:nvSpPr>
        <p:spPr>
          <a:xfrm>
            <a:off x="2628900" y="195486"/>
            <a:ext cx="5829300" cy="864096"/>
          </a:xfrm>
        </p:spPr>
        <p:txBody>
          <a:bodyPr anchor="ctr"/>
          <a:lstStyle>
            <a:lvl1pPr algn="l">
              <a:defRPr sz="2800">
                <a:solidFill>
                  <a:srgbClr val="818386"/>
                </a:solidFill>
              </a:defRPr>
            </a:lvl1pPr>
          </a:lstStyle>
          <a:p>
            <a:r>
              <a:rPr lang="en-US" dirty="0" smtClean="0"/>
              <a:t>Click to edit Master title style</a:t>
            </a:r>
            <a:endParaRPr lang="en-US" dirty="0"/>
          </a:p>
        </p:txBody>
      </p:sp>
      <p:sp>
        <p:nvSpPr>
          <p:cNvPr id="21" name="Subtitle 2"/>
          <p:cNvSpPr>
            <a:spLocks noGrp="1"/>
          </p:cNvSpPr>
          <p:nvPr>
            <p:ph type="subTitle" idx="1"/>
          </p:nvPr>
        </p:nvSpPr>
        <p:spPr>
          <a:xfrm>
            <a:off x="2627784" y="1059582"/>
            <a:ext cx="5832648" cy="792088"/>
          </a:xfrm>
        </p:spPr>
        <p:txBody>
          <a:bodyPr/>
          <a:lstStyle>
            <a:lvl1pPr marL="0" indent="0" algn="l">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Content Placeholder 2"/>
          <p:cNvSpPr>
            <a:spLocks noGrp="1"/>
          </p:cNvSpPr>
          <p:nvPr>
            <p:ph idx="13"/>
          </p:nvPr>
        </p:nvSpPr>
        <p:spPr>
          <a:xfrm>
            <a:off x="2627784" y="1923678"/>
            <a:ext cx="5832648" cy="2304256"/>
          </a:xfrm>
        </p:spPr>
        <p:txBody>
          <a:bodyPr/>
          <a:lstStyle>
            <a:lvl1pPr marL="0" indent="0" algn="l">
              <a:buNone/>
              <a:defRPr sz="1600">
                <a:solidFill>
                  <a:srgbClr val="818386"/>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dirty="0" smtClean="0"/>
              <a:t>Click to edit Master text styles</a:t>
            </a:r>
          </a:p>
        </p:txBody>
      </p:sp>
      <p:pic>
        <p:nvPicPr>
          <p:cNvPr id="25" name="Picture 24" descr="OptimaMark_NoText_RGB.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413"/>
            <a:ext cx="4016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04345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1000"/>
                                        <p:tgtEl>
                                          <p:spTgt spid="2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1000"/>
                                        <p:tgtEl>
                                          <p:spTgt spid="21">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Effect transition="in" filter="fade">
                                      <p:cBhvr>
                                        <p:cTn id="15" dur="1000"/>
                                        <p:tgtEl>
                                          <p:spTgt spid="22">
                                            <p:txEl>
                                              <p:pRg st="0" end="0"/>
                                            </p:txEl>
                                          </p:spTgt>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1000" tmFilter="0, 0; .2, .5; .8, .5; 1, 0"/>
                                        <p:tgtEl>
                                          <p:spTgt spid="25"/>
                                        </p:tgtEl>
                                      </p:cBhvr>
                                    </p:animEffect>
                                    <p:animScale>
                                      <p:cBhvr>
                                        <p:cTn id="19" dur="50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37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
        <p:nvSpPr>
          <p:cNvPr id="20" name="Title 1"/>
          <p:cNvSpPr>
            <a:spLocks noGrp="1"/>
          </p:cNvSpPr>
          <p:nvPr>
            <p:ph type="ctrTitle"/>
          </p:nvPr>
        </p:nvSpPr>
        <p:spPr>
          <a:xfrm>
            <a:off x="2628900" y="195486"/>
            <a:ext cx="5829300" cy="864096"/>
          </a:xfrm>
        </p:spPr>
        <p:txBody>
          <a:bodyPr anchor="ctr"/>
          <a:lstStyle>
            <a:lvl1pPr algn="l">
              <a:defRPr sz="2800">
                <a:solidFill>
                  <a:srgbClr val="FFFFFF"/>
                </a:solidFill>
              </a:defRPr>
            </a:lvl1pPr>
          </a:lstStyle>
          <a:p>
            <a:r>
              <a:rPr lang="en-US" dirty="0" smtClean="0"/>
              <a:t>Click to edit Master title style</a:t>
            </a:r>
            <a:endParaRPr lang="en-US" dirty="0"/>
          </a:p>
        </p:txBody>
      </p:sp>
      <p:sp>
        <p:nvSpPr>
          <p:cNvPr id="21" name="Subtitle 2"/>
          <p:cNvSpPr>
            <a:spLocks noGrp="1"/>
          </p:cNvSpPr>
          <p:nvPr>
            <p:ph type="subTitle" idx="1"/>
          </p:nvPr>
        </p:nvSpPr>
        <p:spPr>
          <a:xfrm>
            <a:off x="2627784" y="1059582"/>
            <a:ext cx="5832648" cy="792088"/>
          </a:xfrm>
        </p:spPr>
        <p:txBody>
          <a:bodyPr/>
          <a:lstStyle>
            <a:lvl1pPr marL="0" indent="0" algn="l">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Content Placeholder 2"/>
          <p:cNvSpPr>
            <a:spLocks noGrp="1"/>
          </p:cNvSpPr>
          <p:nvPr>
            <p:ph idx="13"/>
          </p:nvPr>
        </p:nvSpPr>
        <p:spPr>
          <a:xfrm>
            <a:off x="2627784" y="1923678"/>
            <a:ext cx="5832648" cy="2304256"/>
          </a:xfrm>
        </p:spPr>
        <p:txBody>
          <a:bodyPr/>
          <a:lstStyle>
            <a:lvl1pPr marL="0" indent="0" algn="l">
              <a:buNone/>
              <a:defRPr sz="1600">
                <a:solidFill>
                  <a:srgbClr val="FFFFFF"/>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dirty="0" smtClean="0"/>
              <a:t>Click to edit Master text styles</a:t>
            </a:r>
          </a:p>
        </p:txBody>
      </p:sp>
      <p:pic>
        <p:nvPicPr>
          <p:cNvPr id="25" name="Picture 24" descr="OptimaMark_NoText_RGB.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413"/>
            <a:ext cx="4016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25372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1000"/>
                                        <p:tgtEl>
                                          <p:spTgt spid="2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1000"/>
                                        <p:tgtEl>
                                          <p:spTgt spid="21">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Effect transition="in" filter="fade">
                                      <p:cBhvr>
                                        <p:cTn id="15" dur="1000"/>
                                        <p:tgtEl>
                                          <p:spTgt spid="22">
                                            <p:txEl>
                                              <p:pRg st="0" end="0"/>
                                            </p:txEl>
                                          </p:spTgt>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1000" tmFilter="0, 0; .2, .5; .8, .5; 1, 0"/>
                                        <p:tgtEl>
                                          <p:spTgt spid="25"/>
                                        </p:tgtEl>
                                      </p:cBhvr>
                                    </p:animEffect>
                                    <p:animScale>
                                      <p:cBhvr>
                                        <p:cTn id="19" dur="50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8087215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no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noFill/>
          </a:ln>
        </p:spPr>
        <p:txBody>
          <a:bodyPr/>
          <a:lstStyle>
            <a:lvl1pPr marL="0" indent="0">
              <a:buNone/>
              <a:defRPr/>
            </a:lvl1pPr>
          </a:lstStyle>
          <a:p>
            <a:endParaRPr lang="en-US" dirty="0"/>
          </a:p>
        </p:txBody>
      </p:sp>
    </p:spTree>
    <p:extLst>
      <p:ext uri="{BB962C8B-B14F-4D97-AF65-F5344CB8AC3E}">
        <p14:creationId xmlns:p14="http://schemas.microsoft.com/office/powerpoint/2010/main" val="261706560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158681385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332012457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4"/>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D7D1805-ED29-AE4E-8C4A-1488837F6C1E}"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D52940-CD15-684F-B88C-0C4EB7C453E4}" type="slidenum">
              <a:rPr lang="en-US"/>
              <a:pPr>
                <a:defRPr/>
              </a:pPr>
              <a:t>‹#›</a:t>
            </a:fld>
            <a:endParaRPr lang="en-US"/>
          </a:p>
        </p:txBody>
      </p:sp>
    </p:spTree>
    <p:extLst>
      <p:ext uri="{BB962C8B-B14F-4D97-AF65-F5344CB8AC3E}">
        <p14:creationId xmlns:p14="http://schemas.microsoft.com/office/powerpoint/2010/main" val="179504945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403601840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196809324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355755082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208662408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233728942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rgbClr val="71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380517492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4010998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rgbClr val="EE7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46847684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rgbClr val="818386"/>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261526158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48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333000062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ACAF45-48DF-0D42-A9F3-79E01DD1E75E}"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BA80E0-8055-9342-BF78-6DAD2DC870D0}" type="slidenum">
              <a:rPr lang="en-US"/>
              <a:pPr>
                <a:defRPr/>
              </a:pPr>
              <a:t>‹#›</a:t>
            </a:fld>
            <a:endParaRPr lang="en-US"/>
          </a:p>
        </p:txBody>
      </p:sp>
    </p:spTree>
    <p:extLst>
      <p:ext uri="{BB962C8B-B14F-4D97-AF65-F5344CB8AC3E}">
        <p14:creationId xmlns:p14="http://schemas.microsoft.com/office/powerpoint/2010/main" val="2047061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9"/>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F73CBFE-B44E-794B-8C90-70B512CF94C5}"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DAE03E-83A0-B843-93D7-4BF2A898D883}" type="slidenum">
              <a:rPr lang="en-US"/>
              <a:pPr>
                <a:defRPr/>
              </a:pPr>
              <a:t>‹#›</a:t>
            </a:fld>
            <a:endParaRPr lang="en-US"/>
          </a:p>
        </p:txBody>
      </p:sp>
    </p:spTree>
    <p:extLst>
      <p:ext uri="{BB962C8B-B14F-4D97-AF65-F5344CB8AC3E}">
        <p14:creationId xmlns:p14="http://schemas.microsoft.com/office/powerpoint/2010/main" val="2921048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1BE1CC9-1ED8-B24E-96DA-D58F71624A65}" type="datetimeFigureOut">
              <a:rPr lang="en-US"/>
              <a:pPr>
                <a:defRPr/>
              </a:pPr>
              <a:t>10/11/16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FDE541-509C-774E-B4C7-565BDF5009A4}" type="slidenum">
              <a:rPr lang="en-US"/>
              <a:pPr>
                <a:defRPr/>
              </a:pPr>
              <a:t>‹#›</a:t>
            </a:fld>
            <a:endParaRPr lang="en-US"/>
          </a:p>
        </p:txBody>
      </p:sp>
    </p:spTree>
    <p:extLst>
      <p:ext uri="{BB962C8B-B14F-4D97-AF65-F5344CB8AC3E}">
        <p14:creationId xmlns:p14="http://schemas.microsoft.com/office/powerpoint/2010/main" val="665967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1"/>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951"/>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9DE08DC-588B-7046-8410-29E866330357}" type="datetimeFigureOut">
              <a:rPr lang="en-US"/>
              <a:pPr>
                <a:defRPr/>
              </a:pPr>
              <a:t>10/11/16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B0693F4-153E-4742-9BE2-0B0BE1895001}" type="slidenum">
              <a:rPr lang="en-US"/>
              <a:pPr>
                <a:defRPr/>
              </a:pPr>
              <a:t>‹#›</a:t>
            </a:fld>
            <a:endParaRPr lang="en-US"/>
          </a:p>
        </p:txBody>
      </p:sp>
    </p:spTree>
    <p:extLst>
      <p:ext uri="{BB962C8B-B14F-4D97-AF65-F5344CB8AC3E}">
        <p14:creationId xmlns:p14="http://schemas.microsoft.com/office/powerpoint/2010/main" val="3854258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D01D7D-B927-1844-A0B3-8A729E23041B}" type="datetimeFigureOut">
              <a:rPr lang="en-US"/>
              <a:pPr>
                <a:defRPr/>
              </a:pPr>
              <a:t>10/11/16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C3DBAEA-2C56-744A-BF6E-C16E5C43BF41}" type="slidenum">
              <a:rPr lang="en-US"/>
              <a:pPr>
                <a:defRPr/>
              </a:pPr>
              <a:t>‹#›</a:t>
            </a:fld>
            <a:endParaRPr lang="en-US"/>
          </a:p>
        </p:txBody>
      </p:sp>
    </p:spTree>
    <p:extLst>
      <p:ext uri="{BB962C8B-B14F-4D97-AF65-F5344CB8AC3E}">
        <p14:creationId xmlns:p14="http://schemas.microsoft.com/office/powerpoint/2010/main" val="3707732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178A907-C9CD-3F47-AA0D-D98213FBFF6D}" type="datetimeFigureOut">
              <a:rPr lang="en-US"/>
              <a:pPr>
                <a:defRPr/>
              </a:pPr>
              <a:t>10/11/16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7957CC9-C025-D544-8829-A23B3997DB9F}" type="slidenum">
              <a:rPr lang="en-US"/>
              <a:pPr>
                <a:defRPr/>
              </a:pPr>
              <a:t>‹#›</a:t>
            </a:fld>
            <a:endParaRPr lang="en-US"/>
          </a:p>
        </p:txBody>
      </p:sp>
    </p:spTree>
    <p:extLst>
      <p:ext uri="{BB962C8B-B14F-4D97-AF65-F5344CB8AC3E}">
        <p14:creationId xmlns:p14="http://schemas.microsoft.com/office/powerpoint/2010/main" val="424748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9144000" cy="27157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flipV="1">
            <a:off x="0" y="2601468"/>
            <a:ext cx="9144000" cy="2542032"/>
          </a:xfrm>
          <a:prstGeom prst="rect">
            <a:avLst/>
          </a:prstGeom>
          <a:solidFill>
            <a:srgbClr val="71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t> </a:t>
            </a:r>
            <a:endParaRPr lang="en-US" dirty="0"/>
          </a:p>
        </p:txBody>
      </p:sp>
      <p:pic>
        <p:nvPicPr>
          <p:cNvPr id="8" name="Picture 7"/>
          <p:cNvPicPr>
            <a:picLocks noChangeAspect="1"/>
          </p:cNvPicPr>
          <p:nvPr userDrawn="1"/>
        </p:nvPicPr>
        <p:blipFill>
          <a:blip r:embed="rId2">
            <a:alphaModFix amt="15000"/>
            <a:extLst>
              <a:ext uri="{28A0092B-C50C-407E-A947-70E740481C1C}">
                <a14:useLocalDpi xmlns:a14="http://schemas.microsoft.com/office/drawing/2010/main"/>
              </a:ext>
            </a:extLst>
          </a:blip>
          <a:srcRect/>
          <a:stretch>
            <a:fillRect/>
          </a:stretch>
        </p:blipFill>
        <p:spPr bwMode="auto">
          <a:xfrm>
            <a:off x="-3276600" y="-6027738"/>
            <a:ext cx="15841663" cy="1745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ctrTitle"/>
          </p:nvPr>
        </p:nvSpPr>
        <p:spPr>
          <a:xfrm>
            <a:off x="2124075" y="2911476"/>
            <a:ext cx="4895850" cy="488950"/>
          </a:xfrm>
        </p:spPr>
        <p:txBody>
          <a:bodyPr/>
          <a:lstStyle/>
          <a:p>
            <a:pPr eaLnBrk="1" hangingPunct="1"/>
            <a:r>
              <a:rPr lang="en-US" sz="3000" b="1" dirty="0">
                <a:solidFill>
                  <a:schemeClr val="bg1"/>
                </a:solidFill>
                <a:latin typeface="Source Sans Pro" charset="0"/>
                <a:cs typeface="Source Sans Pro" charset="0"/>
              </a:rPr>
              <a:t>Main Title Slide</a:t>
            </a:r>
          </a:p>
        </p:txBody>
      </p:sp>
      <p:sp>
        <p:nvSpPr>
          <p:cNvPr id="10" name="Subtitle 2"/>
          <p:cNvSpPr>
            <a:spLocks noGrp="1"/>
          </p:cNvSpPr>
          <p:nvPr>
            <p:ph type="subTitle" idx="1"/>
          </p:nvPr>
        </p:nvSpPr>
        <p:spPr>
          <a:xfrm>
            <a:off x="1392240" y="3416301"/>
            <a:ext cx="6359525" cy="863600"/>
          </a:xfrm>
        </p:spPr>
        <p:txBody>
          <a:bodyPr/>
          <a:lstStyle/>
          <a:p>
            <a:pPr eaLnBrk="1" hangingPunct="1"/>
            <a:r>
              <a:rPr lang="en-US" sz="2000">
                <a:solidFill>
                  <a:srgbClr val="FFFFFF"/>
                </a:solidFill>
                <a:latin typeface="Calibri" charset="0"/>
              </a:rPr>
              <a:t>Awesome Subtitle</a:t>
            </a:r>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0" y="507"/>
            <a:ext cx="9144000" cy="514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492502" y="1419623"/>
            <a:ext cx="21240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8413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500"/>
                                        <p:tgtEl>
                                          <p:spTgt spid="11"/>
                                        </p:tgtEl>
                                      </p:cBhvr>
                                    </p:animEffect>
                                    <p:set>
                                      <p:cBhvr>
                                        <p:cTn id="12" dur="1" fill="hold">
                                          <p:stCondLst>
                                            <p:cond delay="1499"/>
                                          </p:stCondLst>
                                        </p:cTn>
                                        <p:tgtEl>
                                          <p:spTgt spid="11"/>
                                        </p:tgtEl>
                                        <p:attrNameLst>
                                          <p:attrName>style.visibility</p:attrName>
                                        </p:attrNameLst>
                                      </p:cBhvr>
                                      <p:to>
                                        <p:strVal val="hidden"/>
                                      </p:to>
                                    </p:set>
                                  </p:childTnLst>
                                </p:cTn>
                              </p:par>
                              <p:par>
                                <p:cTn id="13" presetID="23"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2000" fill="hold"/>
                                        <p:tgtEl>
                                          <p:spTgt spid="8"/>
                                        </p:tgtEl>
                                        <p:attrNameLst>
                                          <p:attrName>ppt_w</p:attrName>
                                        </p:attrNameLst>
                                      </p:cBhvr>
                                      <p:tavLst>
                                        <p:tav tm="0">
                                          <p:val>
                                            <p:fltVal val="0"/>
                                          </p:val>
                                        </p:tav>
                                        <p:tav tm="100000">
                                          <p:val>
                                            <p:strVal val="#ppt_w"/>
                                          </p:val>
                                        </p:tav>
                                      </p:tavLst>
                                    </p:anim>
                                    <p:anim calcmode="lin" valueType="num">
                                      <p:cBhvr>
                                        <p:cTn id="16" dur="2000" fill="hold"/>
                                        <p:tgtEl>
                                          <p:spTgt spid="8"/>
                                        </p:tgtEl>
                                        <p:attrNameLst>
                                          <p:attrName>ppt_h</p:attrName>
                                        </p:attrNameLst>
                                      </p:cBhvr>
                                      <p:tavLst>
                                        <p:tav tm="0">
                                          <p:val>
                                            <p:fltVal val="0"/>
                                          </p:val>
                                        </p:tav>
                                        <p:tav tm="100000">
                                          <p:val>
                                            <p:strVal val="#ppt_h"/>
                                          </p:val>
                                        </p:tav>
                                      </p:tavLst>
                                    </p:anim>
                                  </p:childTnLst>
                                </p:cTn>
                              </p:par>
                            </p:childTnLst>
                          </p:cTn>
                        </p:par>
                        <p:par>
                          <p:cTn id="17" fill="hold">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1000" fill="hold"/>
                                        <p:tgtEl>
                                          <p:spTgt spid="9"/>
                                        </p:tgtEl>
                                        <p:attrNameLst>
                                          <p:attrName>ppt_x</p:attrName>
                                        </p:attrNameLst>
                                      </p:cBhvr>
                                      <p:tavLst>
                                        <p:tav tm="0">
                                          <p:val>
                                            <p:strVal val="#ppt_x"/>
                                          </p:val>
                                        </p:tav>
                                        <p:tav tm="100000">
                                          <p:val>
                                            <p:strVal val="#ppt_x"/>
                                          </p:val>
                                        </p:tav>
                                      </p:tavLst>
                                    </p:anim>
                                    <p:anim calcmode="lin" valueType="num">
                                      <p:cBhvr additive="base">
                                        <p:cTn id="21" dur="10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3000"/>
                            </p:stCondLst>
                            <p:childTnLst>
                              <p:par>
                                <p:cTn id="23" presetID="2" presetClass="entr" presetSubtype="4"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9"/>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E2E2AB9-9101-2C40-B68F-CFBFC53E033B}" type="datetimeFigureOut">
              <a:rPr lang="en-US"/>
              <a:pPr>
                <a:defRPr/>
              </a:pPr>
              <a:t>10/11/16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4969AA4-8B93-1F4F-965E-FA00D1F04FF4}" type="slidenum">
              <a:rPr lang="en-US"/>
              <a:pPr>
                <a:defRPr/>
              </a:pPr>
              <a:t>‹#›</a:t>
            </a:fld>
            <a:endParaRPr lang="en-US"/>
          </a:p>
        </p:txBody>
      </p:sp>
    </p:spTree>
    <p:extLst>
      <p:ext uri="{BB962C8B-B14F-4D97-AF65-F5344CB8AC3E}">
        <p14:creationId xmlns:p14="http://schemas.microsoft.com/office/powerpoint/2010/main" val="686985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E82F7B0-25D5-7B4E-919D-59345BDF5931}" type="datetimeFigureOut">
              <a:rPr lang="en-US"/>
              <a:pPr>
                <a:defRPr/>
              </a:pPr>
              <a:t>10/11/16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01CD83C-9D77-D44C-8BB1-14FC99E684B0}" type="slidenum">
              <a:rPr lang="en-US"/>
              <a:pPr>
                <a:defRPr/>
              </a:pPr>
              <a:t>‹#›</a:t>
            </a:fld>
            <a:endParaRPr lang="en-US"/>
          </a:p>
        </p:txBody>
      </p:sp>
    </p:spTree>
    <p:extLst>
      <p:ext uri="{BB962C8B-B14F-4D97-AF65-F5344CB8AC3E}">
        <p14:creationId xmlns:p14="http://schemas.microsoft.com/office/powerpoint/2010/main" val="2883054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9E0BFF4-4321-D345-B33B-32ADCA8E6113}"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44DB38-172F-6E45-9474-104EA6537B8D}" type="slidenum">
              <a:rPr lang="en-US"/>
              <a:pPr>
                <a:defRPr/>
              </a:pPr>
              <a:t>‹#›</a:t>
            </a:fld>
            <a:endParaRPr lang="en-US"/>
          </a:p>
        </p:txBody>
      </p:sp>
    </p:spTree>
    <p:extLst>
      <p:ext uri="{BB962C8B-B14F-4D97-AF65-F5344CB8AC3E}">
        <p14:creationId xmlns:p14="http://schemas.microsoft.com/office/powerpoint/2010/main" val="224678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6"/>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758761-3A53-9A45-A333-F74B19A42B49}"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6D93D9-78E0-B842-8E44-CCC4FB2DAD4D}" type="slidenum">
              <a:rPr lang="en-US"/>
              <a:pPr>
                <a:defRPr/>
              </a:pPr>
              <a:t>‹#›</a:t>
            </a:fld>
            <a:endParaRPr lang="en-US"/>
          </a:p>
        </p:txBody>
      </p:sp>
    </p:spTree>
    <p:extLst>
      <p:ext uri="{BB962C8B-B14F-4D97-AF65-F5344CB8AC3E}">
        <p14:creationId xmlns:p14="http://schemas.microsoft.com/office/powerpoint/2010/main" val="20902404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sz="1200">
                <a:solidFill>
                  <a:srgbClr val="7E858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99F8F000-2DDA-944B-9580-53D7F6F91FD4}"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087D19-BC2E-5743-B8AF-CC7DCF628FE9}" type="slidenum">
              <a:rPr lang="en-US"/>
              <a:pPr>
                <a:defRPr/>
              </a:pPr>
              <a:t>‹#›</a:t>
            </a:fld>
            <a:endParaRPr lang="en-US"/>
          </a:p>
        </p:txBody>
      </p:sp>
    </p:spTree>
    <p:extLst>
      <p:ext uri="{BB962C8B-B14F-4D97-AF65-F5344CB8AC3E}">
        <p14:creationId xmlns:p14="http://schemas.microsoft.com/office/powerpoint/2010/main" val="1378918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7200" y="771552"/>
            <a:ext cx="8229600" cy="360040"/>
          </a:xfrm>
        </p:spPr>
        <p:txBody>
          <a:bodyPr>
            <a:noAutofit/>
          </a:bodyPr>
          <a:lstStyle>
            <a:lvl1pPr marL="0" indent="0" algn="l">
              <a:buNone/>
              <a:defRPr sz="1000">
                <a:solidFill>
                  <a:srgbClr val="7E858E"/>
                </a:solidFill>
              </a:defRPr>
            </a:lvl1pPr>
            <a:lvl2pPr marL="457200" indent="0" algn="l">
              <a:buNone/>
              <a:defRPr sz="900">
                <a:solidFill>
                  <a:srgbClr val="7E858E"/>
                </a:solidFill>
              </a:defRPr>
            </a:lvl2pPr>
            <a:lvl3pPr marL="914400" indent="0" algn="l">
              <a:buNone/>
              <a:defRPr sz="800">
                <a:solidFill>
                  <a:srgbClr val="7E858E"/>
                </a:solidFill>
              </a:defRPr>
            </a:lvl3pPr>
            <a:lvl4pPr marL="1371600" indent="0" algn="l">
              <a:buNone/>
              <a:defRPr sz="700">
                <a:solidFill>
                  <a:srgbClr val="7E858E"/>
                </a:solidFill>
              </a:defRPr>
            </a:lvl4pPr>
            <a:lvl5pPr marL="1828800" indent="0" algn="l">
              <a:buNone/>
              <a:defRPr sz="700">
                <a:solidFill>
                  <a:srgbClr val="7E858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3896" y="1131590"/>
            <a:ext cx="8229600" cy="2592288"/>
          </a:xfrm>
        </p:spPr>
        <p:txBody>
          <a:bodyPr/>
          <a:lstStyle>
            <a:lvl1pPr marL="0" indent="0" algn="l">
              <a:buNone/>
              <a:defRPr sz="1200">
                <a:solidFill>
                  <a:srgbClr val="7E858E"/>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5E42A8C8-E4A7-8A44-9422-BAFDDE666985}" type="datetimeFigureOut">
              <a:rPr lang="en-US"/>
              <a:pPr>
                <a:defRPr/>
              </a:pPr>
              <a:t>10/11/16</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8" name="Slide Number Placeholder 5"/>
          <p:cNvSpPr>
            <a:spLocks noGrp="1"/>
          </p:cNvSpPr>
          <p:nvPr>
            <p:ph type="sldNum" sz="quarter" idx="16"/>
          </p:nvPr>
        </p:nvSpPr>
        <p:spPr/>
        <p:txBody>
          <a:bodyPr/>
          <a:lstStyle>
            <a:lvl1pPr>
              <a:defRPr/>
            </a:lvl1pPr>
          </a:lstStyle>
          <a:p>
            <a:pPr>
              <a:defRPr/>
            </a:pPr>
            <a:fld id="{C6C55250-0AAB-F846-9BF6-CFACF900499C}" type="slidenum">
              <a:rPr lang="en-US"/>
              <a:pPr>
                <a:defRPr/>
              </a:pPr>
              <a:t>‹#›</a:t>
            </a:fld>
            <a:endParaRPr lang="en-US"/>
          </a:p>
        </p:txBody>
      </p:sp>
    </p:spTree>
    <p:extLst>
      <p:ext uri="{BB962C8B-B14F-4D97-AF65-F5344CB8AC3E}">
        <p14:creationId xmlns:p14="http://schemas.microsoft.com/office/powerpoint/2010/main" val="465453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l">
              <a:defRPr sz="36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2D5AB50-CA56-9F4C-97B0-0BBC19D01751}"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0C74CE-F8B1-6F42-9C43-52DE5FAAB324}" type="slidenum">
              <a:rPr lang="en-US"/>
              <a:pPr>
                <a:defRPr/>
              </a:pPr>
              <a:t>‹#›</a:t>
            </a:fld>
            <a:endParaRPr lang="en-US"/>
          </a:p>
        </p:txBody>
      </p:sp>
    </p:spTree>
    <p:extLst>
      <p:ext uri="{BB962C8B-B14F-4D97-AF65-F5344CB8AC3E}">
        <p14:creationId xmlns:p14="http://schemas.microsoft.com/office/powerpoint/2010/main" val="249652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915568"/>
            <a:ext cx="4038600" cy="3394472"/>
          </a:xfrm>
        </p:spPr>
        <p:txBody>
          <a:bodyPr/>
          <a:lstStyle>
            <a:lvl1pPr>
              <a:defRPr sz="1200">
                <a:solidFill>
                  <a:srgbClr val="7E858E"/>
                </a:solidFill>
              </a:defRPr>
            </a:lvl1pPr>
            <a:lvl2pPr>
              <a:defRPr sz="1100">
                <a:solidFill>
                  <a:srgbClr val="7E858E"/>
                </a:solidFill>
              </a:defRPr>
            </a:lvl2pPr>
            <a:lvl3pPr>
              <a:defRPr sz="1050">
                <a:solidFill>
                  <a:srgbClr val="7E858E"/>
                </a:solidFill>
              </a:defRPr>
            </a:lvl3pPr>
            <a:lvl4pPr>
              <a:defRPr sz="1000">
                <a:solidFill>
                  <a:srgbClr val="7E858E"/>
                </a:solidFill>
              </a:defRPr>
            </a:lvl4pPr>
            <a:lvl5pPr>
              <a:defRPr sz="1000">
                <a:solidFill>
                  <a:srgbClr val="7E858E"/>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15568"/>
            <a:ext cx="4038600" cy="3394472"/>
          </a:xfrm>
        </p:spPr>
        <p:txBody>
          <a:bodyPr/>
          <a:lstStyle>
            <a:lvl1pPr>
              <a:defRPr sz="1200">
                <a:solidFill>
                  <a:srgbClr val="7E858E"/>
                </a:solidFill>
              </a:defRPr>
            </a:lvl1pPr>
            <a:lvl2pPr>
              <a:defRPr sz="1100">
                <a:solidFill>
                  <a:srgbClr val="7E858E"/>
                </a:solidFill>
              </a:defRPr>
            </a:lvl2pPr>
            <a:lvl3pPr>
              <a:defRPr sz="1050">
                <a:solidFill>
                  <a:srgbClr val="7E858E"/>
                </a:solidFill>
              </a:defRPr>
            </a:lvl3pPr>
            <a:lvl4pPr>
              <a:defRPr sz="1000">
                <a:solidFill>
                  <a:srgbClr val="7E858E"/>
                </a:solidFill>
              </a:defRPr>
            </a:lvl4pPr>
            <a:lvl5pPr>
              <a:defRPr sz="1000">
                <a:solidFill>
                  <a:srgbClr val="7E858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B50D928-D14F-7E4D-8FD5-65F0114B348E}" type="datetimeFigureOut">
              <a:rPr lang="en-US"/>
              <a:pPr>
                <a:defRPr/>
              </a:pPr>
              <a:t>10/11/16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76B1AB-0E37-B549-84DD-4C50EAE7EAF2}" type="slidenum">
              <a:rPr lang="en-US"/>
              <a:pPr>
                <a:defRPr/>
              </a:pPr>
              <a:t>‹#›</a:t>
            </a:fld>
            <a:endParaRPr lang="en-US"/>
          </a:p>
        </p:txBody>
      </p:sp>
    </p:spTree>
    <p:extLst>
      <p:ext uri="{BB962C8B-B14F-4D97-AF65-F5344CB8AC3E}">
        <p14:creationId xmlns:p14="http://schemas.microsoft.com/office/powerpoint/2010/main" val="705411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915568"/>
            <a:ext cx="4040188"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95387"/>
            <a:ext cx="4040188" cy="2963466"/>
          </a:xfrm>
        </p:spPr>
        <p:txBody>
          <a:bodyPr/>
          <a:lstStyle>
            <a:lvl1pPr>
              <a:defRPr sz="1200">
                <a:solidFill>
                  <a:srgbClr val="7E858E"/>
                </a:solidFill>
              </a:defRPr>
            </a:lvl1pPr>
            <a:lvl2pPr>
              <a:defRPr sz="1100">
                <a:solidFill>
                  <a:srgbClr val="7E858E"/>
                </a:solidFill>
              </a:defRPr>
            </a:lvl2pPr>
            <a:lvl3pPr>
              <a:defRPr sz="1050">
                <a:solidFill>
                  <a:srgbClr val="7E858E"/>
                </a:solidFill>
              </a:defRPr>
            </a:lvl3pPr>
            <a:lvl4pPr>
              <a:defRPr sz="1000">
                <a:solidFill>
                  <a:srgbClr val="7E858E"/>
                </a:solidFill>
              </a:defRPr>
            </a:lvl4pPr>
            <a:lvl5pPr>
              <a:defRPr sz="1000">
                <a:solidFill>
                  <a:srgbClr val="7E858E"/>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30" y="915568"/>
            <a:ext cx="4041775"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395387"/>
            <a:ext cx="4041775" cy="2963466"/>
          </a:xfrm>
        </p:spPr>
        <p:txBody>
          <a:bodyPr/>
          <a:lstStyle>
            <a:lvl1pPr>
              <a:defRPr sz="1200">
                <a:solidFill>
                  <a:srgbClr val="7E858E"/>
                </a:solidFill>
              </a:defRPr>
            </a:lvl1pPr>
            <a:lvl2pPr>
              <a:defRPr sz="1100">
                <a:solidFill>
                  <a:srgbClr val="7E858E"/>
                </a:solidFill>
              </a:defRPr>
            </a:lvl2pPr>
            <a:lvl3pPr>
              <a:defRPr sz="1050">
                <a:solidFill>
                  <a:srgbClr val="7E858E"/>
                </a:solidFill>
              </a:defRPr>
            </a:lvl3pPr>
            <a:lvl4pPr>
              <a:defRPr sz="1000">
                <a:solidFill>
                  <a:srgbClr val="7E858E"/>
                </a:solidFill>
              </a:defRPr>
            </a:lvl4pPr>
            <a:lvl5pPr>
              <a:defRPr sz="1000">
                <a:solidFill>
                  <a:srgbClr val="7E858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048F17C-791E-BE4E-BBFF-7CD823483299}" type="datetimeFigureOut">
              <a:rPr lang="en-US"/>
              <a:pPr>
                <a:defRPr/>
              </a:pPr>
              <a:t>10/11/16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10FDC72-523B-2242-AB20-563AED025ADC}" type="slidenum">
              <a:rPr lang="en-US"/>
              <a:pPr>
                <a:defRPr/>
              </a:pPr>
              <a:t>‹#›</a:t>
            </a:fld>
            <a:endParaRPr lang="en-US"/>
          </a:p>
        </p:txBody>
      </p:sp>
    </p:spTree>
    <p:extLst>
      <p:ext uri="{BB962C8B-B14F-4D97-AF65-F5344CB8AC3E}">
        <p14:creationId xmlns:p14="http://schemas.microsoft.com/office/powerpoint/2010/main" val="4149394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72B61964-E396-9A44-A6C5-5BF241143ECE}" type="datetimeFigureOut">
              <a:rPr lang="en-US"/>
              <a:pPr>
                <a:defRPr/>
              </a:pPr>
              <a:t>10/11/16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FFC1191-4964-BB4F-8268-E0BB2C77ED05}" type="slidenum">
              <a:rPr lang="en-US"/>
              <a:pPr>
                <a:defRPr/>
              </a:pPr>
              <a:t>‹#›</a:t>
            </a:fld>
            <a:endParaRPr lang="en-US"/>
          </a:p>
        </p:txBody>
      </p:sp>
    </p:spTree>
    <p:extLst>
      <p:ext uri="{BB962C8B-B14F-4D97-AF65-F5344CB8AC3E}">
        <p14:creationId xmlns:p14="http://schemas.microsoft.com/office/powerpoint/2010/main" val="418673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7200" y="771552"/>
            <a:ext cx="8229600" cy="360040"/>
          </a:xfrm>
        </p:spPr>
        <p:txBody>
          <a:bodyPr>
            <a:noAutofit/>
          </a:bodyPr>
          <a:lstStyle>
            <a:lvl1pPr marL="0" indent="0" algn="l">
              <a:buNone/>
              <a:defRPr sz="1000">
                <a:solidFill>
                  <a:srgbClr val="7E858E"/>
                </a:solidFill>
              </a:defRPr>
            </a:lvl1pPr>
            <a:lvl2pPr marL="457200" indent="0" algn="l">
              <a:buNone/>
              <a:defRPr sz="900">
                <a:solidFill>
                  <a:srgbClr val="7E858E"/>
                </a:solidFill>
              </a:defRPr>
            </a:lvl2pPr>
            <a:lvl3pPr marL="914400" indent="0" algn="l">
              <a:buNone/>
              <a:defRPr sz="800">
                <a:solidFill>
                  <a:srgbClr val="7E858E"/>
                </a:solidFill>
              </a:defRPr>
            </a:lvl3pPr>
            <a:lvl4pPr marL="1371600" indent="0" algn="l">
              <a:buNone/>
              <a:defRPr sz="700">
                <a:solidFill>
                  <a:srgbClr val="7E858E"/>
                </a:solidFill>
              </a:defRPr>
            </a:lvl4pPr>
            <a:lvl5pPr marL="1828800" indent="0" algn="l">
              <a:buNone/>
              <a:defRPr sz="700">
                <a:solidFill>
                  <a:srgbClr val="7E858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53896" y="1131590"/>
            <a:ext cx="8229600" cy="2592288"/>
          </a:xfrm>
        </p:spPr>
        <p:txBody>
          <a:bodyPr/>
          <a:lstStyle>
            <a:lvl1pPr marL="0" indent="0" algn="l">
              <a:buNone/>
              <a:defRPr sz="1200">
                <a:solidFill>
                  <a:srgbClr val="7E858E"/>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4DCA39C1-9EEA-9D48-8504-40AA32CB59C2}" type="datetimeFigureOut">
              <a:rPr lang="en-US"/>
              <a:pPr>
                <a:defRPr/>
              </a:pPr>
              <a:t>10/11/16</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8" name="Slide Number Placeholder 5"/>
          <p:cNvSpPr>
            <a:spLocks noGrp="1"/>
          </p:cNvSpPr>
          <p:nvPr>
            <p:ph type="sldNum" sz="quarter" idx="16"/>
          </p:nvPr>
        </p:nvSpPr>
        <p:spPr/>
        <p:txBody>
          <a:bodyPr/>
          <a:lstStyle>
            <a:lvl1pPr>
              <a:defRPr/>
            </a:lvl1pPr>
          </a:lstStyle>
          <a:p>
            <a:pPr>
              <a:defRPr/>
            </a:pPr>
            <a:fld id="{88B9C380-8502-5241-8F78-9A93FE1D8099}" type="slidenum">
              <a:rPr lang="en-US"/>
              <a:pPr>
                <a:defRPr/>
              </a:pPr>
              <a:t>‹#›</a:t>
            </a:fld>
            <a:endParaRPr lang="en-US"/>
          </a:p>
        </p:txBody>
      </p:sp>
    </p:spTree>
    <p:extLst>
      <p:ext uri="{BB962C8B-B14F-4D97-AF65-F5344CB8AC3E}">
        <p14:creationId xmlns:p14="http://schemas.microsoft.com/office/powerpoint/2010/main" val="32620897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68D20BA-C915-924E-98D4-17A4D860623A}" type="datetimeFigureOut">
              <a:rPr lang="en-US"/>
              <a:pPr>
                <a:defRPr/>
              </a:pPr>
              <a:t>10/11/16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AAF9243-CB73-304B-B47A-AB358487D5DB}" type="slidenum">
              <a:rPr lang="en-US"/>
              <a:pPr>
                <a:defRPr/>
              </a:pPr>
              <a:t>‹#›</a:t>
            </a:fld>
            <a:endParaRPr lang="en-US"/>
          </a:p>
        </p:txBody>
      </p:sp>
    </p:spTree>
    <p:extLst>
      <p:ext uri="{BB962C8B-B14F-4D97-AF65-F5344CB8AC3E}">
        <p14:creationId xmlns:p14="http://schemas.microsoft.com/office/powerpoint/2010/main" val="41797502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1200"/>
            </a:lvl1pPr>
            <a:lvl2pPr>
              <a:defRPr sz="1100"/>
            </a:lvl2pPr>
            <a:lvl3pPr>
              <a:defRPr sz="1050"/>
            </a:lvl3pPr>
            <a:lvl4pPr>
              <a:defRPr sz="1000"/>
            </a:lvl4pPr>
            <a:lvl5pPr>
              <a:defRPr sz="1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1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D2EA30-7231-E240-AB21-74D1EEFAD7E9}" type="datetimeFigureOut">
              <a:rPr lang="en-US"/>
              <a:pPr>
                <a:defRPr/>
              </a:pPr>
              <a:t>10/11/16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C1E2B2-D2A9-A449-B1BE-A31A0EA29F3D}" type="slidenum">
              <a:rPr lang="en-US"/>
              <a:pPr>
                <a:defRPr/>
              </a:pPr>
              <a:t>‹#›</a:t>
            </a:fld>
            <a:endParaRPr lang="en-US"/>
          </a:p>
        </p:txBody>
      </p:sp>
    </p:spTree>
    <p:extLst>
      <p:ext uri="{BB962C8B-B14F-4D97-AF65-F5344CB8AC3E}">
        <p14:creationId xmlns:p14="http://schemas.microsoft.com/office/powerpoint/2010/main" val="2513463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6DDA63-FDF6-944D-A246-E04505662C6A}" type="datetimeFigureOut">
              <a:rPr lang="en-US"/>
              <a:pPr>
                <a:defRPr/>
              </a:pPr>
              <a:t>10/11/16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2969FF-7857-8344-A577-4080191463DF}" type="slidenum">
              <a:rPr lang="en-US"/>
              <a:pPr>
                <a:defRPr/>
              </a:pPr>
              <a:t>‹#›</a:t>
            </a:fld>
            <a:endParaRPr lang="en-US"/>
          </a:p>
        </p:txBody>
      </p:sp>
    </p:spTree>
    <p:extLst>
      <p:ext uri="{BB962C8B-B14F-4D97-AF65-F5344CB8AC3E}">
        <p14:creationId xmlns:p14="http://schemas.microsoft.com/office/powerpoint/2010/main" val="34808203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sz="1200"/>
            </a:lvl1pPr>
            <a:lvl2pPr>
              <a:defRPr sz="1100"/>
            </a:lvl2pPr>
            <a:lvl3pPr>
              <a:defRPr sz="105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69CCB29-A00A-E843-8195-D2A085282BFC}"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80F571-A932-E040-B7F2-C8382F7EE2B3}" type="slidenum">
              <a:rPr lang="en-US"/>
              <a:pPr>
                <a:defRPr/>
              </a:pPr>
              <a:t>‹#›</a:t>
            </a:fld>
            <a:endParaRPr lang="en-US"/>
          </a:p>
        </p:txBody>
      </p:sp>
    </p:spTree>
    <p:extLst>
      <p:ext uri="{BB962C8B-B14F-4D97-AF65-F5344CB8AC3E}">
        <p14:creationId xmlns:p14="http://schemas.microsoft.com/office/powerpoint/2010/main" val="32650038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lvl1pPr>
              <a:defRPr sz="1200"/>
            </a:lvl1pPr>
            <a:lvl2pPr>
              <a:defRPr sz="1100"/>
            </a:lvl2pPr>
            <a:lvl3pPr>
              <a:defRPr sz="105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F548D5F-0E42-C14B-A301-B0BDFA716B99}"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45B6C9-E94D-3047-ADA5-C1CD7D80B41B}" type="slidenum">
              <a:rPr lang="en-US"/>
              <a:pPr>
                <a:defRPr/>
              </a:pPr>
              <a:t>‹#›</a:t>
            </a:fld>
            <a:endParaRPr lang="en-US"/>
          </a:p>
        </p:txBody>
      </p:sp>
    </p:spTree>
    <p:extLst>
      <p:ext uri="{BB962C8B-B14F-4D97-AF65-F5344CB8AC3E}">
        <p14:creationId xmlns:p14="http://schemas.microsoft.com/office/powerpoint/2010/main" val="16795119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0"/>
            <a:ext cx="8229600" cy="685800"/>
          </a:xfrm>
          <a:prstGeom prst="rect">
            <a:avLst/>
          </a:prstGeom>
          <a:noFill/>
          <a:ln>
            <a:noFill/>
          </a:ln>
        </p:spPr>
        <p:txBody>
          <a:bodyPr/>
          <a:lstStyle>
            <a:lvl1pPr algn="l" rtl="0">
              <a:lnSpc>
                <a:spcPct val="100000"/>
              </a:lnSpc>
              <a:spcBef>
                <a:spcPts val="0"/>
              </a:spcBef>
              <a:spcAft>
                <a:spcPts val="0"/>
              </a:spcAft>
              <a:defRPr/>
            </a:lvl1pPr>
            <a:lvl2pPr algn="l" rtl="0">
              <a:lnSpc>
                <a:spcPct val="107692"/>
              </a:lnSpc>
              <a:spcBef>
                <a:spcPts val="0"/>
              </a:spcBef>
              <a:spcAft>
                <a:spcPts val="0"/>
              </a:spcAft>
              <a:defRPr/>
            </a:lvl2pPr>
            <a:lvl3pPr algn="l" rtl="0">
              <a:lnSpc>
                <a:spcPct val="107692"/>
              </a:lnSpc>
              <a:spcBef>
                <a:spcPts val="0"/>
              </a:spcBef>
              <a:spcAft>
                <a:spcPts val="0"/>
              </a:spcAft>
              <a:defRPr/>
            </a:lvl3pPr>
            <a:lvl4pPr algn="l" rtl="0">
              <a:lnSpc>
                <a:spcPct val="107692"/>
              </a:lnSpc>
              <a:spcBef>
                <a:spcPts val="0"/>
              </a:spcBef>
              <a:spcAft>
                <a:spcPts val="0"/>
              </a:spcAft>
              <a:defRPr/>
            </a:lvl4pPr>
            <a:lvl5pPr algn="l" rtl="0">
              <a:lnSpc>
                <a:spcPct val="107692"/>
              </a:lnSpc>
              <a:spcBef>
                <a:spcPts val="0"/>
              </a:spcBef>
              <a:spcAft>
                <a:spcPts val="0"/>
              </a:spcAft>
              <a:defRPr/>
            </a:lvl5pPr>
            <a:lvl6pPr marL="457200" algn="l" rtl="0">
              <a:lnSpc>
                <a:spcPct val="107692"/>
              </a:lnSpc>
              <a:spcBef>
                <a:spcPts val="0"/>
              </a:spcBef>
              <a:spcAft>
                <a:spcPts val="0"/>
              </a:spcAft>
              <a:defRPr/>
            </a:lvl6pPr>
            <a:lvl7pPr marL="914400" algn="l" rtl="0">
              <a:lnSpc>
                <a:spcPct val="107692"/>
              </a:lnSpc>
              <a:spcBef>
                <a:spcPts val="0"/>
              </a:spcBef>
              <a:spcAft>
                <a:spcPts val="0"/>
              </a:spcAft>
              <a:defRPr/>
            </a:lvl7pPr>
            <a:lvl8pPr marL="1371600" algn="l" rtl="0">
              <a:lnSpc>
                <a:spcPct val="107692"/>
              </a:lnSpc>
              <a:spcBef>
                <a:spcPts val="0"/>
              </a:spcBef>
              <a:spcAft>
                <a:spcPts val="0"/>
              </a:spcAft>
              <a:defRPr/>
            </a:lvl8pPr>
            <a:lvl9pPr marL="1828800" algn="l" rtl="0">
              <a:lnSpc>
                <a:spcPct val="107692"/>
              </a:lnSpc>
              <a:spcBef>
                <a:spcPts val="0"/>
              </a:spcBef>
              <a:spcAft>
                <a:spcPts val="0"/>
              </a:spcAft>
              <a:defRPr/>
            </a:lvl9pPr>
          </a:lstStyle>
          <a:p>
            <a:endParaRPr/>
          </a:p>
        </p:txBody>
      </p:sp>
      <p:sp>
        <p:nvSpPr>
          <p:cNvPr id="28" name="Shape 28"/>
          <p:cNvSpPr txBox="1">
            <a:spLocks noGrp="1"/>
          </p:cNvSpPr>
          <p:nvPr>
            <p:ph type="body" idx="1"/>
          </p:nvPr>
        </p:nvSpPr>
        <p:spPr>
          <a:xfrm>
            <a:off x="457200" y="941918"/>
            <a:ext cx="8229600" cy="3652705"/>
          </a:xfrm>
          <a:prstGeom prst="rect">
            <a:avLst/>
          </a:prstGeom>
          <a:noFill/>
          <a:ln>
            <a:noFill/>
          </a:ln>
        </p:spPr>
        <p:txBody>
          <a:bodyPr lIns="91425" tIns="91425" rIns="91425" bIns="91425" anchor="t" anchorCtr="0"/>
          <a:lstStyle>
            <a:lvl1pPr marL="342900" indent="-190500" algn="l" rtl="0">
              <a:spcBef>
                <a:spcPts val="480"/>
              </a:spcBef>
              <a:spcAft>
                <a:spcPts val="0"/>
              </a:spcAft>
              <a:buClr>
                <a:srgbClr val="282B2E"/>
              </a:buClr>
              <a:buFont typeface="Calibri"/>
              <a:buChar char="•"/>
              <a:defRPr/>
            </a:lvl1pPr>
            <a:lvl2pPr marL="742950" indent="-158750" algn="l" rtl="0">
              <a:spcBef>
                <a:spcPts val="400"/>
              </a:spcBef>
              <a:spcAft>
                <a:spcPts val="0"/>
              </a:spcAft>
              <a:buClr>
                <a:srgbClr val="282B2E"/>
              </a:buClr>
              <a:buFont typeface="Calibri"/>
              <a:buChar char="–"/>
              <a:defRPr/>
            </a:lvl2pPr>
            <a:lvl3pPr marL="1143000" indent="-114300" algn="l" rtl="0">
              <a:spcBef>
                <a:spcPts val="360"/>
              </a:spcBef>
              <a:spcAft>
                <a:spcPts val="0"/>
              </a:spcAft>
              <a:buClr>
                <a:srgbClr val="282B2E"/>
              </a:buClr>
              <a:buFont typeface="Calibri"/>
              <a:buChar char="•"/>
              <a:defRPr/>
            </a:lvl3pPr>
            <a:lvl4pPr marL="1600200" indent="-114300" algn="l" rtl="0">
              <a:spcBef>
                <a:spcPts val="360"/>
              </a:spcBef>
              <a:spcAft>
                <a:spcPts val="0"/>
              </a:spcAft>
              <a:buClr>
                <a:srgbClr val="282B2E"/>
              </a:buClr>
              <a:buFont typeface="Calibri"/>
              <a:buChar char="–"/>
              <a:defRPr/>
            </a:lvl4pPr>
            <a:lvl5pPr marL="2057400" indent="-114300" algn="l" rtl="0">
              <a:spcBef>
                <a:spcPts val="360"/>
              </a:spcBef>
              <a:spcAft>
                <a:spcPts val="0"/>
              </a:spcAft>
              <a:buClr>
                <a:srgbClr val="282B2E"/>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4" name="Shape 31"/>
          <p:cNvSpPr txBox="1">
            <a:spLocks noGrp="1"/>
          </p:cNvSpPr>
          <p:nvPr>
            <p:ph type="sldNum" idx="10"/>
          </p:nvPr>
        </p:nvSpPr>
        <p:spPr/>
        <p:txBody>
          <a:bodyPr/>
          <a:lstStyle>
            <a:lvl1pPr marL="0" marR="0" indent="0" algn="l" rtl="0" eaLnBrk="0" hangingPunct="0">
              <a:spcBef>
                <a:spcPts val="0"/>
              </a:spcBef>
              <a:defRPr sz="3200">
                <a:solidFill>
                  <a:schemeClr val="tx1"/>
                </a:solidFill>
                <a:cs typeface="ＭＳ Ｐゴシック" charset="0"/>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a:defRPr/>
            </a:pPr>
            <a:endParaRPr>
              <a:solidFill>
                <a:srgbClr val="50565C"/>
              </a:solidFill>
            </a:endParaRPr>
          </a:p>
        </p:txBody>
      </p:sp>
    </p:spTree>
    <p:extLst>
      <p:ext uri="{BB962C8B-B14F-4D97-AF65-F5344CB8AC3E}">
        <p14:creationId xmlns:p14="http://schemas.microsoft.com/office/powerpoint/2010/main" val="1052419745"/>
      </p:ext>
    </p:extLst>
  </p:cSld>
  <p:clrMapOvr>
    <a:masterClrMapping/>
  </p:clrMapOvr>
  <p:transition xmlns:p14="http://schemas.microsoft.com/office/powerpoint/2010/mai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auto">
          <a:xfrm>
            <a:off x="457200" y="4767264"/>
            <a:ext cx="2133600" cy="2738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cs typeface="Arial" charset="0"/>
                <a:sym typeface="Arial" charset="0"/>
              </a:defRPr>
            </a:lvl1pPr>
          </a:lstStyle>
          <a:p>
            <a:pPr>
              <a:defRPr/>
            </a:pPr>
            <a:fld id="{515DAC0B-9262-1B4B-AB77-5CB2F41DED66}" type="datetime1">
              <a:rPr lang="en-US">
                <a:latin typeface="Arial" charset="0"/>
              </a:rPr>
              <a:pPr>
                <a:defRPr/>
              </a:pPr>
              <a:t>10/11/16</a:t>
            </a:fld>
            <a:endParaRPr lang="en-US">
              <a:latin typeface="Arial" charset="0"/>
            </a:endParaRPr>
          </a:p>
        </p:txBody>
      </p:sp>
      <p:sp>
        <p:nvSpPr>
          <p:cNvPr id="3" name="Footer Placeholder 2"/>
          <p:cNvSpPr>
            <a:spLocks noGrp="1"/>
          </p:cNvSpPr>
          <p:nvPr>
            <p:ph type="ftr" sz="quarter" idx="11"/>
          </p:nvPr>
        </p:nvSpPr>
        <p:spPr bwMode="auto">
          <a:xfrm>
            <a:off x="3124200" y="4767264"/>
            <a:ext cx="2895600" cy="2738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cs typeface="Arial" charset="0"/>
                <a:sym typeface="Arial" charset="0"/>
              </a:defRPr>
            </a:lvl1pPr>
          </a:lstStyle>
          <a:p>
            <a:pPr>
              <a:defRPr/>
            </a:pPr>
            <a:endParaRPr lang="en-US">
              <a:latin typeface="Arial" charset="0"/>
            </a:endParaRPr>
          </a:p>
        </p:txBody>
      </p:sp>
      <p:sp>
        <p:nvSpPr>
          <p:cNvPr id="4" name="Slide Number Placeholder 3"/>
          <p:cNvSpPr>
            <a:spLocks noGrp="1"/>
          </p:cNvSpPr>
          <p:nvPr>
            <p:ph type="sldNum" sz="quarter" idx="12"/>
          </p:nvPr>
        </p:nvSpPr>
        <p:spPr/>
        <p:txBody>
          <a:bodyPr/>
          <a:lstStyle>
            <a:lvl1pPr eaLnBrk="0" hangingPunct="0">
              <a:spcBef>
                <a:spcPts val="0"/>
              </a:spcBef>
              <a:defRPr sz="3200">
                <a:solidFill>
                  <a:schemeClr val="tx1"/>
                </a:solidFill>
                <a:cs typeface="ＭＳ Ｐゴシック" charset="0"/>
              </a:defRPr>
            </a:lvl1pPr>
          </a:lstStyle>
          <a:p>
            <a:pPr>
              <a:defRPr/>
            </a:pPr>
            <a:fld id="{A96E93C3-E199-8540-8EEE-9506F938B41C}" type="slidenum">
              <a:rPr lang="en-US">
                <a:solidFill>
                  <a:srgbClr val="50565C"/>
                </a:solidFill>
              </a:rPr>
              <a:pPr>
                <a:defRPr/>
              </a:pPr>
              <a:t>‹#›</a:t>
            </a:fld>
            <a:endParaRPr lang="en-US">
              <a:solidFill>
                <a:srgbClr val="50565C"/>
              </a:solidFill>
            </a:endParaRPr>
          </a:p>
        </p:txBody>
      </p:sp>
    </p:spTree>
    <p:extLst>
      <p:ext uri="{BB962C8B-B14F-4D97-AF65-F5344CB8AC3E}">
        <p14:creationId xmlns:p14="http://schemas.microsoft.com/office/powerpoint/2010/main" val="390618623"/>
      </p:ext>
    </p:extLst>
  </p:cSld>
  <p:clrMapOvr>
    <a:masterClrMapping/>
  </p:clrMapOvr>
  <p:transition xmlns:p14="http://schemas.microsoft.com/office/powerpoint/2010/mai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Shape 26"/>
        <p:cNvGrpSpPr/>
        <p:nvPr/>
      </p:nvGrpSpPr>
      <p:grpSpPr>
        <a:xfrm>
          <a:off x="0" y="0"/>
          <a:ext cx="0" cy="0"/>
          <a:chOff x="0" y="0"/>
          <a:chExt cx="0" cy="0"/>
        </a:xfrm>
      </p:grpSpPr>
      <p:sp>
        <p:nvSpPr>
          <p:cNvPr id="28" name="Shape 28"/>
          <p:cNvSpPr txBox="1">
            <a:spLocks noGrp="1"/>
          </p:cNvSpPr>
          <p:nvPr>
            <p:ph type="body" idx="1"/>
          </p:nvPr>
        </p:nvSpPr>
        <p:spPr>
          <a:xfrm>
            <a:off x="457200" y="941918"/>
            <a:ext cx="8229600" cy="3652705"/>
          </a:xfrm>
          <a:prstGeom prst="rect">
            <a:avLst/>
          </a:prstGeom>
          <a:noFill/>
          <a:ln>
            <a:noFill/>
          </a:ln>
        </p:spPr>
        <p:txBody>
          <a:bodyPr lIns="91425" tIns="91425" rIns="91425" bIns="91425" anchor="t" anchorCtr="0"/>
          <a:lstStyle>
            <a:lvl1pPr marL="342900" indent="-190500" algn="l" rtl="0">
              <a:spcBef>
                <a:spcPts val="480"/>
              </a:spcBef>
              <a:spcAft>
                <a:spcPts val="0"/>
              </a:spcAft>
              <a:buClr>
                <a:srgbClr val="282B2E"/>
              </a:buClr>
              <a:buFont typeface="Calibri"/>
              <a:buChar char="•"/>
              <a:defRPr/>
            </a:lvl1pPr>
            <a:lvl2pPr marL="742950" indent="-158750" algn="l" rtl="0">
              <a:spcBef>
                <a:spcPts val="400"/>
              </a:spcBef>
              <a:spcAft>
                <a:spcPts val="0"/>
              </a:spcAft>
              <a:buClr>
                <a:srgbClr val="282B2E"/>
              </a:buClr>
              <a:buFont typeface="Calibri"/>
              <a:buChar char="–"/>
              <a:defRPr/>
            </a:lvl2pPr>
            <a:lvl3pPr marL="1143000" indent="-114300" algn="l" rtl="0">
              <a:spcBef>
                <a:spcPts val="360"/>
              </a:spcBef>
              <a:spcAft>
                <a:spcPts val="0"/>
              </a:spcAft>
              <a:buClr>
                <a:srgbClr val="282B2E"/>
              </a:buClr>
              <a:buFont typeface="Calibri"/>
              <a:buChar char="•"/>
              <a:defRPr/>
            </a:lvl3pPr>
            <a:lvl4pPr marL="1600200" indent="-114300" algn="l" rtl="0">
              <a:spcBef>
                <a:spcPts val="360"/>
              </a:spcBef>
              <a:spcAft>
                <a:spcPts val="0"/>
              </a:spcAft>
              <a:buClr>
                <a:srgbClr val="282B2E"/>
              </a:buClr>
              <a:buFont typeface="Calibri"/>
              <a:buChar char="–"/>
              <a:defRPr/>
            </a:lvl4pPr>
            <a:lvl5pPr marL="2057400" indent="-114300" algn="l" rtl="0">
              <a:spcBef>
                <a:spcPts val="360"/>
              </a:spcBef>
              <a:spcAft>
                <a:spcPts val="0"/>
              </a:spcAft>
              <a:buClr>
                <a:srgbClr val="282B2E"/>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dirty="0"/>
          </a:p>
        </p:txBody>
      </p:sp>
      <p:sp>
        <p:nvSpPr>
          <p:cNvPr id="4" name="Shape 31"/>
          <p:cNvSpPr txBox="1">
            <a:spLocks noGrp="1"/>
          </p:cNvSpPr>
          <p:nvPr>
            <p:ph type="sldNum" idx="10"/>
          </p:nvPr>
        </p:nvSpPr>
        <p:spPr/>
        <p:txBody>
          <a:bodyPr/>
          <a:lstStyle>
            <a:lvl1pPr marL="0" marR="0" indent="0" algn="l" rtl="0" eaLnBrk="0" hangingPunct="0">
              <a:spcBef>
                <a:spcPts val="0"/>
              </a:spcBef>
              <a:defRPr sz="3200">
                <a:cs typeface="ＭＳ Ｐゴシック" charset="0"/>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a:defRPr/>
            </a:pPr>
            <a:endParaRPr/>
          </a:p>
        </p:txBody>
      </p:sp>
    </p:spTree>
    <p:extLst>
      <p:ext uri="{BB962C8B-B14F-4D97-AF65-F5344CB8AC3E}">
        <p14:creationId xmlns:p14="http://schemas.microsoft.com/office/powerpoint/2010/main" val="1983444531"/>
      </p:ext>
    </p:extLst>
  </p:cSld>
  <p:clrMapOvr>
    <a:masterClrMapping/>
  </p:clrMapOvr>
  <p:transition xmlns:p14="http://schemas.microsoft.com/office/powerpoint/2010/mai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143250" y="1851025"/>
            <a:ext cx="2820988"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120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Rectangle 11"/>
          <p:cNvSpPr/>
          <p:nvPr userDrawn="1"/>
        </p:nvSpPr>
        <p:spPr>
          <a:xfrm flipV="1">
            <a:off x="0" y="2601468"/>
            <a:ext cx="9144000" cy="2542032"/>
          </a:xfrm>
          <a:prstGeom prst="rect">
            <a:avLst/>
          </a:prstGeom>
          <a:solidFill>
            <a:srgbClr val="71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DAE3E2"/>
                </a:solidFill>
                <a:latin typeface="Calibri"/>
              </a:rPr>
              <a:t> </a:t>
            </a:r>
            <a:endParaRPr lang="en-US" dirty="0">
              <a:solidFill>
                <a:srgbClr val="DAE3E2"/>
              </a:solidFill>
              <a:latin typeface="Calibri"/>
            </a:endParaRPr>
          </a:p>
        </p:txBody>
      </p:sp>
      <p:pic>
        <p:nvPicPr>
          <p:cNvPr id="7" name="Picture 6"/>
          <p:cNvPicPr>
            <a:picLocks noChangeAspect="1"/>
          </p:cNvPicPr>
          <p:nvPr userDrawn="1"/>
        </p:nvPicPr>
        <p:blipFill>
          <a:blip r:embed="rId2">
            <a:alphaModFix amt="15000"/>
            <a:extLst>
              <a:ext uri="{28A0092B-C50C-407E-A947-70E740481C1C}">
                <a14:useLocalDpi xmlns:a14="http://schemas.microsoft.com/office/drawing/2010/main"/>
              </a:ext>
            </a:extLst>
          </a:blip>
          <a:srcRect/>
          <a:stretch>
            <a:fillRect/>
          </a:stretch>
        </p:blipFill>
        <p:spPr bwMode="auto">
          <a:xfrm>
            <a:off x="-3276600" y="-6027738"/>
            <a:ext cx="15841663" cy="1745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0" y="506"/>
            <a:ext cx="9144000" cy="514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492500" y="1419622"/>
            <a:ext cx="21240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859782"/>
            <a:ext cx="7772400" cy="648072"/>
          </a:xfrm>
        </p:spPr>
        <p:txBody>
          <a:bodyPr anchor="ctr"/>
          <a:lstStyle>
            <a:lvl1pPr algn="ctr">
              <a:defRPr sz="28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507854"/>
            <a:ext cx="7776864" cy="432048"/>
          </a:xfrm>
        </p:spPr>
        <p:txBody>
          <a:bodyPr/>
          <a:lstStyle>
            <a:lvl1pPr marL="0" indent="0" algn="ctr">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4621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500"/>
                                        <p:tgtEl>
                                          <p:spTgt spid="8"/>
                                        </p:tgtEl>
                                      </p:cBhvr>
                                    </p:animEffect>
                                    <p:set>
                                      <p:cBhvr>
                                        <p:cTn id="12" dur="1" fill="hold">
                                          <p:stCondLst>
                                            <p:cond delay="1499"/>
                                          </p:stCondLst>
                                        </p:cTn>
                                        <p:tgtEl>
                                          <p:spTgt spid="8"/>
                                        </p:tgtEl>
                                        <p:attrNameLst>
                                          <p:attrName>style.visibility</p:attrName>
                                        </p:attrNameLst>
                                      </p:cBhvr>
                                      <p:to>
                                        <p:strVal val="hidden"/>
                                      </p:to>
                                    </p:set>
                                  </p:childTnLst>
                                </p:cTn>
                              </p:par>
                            </p:childTnLst>
                          </p:cTn>
                        </p:par>
                        <p:par>
                          <p:cTn id="13" fill="hold">
                            <p:stCondLst>
                              <p:cond delay="3500"/>
                            </p:stCondLst>
                            <p:childTnLst>
                              <p:par>
                                <p:cTn id="14" presetID="2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2000" fill="hold"/>
                                        <p:tgtEl>
                                          <p:spTgt spid="7"/>
                                        </p:tgtEl>
                                        <p:attrNameLst>
                                          <p:attrName>ppt_w</p:attrName>
                                        </p:attrNameLst>
                                      </p:cBhvr>
                                      <p:tavLst>
                                        <p:tav tm="0">
                                          <p:val>
                                            <p:fltVal val="0"/>
                                          </p:val>
                                        </p:tav>
                                        <p:tav tm="100000">
                                          <p:val>
                                            <p:strVal val="#ppt_w"/>
                                          </p:val>
                                        </p:tav>
                                      </p:tavLst>
                                    </p:anim>
                                    <p:anim calcmode="lin" valueType="num">
                                      <p:cBhvr>
                                        <p:cTn id="17" dur="2000" fill="hold"/>
                                        <p:tgtEl>
                                          <p:spTgt spid="7"/>
                                        </p:tgtEl>
                                        <p:attrNameLst>
                                          <p:attrName>ppt_h</p:attrName>
                                        </p:attrNameLst>
                                      </p:cBhvr>
                                      <p:tavLst>
                                        <p:tav tm="0">
                                          <p:val>
                                            <p:fltVal val="0"/>
                                          </p:val>
                                        </p:tav>
                                        <p:tav tm="100000">
                                          <p:val>
                                            <p:strVal val="#ppt_h"/>
                                          </p:val>
                                        </p:tav>
                                      </p:tavLst>
                                    </p:anim>
                                  </p:childTnLst>
                                </p:cTn>
                              </p:par>
                            </p:childTnLst>
                          </p:cTn>
                        </p:par>
                        <p:par>
                          <p:cTn id="18" fill="hold">
                            <p:stCondLst>
                              <p:cond delay="55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1000"/>
                                        <p:tgtEl>
                                          <p:spTgt spid="2"/>
                                        </p:tgtEl>
                                      </p:cBhvr>
                                    </p:animEffect>
                                  </p:childTnLst>
                                </p:cTn>
                              </p:par>
                            </p:childTnLst>
                          </p:cTn>
                        </p:par>
                        <p:par>
                          <p:cTn id="22" fill="hold">
                            <p:stCondLst>
                              <p:cond delay="6500"/>
                            </p:stCondLst>
                            <p:childTnLst>
                              <p:par>
                                <p:cTn id="23" presetID="10" presetClass="entr" presetSubtype="0" fill="hold" grpId="0"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l">
              <a:defRPr sz="36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FD06AED-B14D-494B-A600-94661A4AD492}" type="datetimeFigureOut">
              <a:rPr lang="en-US"/>
              <a:pPr>
                <a:defRPr/>
              </a:pPr>
              <a:t>10/11/16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D094D4-0AB0-A044-803C-A04E3420E829}" type="slidenum">
              <a:rPr lang="en-US"/>
              <a:pPr>
                <a:defRPr/>
              </a:pPr>
              <a:t>‹#›</a:t>
            </a:fld>
            <a:endParaRPr lang="en-US"/>
          </a:p>
        </p:txBody>
      </p:sp>
    </p:spTree>
    <p:extLst>
      <p:ext uri="{BB962C8B-B14F-4D97-AF65-F5344CB8AC3E}">
        <p14:creationId xmlns:p14="http://schemas.microsoft.com/office/powerpoint/2010/main" val="4050984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2427734"/>
            <a:ext cx="7772400" cy="864096"/>
          </a:xfrm>
        </p:spPr>
        <p:txBody>
          <a:bodyPr anchor="ctr"/>
          <a:lstStyle>
            <a:lvl1pPr algn="ctr">
              <a:defRPr sz="2800">
                <a:solidFill>
                  <a:srgbClr val="81838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291830"/>
            <a:ext cx="7776864" cy="1098426"/>
          </a:xfrm>
        </p:spPr>
        <p:txBody>
          <a:bodyPr/>
          <a:lstStyle>
            <a:lvl1pPr marL="0" indent="0" algn="ctr">
              <a:buNone/>
              <a:defRPr sz="2000">
                <a:solidFill>
                  <a:srgbClr val="2083C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OptimaMark_NoText_RGB.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924300" y="627534"/>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Tree>
    <p:extLst>
      <p:ext uri="{BB962C8B-B14F-4D97-AF65-F5344CB8AC3E}">
        <p14:creationId xmlns:p14="http://schemas.microsoft.com/office/powerpoint/2010/main" val="403873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strVal val="#ppt_w*0.70"/>
                                          </p:val>
                                        </p:tav>
                                        <p:tav tm="100000">
                                          <p:val>
                                            <p:strVal val="#ppt_w"/>
                                          </p:val>
                                        </p:tav>
                                      </p:tavLst>
                                    </p:anim>
                                    <p:anim calcmode="lin" valueType="num">
                                      <p:cBhvr>
                                        <p:cTn id="8" dur="1500" fill="hold"/>
                                        <p:tgtEl>
                                          <p:spTgt spid="10"/>
                                        </p:tgtEl>
                                        <p:attrNameLst>
                                          <p:attrName>ppt_h</p:attrName>
                                        </p:attrNameLst>
                                      </p:cBhvr>
                                      <p:tavLst>
                                        <p:tav tm="0">
                                          <p:val>
                                            <p:strVal val="#ppt_h"/>
                                          </p:val>
                                        </p:tav>
                                        <p:tav tm="100000">
                                          <p:val>
                                            <p:strVal val="#ppt_h"/>
                                          </p:val>
                                        </p:tav>
                                      </p:tavLst>
                                    </p:anim>
                                    <p:animEffect transition="in" filter="fade">
                                      <p:cBhvr>
                                        <p:cTn id="9" dur="1500"/>
                                        <p:tgtEl>
                                          <p:spTgt spid="10"/>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1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2427734"/>
            <a:ext cx="7772400" cy="864096"/>
          </a:xfrm>
        </p:spPr>
        <p:txBody>
          <a:bodyPr anchor="ctr"/>
          <a:lstStyle>
            <a:lvl1pPr algn="ctr">
              <a:defRPr sz="28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291830"/>
            <a:ext cx="7776864" cy="1098426"/>
          </a:xfrm>
        </p:spPr>
        <p:txBody>
          <a:bodyPr/>
          <a:lstStyle>
            <a:lvl1pPr marL="0" indent="0" algn="ctr">
              <a:buNone/>
              <a:defRPr sz="2000">
                <a:solidFill>
                  <a:srgbClr val="2083C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OptimaMark_NoText_RGB.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924300" y="627534"/>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Tree>
    <p:extLst>
      <p:ext uri="{BB962C8B-B14F-4D97-AF65-F5344CB8AC3E}">
        <p14:creationId xmlns:p14="http://schemas.microsoft.com/office/powerpoint/2010/main" val="427189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strVal val="#ppt_w*0.70"/>
                                          </p:val>
                                        </p:tav>
                                        <p:tav tm="100000">
                                          <p:val>
                                            <p:strVal val="#ppt_w"/>
                                          </p:val>
                                        </p:tav>
                                      </p:tavLst>
                                    </p:anim>
                                    <p:anim calcmode="lin" valueType="num">
                                      <p:cBhvr>
                                        <p:cTn id="8" dur="1500" fill="hold"/>
                                        <p:tgtEl>
                                          <p:spTgt spid="10"/>
                                        </p:tgtEl>
                                        <p:attrNameLst>
                                          <p:attrName>ppt_h</p:attrName>
                                        </p:attrNameLst>
                                      </p:cBhvr>
                                      <p:tavLst>
                                        <p:tav tm="0">
                                          <p:val>
                                            <p:strVal val="#ppt_h"/>
                                          </p:val>
                                        </p:tav>
                                        <p:tav tm="100000">
                                          <p:val>
                                            <p:strVal val="#ppt_h"/>
                                          </p:val>
                                        </p:tav>
                                      </p:tavLst>
                                    </p:anim>
                                    <p:animEffect transition="in" filter="fade">
                                      <p:cBhvr>
                                        <p:cTn id="9" dur="1500"/>
                                        <p:tgtEl>
                                          <p:spTgt spid="10"/>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entagon 11"/>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2427734"/>
            <a:ext cx="7772400" cy="648072"/>
          </a:xfrm>
        </p:spPr>
        <p:txBody>
          <a:bodyPr anchor="ctr"/>
          <a:lstStyle>
            <a:lvl1pPr algn="ctr">
              <a:defRPr sz="2800">
                <a:solidFill>
                  <a:srgbClr val="81838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075806"/>
            <a:ext cx="7776864" cy="432048"/>
          </a:xfrm>
        </p:spPr>
        <p:txBody>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OptimaMark_NoText_RGB.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924300" y="627534"/>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flipV="1">
            <a:off x="0" y="3508375"/>
            <a:ext cx="9144000" cy="1635125"/>
          </a:xfrm>
          <a:prstGeom prst="rect">
            <a:avLst/>
          </a:prstGeom>
          <a:solidFill>
            <a:srgbClr val="71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Text Placeholder 8"/>
          <p:cNvSpPr>
            <a:spLocks noGrp="1"/>
          </p:cNvSpPr>
          <p:nvPr>
            <p:ph type="body" sz="quarter" idx="10"/>
          </p:nvPr>
        </p:nvSpPr>
        <p:spPr>
          <a:xfrm>
            <a:off x="684213" y="3651250"/>
            <a:ext cx="7775575" cy="1152525"/>
          </a:xfrm>
        </p:spPr>
        <p:txBody>
          <a:bodyPr/>
          <a:lstStyle>
            <a:lvl1pPr marL="0" indent="0" algn="ctr">
              <a:buNone/>
              <a:defRPr sz="1600">
                <a:solidFill>
                  <a:srgbClr val="FFFFFF"/>
                </a:solidFill>
              </a:defRPr>
            </a:lvl1pPr>
            <a:lvl2pPr marL="457200" indent="0" algn="ctr">
              <a:buNone/>
              <a:defRPr>
                <a:solidFill>
                  <a:srgbClr val="FFFFFF"/>
                </a:solidFill>
              </a:defRPr>
            </a:lvl2pPr>
            <a:lvl3pPr marL="914400" indent="0" algn="ctr">
              <a:buNone/>
              <a:defRPr>
                <a:solidFill>
                  <a:srgbClr val="FFFFFF"/>
                </a:solidFill>
              </a:defRPr>
            </a:lvl3pPr>
            <a:lvl4pPr marL="1371600" indent="0" algn="ctr">
              <a:buNone/>
              <a:defRPr>
                <a:solidFill>
                  <a:srgbClr val="FFFFFF"/>
                </a:solidFill>
              </a:defRPr>
            </a:lvl4pPr>
            <a:lvl5pPr marL="1828800" indent="0" algn="ctr">
              <a:buNone/>
              <a:defRPr>
                <a:solidFill>
                  <a:srgbClr val="FFFFFF"/>
                </a:solidFill>
              </a:defRPr>
            </a:lvl5pPr>
          </a:lstStyle>
          <a:p>
            <a:pPr lvl="0"/>
            <a:r>
              <a:rPr lang="en-US" dirty="0" smtClean="0"/>
              <a:t>Click to edit Master text styles</a:t>
            </a:r>
          </a:p>
        </p:txBody>
      </p:sp>
      <p:sp>
        <p:nvSpPr>
          <p:cNvPr id="11"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Tree>
    <p:extLst>
      <p:ext uri="{BB962C8B-B14F-4D97-AF65-F5344CB8AC3E}">
        <p14:creationId xmlns:p14="http://schemas.microsoft.com/office/powerpoint/2010/main" val="408254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strVal val="#ppt_w*0.70"/>
                                          </p:val>
                                        </p:tav>
                                        <p:tav tm="100000">
                                          <p:val>
                                            <p:strVal val="#ppt_w"/>
                                          </p:val>
                                        </p:tav>
                                      </p:tavLst>
                                    </p:anim>
                                    <p:anim calcmode="lin" valueType="num">
                                      <p:cBhvr>
                                        <p:cTn id="8" dur="1500" fill="hold"/>
                                        <p:tgtEl>
                                          <p:spTgt spid="10"/>
                                        </p:tgtEl>
                                        <p:attrNameLst>
                                          <p:attrName>ppt_h</p:attrName>
                                        </p:attrNameLst>
                                      </p:cBhvr>
                                      <p:tavLst>
                                        <p:tav tm="0">
                                          <p:val>
                                            <p:strVal val="#ppt_h"/>
                                          </p:val>
                                        </p:tav>
                                        <p:tav tm="100000">
                                          <p:val>
                                            <p:strVal val="#ppt_h"/>
                                          </p:val>
                                        </p:tav>
                                      </p:tavLst>
                                    </p:anim>
                                    <p:animEffect transition="in" filter="fade">
                                      <p:cBhvr>
                                        <p:cTn id="9" dur="1500"/>
                                        <p:tgtEl>
                                          <p:spTgt spid="10"/>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childTnLst>
                                </p:cTn>
                              </p:par>
                            </p:childTnLst>
                          </p:cTn>
                        </p:par>
                        <p:par>
                          <p:cTn id="18" fill="hold">
                            <p:stCondLst>
                              <p:cond delay="3500"/>
                            </p:stCondLst>
                            <p:childTnLst>
                              <p:par>
                                <p:cTn id="19" presetID="10" presetClass="entr" presetSubtype="0"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2_Title Slide">
    <p:bg>
      <p:bgPr>
        <a:solidFill>
          <a:srgbClr val="000000"/>
        </a:solidFill>
        <a:effectLst/>
      </p:bgPr>
    </p:bg>
    <p:spTree>
      <p:nvGrpSpPr>
        <p:cNvPr id="1" name=""/>
        <p:cNvGrpSpPr/>
        <p:nvPr/>
      </p:nvGrpSpPr>
      <p:grpSpPr>
        <a:xfrm>
          <a:off x="0" y="0"/>
          <a:ext cx="0" cy="0"/>
          <a:chOff x="0" y="0"/>
          <a:chExt cx="0" cy="0"/>
        </a:xfrm>
      </p:grpSpPr>
      <p:sp>
        <p:nvSpPr>
          <p:cNvPr id="12" name="Pentagon 11"/>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2427734"/>
            <a:ext cx="7772400" cy="648072"/>
          </a:xfrm>
        </p:spPr>
        <p:txBody>
          <a:bodyPr anchor="ctr"/>
          <a:lstStyle>
            <a:lvl1pPr algn="ctr">
              <a:defRPr sz="28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075806"/>
            <a:ext cx="7776864" cy="432048"/>
          </a:xfrm>
        </p:spPr>
        <p:txBody>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OptimaMark_NoText_RGB.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924300" y="627534"/>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flipV="1">
            <a:off x="0" y="3508375"/>
            <a:ext cx="9144000" cy="1635125"/>
          </a:xfrm>
          <a:prstGeom prst="rect">
            <a:avLst/>
          </a:prstGeom>
          <a:solidFill>
            <a:srgbClr val="71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Text Placeholder 8"/>
          <p:cNvSpPr>
            <a:spLocks noGrp="1"/>
          </p:cNvSpPr>
          <p:nvPr>
            <p:ph type="body" sz="quarter" idx="10"/>
          </p:nvPr>
        </p:nvSpPr>
        <p:spPr>
          <a:xfrm>
            <a:off x="684213" y="3651250"/>
            <a:ext cx="7775575" cy="1152525"/>
          </a:xfrm>
        </p:spPr>
        <p:txBody>
          <a:bodyPr/>
          <a:lstStyle>
            <a:lvl1pPr marL="0" indent="0" algn="ctr">
              <a:buNone/>
              <a:defRPr sz="1600">
                <a:solidFill>
                  <a:srgbClr val="FFFFFF"/>
                </a:solidFill>
              </a:defRPr>
            </a:lvl1pPr>
            <a:lvl2pPr marL="457200" indent="0" algn="ctr">
              <a:buNone/>
              <a:defRPr>
                <a:solidFill>
                  <a:srgbClr val="FFFFFF"/>
                </a:solidFill>
              </a:defRPr>
            </a:lvl2pPr>
            <a:lvl3pPr marL="914400" indent="0" algn="ctr">
              <a:buNone/>
              <a:defRPr>
                <a:solidFill>
                  <a:srgbClr val="FFFFFF"/>
                </a:solidFill>
              </a:defRPr>
            </a:lvl3pPr>
            <a:lvl4pPr marL="1371600" indent="0" algn="ctr">
              <a:buNone/>
              <a:defRPr>
                <a:solidFill>
                  <a:srgbClr val="FFFFFF"/>
                </a:solidFill>
              </a:defRPr>
            </a:lvl4pPr>
            <a:lvl5pPr marL="1828800" indent="0" algn="ctr">
              <a:buNone/>
              <a:defRPr>
                <a:solidFill>
                  <a:srgbClr val="FFFFFF"/>
                </a:solidFill>
              </a:defRPr>
            </a:lvl5pPr>
          </a:lstStyle>
          <a:p>
            <a:pPr lvl="0"/>
            <a:r>
              <a:rPr lang="en-US" dirty="0" smtClean="0"/>
              <a:t>Click to edit Master text styles</a:t>
            </a:r>
          </a:p>
        </p:txBody>
      </p:sp>
      <p:sp>
        <p:nvSpPr>
          <p:cNvPr id="11"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Tree>
    <p:extLst>
      <p:ext uri="{BB962C8B-B14F-4D97-AF65-F5344CB8AC3E}">
        <p14:creationId xmlns:p14="http://schemas.microsoft.com/office/powerpoint/2010/main" val="152004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strVal val="#ppt_w*0.70"/>
                                          </p:val>
                                        </p:tav>
                                        <p:tav tm="100000">
                                          <p:val>
                                            <p:strVal val="#ppt_w"/>
                                          </p:val>
                                        </p:tav>
                                      </p:tavLst>
                                    </p:anim>
                                    <p:anim calcmode="lin" valueType="num">
                                      <p:cBhvr>
                                        <p:cTn id="8" dur="1500" fill="hold"/>
                                        <p:tgtEl>
                                          <p:spTgt spid="10"/>
                                        </p:tgtEl>
                                        <p:attrNameLst>
                                          <p:attrName>ppt_h</p:attrName>
                                        </p:attrNameLst>
                                      </p:cBhvr>
                                      <p:tavLst>
                                        <p:tav tm="0">
                                          <p:val>
                                            <p:strVal val="#ppt_h"/>
                                          </p:val>
                                        </p:tav>
                                        <p:tav tm="100000">
                                          <p:val>
                                            <p:strVal val="#ppt_h"/>
                                          </p:val>
                                        </p:tav>
                                      </p:tavLst>
                                    </p:anim>
                                    <p:animEffect transition="in" filter="fade">
                                      <p:cBhvr>
                                        <p:cTn id="9" dur="1500"/>
                                        <p:tgtEl>
                                          <p:spTgt spid="10"/>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childTnLst>
                                </p:cTn>
                              </p:par>
                            </p:childTnLst>
                          </p:cTn>
                        </p:par>
                        <p:par>
                          <p:cTn id="18" fill="hold">
                            <p:stCondLst>
                              <p:cond delay="3500"/>
                            </p:stCondLst>
                            <p:childTnLst>
                              <p:par>
                                <p:cTn id="19" presetID="10" presetClass="entr" presetSubtype="0"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195486"/>
            <a:ext cx="7772400" cy="864096"/>
          </a:xfrm>
        </p:spPr>
        <p:txBody>
          <a:bodyPr anchor="ctr"/>
          <a:lstStyle>
            <a:lvl1pPr algn="ctr">
              <a:defRPr sz="2800">
                <a:solidFill>
                  <a:srgbClr val="81838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1059582"/>
            <a:ext cx="7776864" cy="792088"/>
          </a:xfrm>
        </p:spPr>
        <p:txBody>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83568" y="1923678"/>
            <a:ext cx="7776864" cy="2304256"/>
          </a:xfrm>
        </p:spPr>
        <p:txBody>
          <a:bodyPr/>
          <a:lstStyle>
            <a:lvl1pPr marL="0" indent="0" algn="l">
              <a:buNone/>
              <a:defRPr sz="1600">
                <a:solidFill>
                  <a:srgbClr val="7E858E"/>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dirty="0" smtClean="0"/>
              <a:t>Click to edit Master text styles</a:t>
            </a:r>
          </a:p>
        </p:txBody>
      </p:sp>
      <p:pic>
        <p:nvPicPr>
          <p:cNvPr id="8" name="Picture 7" descr="OptimaMark_NoText_RGB.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371975" y="4443413"/>
            <a:ext cx="4016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7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1000" tmFilter="0, 0; .2, .5; .8, .5; 1, 0"/>
                                        <p:tgtEl>
                                          <p:spTgt spid="8"/>
                                        </p:tgtEl>
                                      </p:cBhvr>
                                    </p:animEffect>
                                    <p:animScale>
                                      <p:cBhvr>
                                        <p:cTn id="19" dur="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3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195486"/>
            <a:ext cx="7772400" cy="864096"/>
          </a:xfrm>
        </p:spPr>
        <p:txBody>
          <a:bodyPr anchor="ctr"/>
          <a:lstStyle>
            <a:lvl1pPr algn="ctr">
              <a:defRPr sz="28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1059582"/>
            <a:ext cx="7776864" cy="792088"/>
          </a:xfrm>
        </p:spPr>
        <p:txBody>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83568" y="1923678"/>
            <a:ext cx="7776864" cy="2304256"/>
          </a:xfrm>
        </p:spPr>
        <p:txBody>
          <a:bodyPr/>
          <a:lstStyle>
            <a:lvl1pPr marL="0" indent="0" algn="l">
              <a:buNone/>
              <a:defRPr sz="1600">
                <a:solidFill>
                  <a:srgbClr val="FFFFFF"/>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dirty="0" smtClean="0"/>
              <a:t>Click to edit Master text styles</a:t>
            </a:r>
          </a:p>
        </p:txBody>
      </p:sp>
      <p:pic>
        <p:nvPicPr>
          <p:cNvPr id="8" name="Picture 7" descr="OptimaMark_NoText_RGB.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371975" y="4443413"/>
            <a:ext cx="4016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79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1000" tmFilter="0, 0; .2, .5; .8, .5; 1, 0"/>
                                        <p:tgtEl>
                                          <p:spTgt spid="8"/>
                                        </p:tgtEl>
                                      </p:cBhvr>
                                    </p:animEffect>
                                    <p:animScale>
                                      <p:cBhvr>
                                        <p:cTn id="19" dur="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13792" y="555526"/>
            <a:ext cx="4750296" cy="2160240"/>
          </a:xfrm>
        </p:spPr>
        <p:txBody>
          <a:bodyPr anchor="ctr"/>
          <a:lstStyle>
            <a:lvl1pPr algn="l">
              <a:lnSpc>
                <a:spcPct val="80000"/>
              </a:lnSpc>
              <a:defRPr sz="5500">
                <a:solidFill>
                  <a:srgbClr val="818386"/>
                </a:solidFill>
              </a:defRPr>
            </a:lvl1pPr>
          </a:lstStyle>
          <a:p>
            <a:r>
              <a:rPr lang="en-US" dirty="0" smtClean="0"/>
              <a:t>Click to edit Master title style</a:t>
            </a:r>
            <a:endParaRPr lang="en-US" dirty="0"/>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11560" y="2787774"/>
            <a:ext cx="4608512" cy="2016224"/>
          </a:xfrm>
        </p:spPr>
        <p:txBody>
          <a:bodyPr/>
          <a:lstStyle>
            <a:lvl1pPr marL="0" indent="0" algn="l">
              <a:buNone/>
              <a:defRPr sz="1200">
                <a:solidFill>
                  <a:srgbClr val="2083CA"/>
                </a:solidFill>
              </a:defRPr>
            </a:lvl1pPr>
            <a:lvl2pPr marL="457200" indent="0" algn="l">
              <a:buNone/>
              <a:defRPr sz="1100">
                <a:solidFill>
                  <a:srgbClr val="2083CA"/>
                </a:solidFill>
              </a:defRPr>
            </a:lvl2pPr>
            <a:lvl3pPr marL="914400" indent="0" algn="l">
              <a:buNone/>
              <a:defRPr sz="1050">
                <a:solidFill>
                  <a:srgbClr val="2083CA"/>
                </a:solidFill>
              </a:defRPr>
            </a:lvl3pPr>
            <a:lvl4pPr marL="1371600" indent="0" algn="l">
              <a:buNone/>
              <a:defRPr sz="1000">
                <a:solidFill>
                  <a:srgbClr val="2083CA"/>
                </a:solidFill>
              </a:defRPr>
            </a:lvl4pPr>
            <a:lvl5pPr marL="1828800" indent="0" algn="l">
              <a:buNone/>
              <a:defRPr sz="1000">
                <a:solidFill>
                  <a:srgbClr val="2083CA"/>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r="16573" b="4933"/>
          <a:stretch>
            <a:fillRect/>
          </a:stretch>
        </p:blipFill>
        <p:spPr bwMode="auto">
          <a:xfrm>
            <a:off x="5435600" y="485775"/>
            <a:ext cx="37084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57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500"/>
                                        <p:tgtEl>
                                          <p:spTgt spid="10"/>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3">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4">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5">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2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13792" y="555526"/>
            <a:ext cx="4750296" cy="2160240"/>
          </a:xfrm>
        </p:spPr>
        <p:txBody>
          <a:bodyPr anchor="ctr"/>
          <a:lstStyle>
            <a:lvl1pPr algn="l">
              <a:lnSpc>
                <a:spcPct val="80000"/>
              </a:lnSpc>
              <a:defRPr sz="5500">
                <a:solidFill>
                  <a:srgbClr val="FFFFFF"/>
                </a:solidFill>
              </a:defRPr>
            </a:lvl1pPr>
          </a:lstStyle>
          <a:p>
            <a:r>
              <a:rPr lang="en-US" dirty="0" smtClean="0"/>
              <a:t>Click to edit Master title style</a:t>
            </a:r>
            <a:endParaRPr lang="en-US" dirty="0"/>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11560" y="2787774"/>
            <a:ext cx="4608512" cy="2016224"/>
          </a:xfrm>
        </p:spPr>
        <p:txBody>
          <a:bodyPr/>
          <a:lstStyle>
            <a:lvl1pPr marL="0" indent="0" algn="l">
              <a:buNone/>
              <a:defRPr sz="1200">
                <a:solidFill>
                  <a:srgbClr val="2083CA"/>
                </a:solidFill>
              </a:defRPr>
            </a:lvl1pPr>
            <a:lvl2pPr marL="457200" indent="0" algn="l">
              <a:buNone/>
              <a:defRPr sz="1100">
                <a:solidFill>
                  <a:srgbClr val="2083CA"/>
                </a:solidFill>
              </a:defRPr>
            </a:lvl2pPr>
            <a:lvl3pPr marL="914400" indent="0" algn="l">
              <a:buNone/>
              <a:defRPr sz="1050">
                <a:solidFill>
                  <a:srgbClr val="2083CA"/>
                </a:solidFill>
              </a:defRPr>
            </a:lvl3pPr>
            <a:lvl4pPr marL="1371600" indent="0" algn="l">
              <a:buNone/>
              <a:defRPr sz="1000">
                <a:solidFill>
                  <a:srgbClr val="2083CA"/>
                </a:solidFill>
              </a:defRPr>
            </a:lvl4pPr>
            <a:lvl5pPr marL="1828800" indent="0" algn="l">
              <a:buNone/>
              <a:defRPr sz="1000">
                <a:solidFill>
                  <a:srgbClr val="2083CA"/>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r="16573" b="4933"/>
          <a:stretch>
            <a:fillRect/>
          </a:stretch>
        </p:blipFill>
        <p:spPr bwMode="auto">
          <a:xfrm>
            <a:off x="5435600" y="485775"/>
            <a:ext cx="37084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78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500"/>
                                        <p:tgtEl>
                                          <p:spTgt spid="10"/>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3">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4">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5">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2"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3" name="Content Placeholder 2"/>
          <p:cNvSpPr>
            <a:spLocks noGrp="1"/>
          </p:cNvSpPr>
          <p:nvPr>
            <p:ph idx="15"/>
          </p:nvPr>
        </p:nvSpPr>
        <p:spPr>
          <a:xfrm>
            <a:off x="611560" y="843558"/>
            <a:ext cx="3312368" cy="3528392"/>
          </a:xfrm>
        </p:spPr>
        <p:txBody>
          <a:bodyPr/>
          <a:lstStyle>
            <a:lvl1pPr marL="0" indent="0" algn="l">
              <a:buNone/>
              <a:defRPr sz="1600">
                <a:solidFill>
                  <a:srgbClr val="818386"/>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08547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4"/>
                                        </p:tgtEl>
                                      </p:cBhvr>
                                    </p:animEffect>
                                    <p:animScale>
                                      <p:cBhvr>
                                        <p:cTn id="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0"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504431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915568"/>
            <a:ext cx="4038600" cy="3394472"/>
          </a:xfrm>
        </p:spPr>
        <p:txBody>
          <a:bodyPr/>
          <a:lstStyle>
            <a:lvl1pPr>
              <a:defRPr sz="1200">
                <a:solidFill>
                  <a:srgbClr val="7E858E"/>
                </a:solidFill>
              </a:defRPr>
            </a:lvl1pPr>
            <a:lvl2pPr>
              <a:defRPr sz="1100">
                <a:solidFill>
                  <a:srgbClr val="7E858E"/>
                </a:solidFill>
              </a:defRPr>
            </a:lvl2pPr>
            <a:lvl3pPr>
              <a:defRPr sz="1050">
                <a:solidFill>
                  <a:srgbClr val="7E858E"/>
                </a:solidFill>
              </a:defRPr>
            </a:lvl3pPr>
            <a:lvl4pPr>
              <a:defRPr sz="1000">
                <a:solidFill>
                  <a:srgbClr val="7E858E"/>
                </a:solidFill>
              </a:defRPr>
            </a:lvl4pPr>
            <a:lvl5pPr>
              <a:defRPr sz="1000">
                <a:solidFill>
                  <a:srgbClr val="7E858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15568"/>
            <a:ext cx="4038600" cy="3394472"/>
          </a:xfrm>
        </p:spPr>
        <p:txBody>
          <a:bodyPr/>
          <a:lstStyle>
            <a:lvl1pPr>
              <a:defRPr sz="1200">
                <a:solidFill>
                  <a:srgbClr val="7E858E"/>
                </a:solidFill>
              </a:defRPr>
            </a:lvl1pPr>
            <a:lvl2pPr>
              <a:defRPr sz="1100">
                <a:solidFill>
                  <a:srgbClr val="7E858E"/>
                </a:solidFill>
              </a:defRPr>
            </a:lvl2pPr>
            <a:lvl3pPr>
              <a:defRPr sz="1050">
                <a:solidFill>
                  <a:srgbClr val="7E858E"/>
                </a:solidFill>
              </a:defRPr>
            </a:lvl3pPr>
            <a:lvl4pPr>
              <a:defRPr sz="1000">
                <a:solidFill>
                  <a:srgbClr val="7E858E"/>
                </a:solidFill>
              </a:defRPr>
            </a:lvl4pPr>
            <a:lvl5pPr>
              <a:defRPr sz="1000">
                <a:solidFill>
                  <a:srgbClr val="7E858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0820453-46C6-E24A-985C-542C8DACFDA4}" type="datetimeFigureOut">
              <a:rPr lang="en-US"/>
              <a:pPr>
                <a:defRPr/>
              </a:pPr>
              <a:t>10/11/16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53B621-8CA7-3842-ADEC-A1844BA692E1}" type="slidenum">
              <a:rPr lang="en-US"/>
              <a:pPr>
                <a:defRPr/>
              </a:pPr>
              <a:t>‹#›</a:t>
            </a:fld>
            <a:endParaRPr lang="en-US"/>
          </a:p>
        </p:txBody>
      </p:sp>
    </p:spTree>
    <p:extLst>
      <p:ext uri="{BB962C8B-B14F-4D97-AF65-F5344CB8AC3E}">
        <p14:creationId xmlns:p14="http://schemas.microsoft.com/office/powerpoint/2010/main" val="5845440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4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2"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3" name="Content Placeholder 2"/>
          <p:cNvSpPr>
            <a:spLocks noGrp="1"/>
          </p:cNvSpPr>
          <p:nvPr>
            <p:ph idx="15"/>
          </p:nvPr>
        </p:nvSpPr>
        <p:spPr>
          <a:xfrm>
            <a:off x="611560" y="843558"/>
            <a:ext cx="3312368" cy="3528392"/>
          </a:xfrm>
        </p:spPr>
        <p:txBody>
          <a:bodyPr/>
          <a:lstStyle>
            <a:lvl1pPr marL="0" indent="0" algn="l">
              <a:buNone/>
              <a:defRPr sz="1600">
                <a:solidFill>
                  <a:srgbClr val="818386"/>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41345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4"/>
                                        </p:tgtEl>
                                      </p:cBhvr>
                                    </p:animEffect>
                                    <p:animScale>
                                      <p:cBhvr>
                                        <p:cTn id="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5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0"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07109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0"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86116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836531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6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0"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93189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7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02844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58382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06252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8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6269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9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47153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a:lvl1pPr>
          </a:lstStyle>
          <a:p>
            <a:r>
              <a:rPr lang="en-US" smtClean="0"/>
              <a:t>Click to edit Master title style</a:t>
            </a:r>
            <a:endParaRPr lang="en-US" dirty="0"/>
          </a:p>
        </p:txBody>
      </p:sp>
      <p:sp>
        <p:nvSpPr>
          <p:cNvPr id="3" name="Text Placeholder 2"/>
          <p:cNvSpPr>
            <a:spLocks noGrp="1"/>
          </p:cNvSpPr>
          <p:nvPr>
            <p:ph type="body" idx="1"/>
          </p:nvPr>
        </p:nvSpPr>
        <p:spPr>
          <a:xfrm>
            <a:off x="457200" y="915568"/>
            <a:ext cx="4040188"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95387"/>
            <a:ext cx="4040188" cy="2963466"/>
          </a:xfrm>
        </p:spPr>
        <p:txBody>
          <a:bodyPr/>
          <a:lstStyle>
            <a:lvl1pPr>
              <a:defRPr sz="1200">
                <a:solidFill>
                  <a:srgbClr val="7E858E"/>
                </a:solidFill>
              </a:defRPr>
            </a:lvl1pPr>
            <a:lvl2pPr>
              <a:defRPr sz="1100">
                <a:solidFill>
                  <a:srgbClr val="7E858E"/>
                </a:solidFill>
              </a:defRPr>
            </a:lvl2pPr>
            <a:lvl3pPr>
              <a:defRPr sz="1050">
                <a:solidFill>
                  <a:srgbClr val="7E858E"/>
                </a:solidFill>
              </a:defRPr>
            </a:lvl3pPr>
            <a:lvl4pPr>
              <a:defRPr sz="1000">
                <a:solidFill>
                  <a:srgbClr val="7E858E"/>
                </a:solidFill>
              </a:defRPr>
            </a:lvl4pPr>
            <a:lvl5pPr>
              <a:defRPr sz="1000">
                <a:solidFill>
                  <a:srgbClr val="7E858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0" y="915568"/>
            <a:ext cx="4041775"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395387"/>
            <a:ext cx="4041775" cy="2963466"/>
          </a:xfrm>
        </p:spPr>
        <p:txBody>
          <a:bodyPr/>
          <a:lstStyle>
            <a:lvl1pPr>
              <a:defRPr sz="1200">
                <a:solidFill>
                  <a:srgbClr val="7E858E"/>
                </a:solidFill>
              </a:defRPr>
            </a:lvl1pPr>
            <a:lvl2pPr>
              <a:defRPr sz="1100">
                <a:solidFill>
                  <a:srgbClr val="7E858E"/>
                </a:solidFill>
              </a:defRPr>
            </a:lvl2pPr>
            <a:lvl3pPr>
              <a:defRPr sz="1050">
                <a:solidFill>
                  <a:srgbClr val="7E858E"/>
                </a:solidFill>
              </a:defRPr>
            </a:lvl3pPr>
            <a:lvl4pPr>
              <a:defRPr sz="1000">
                <a:solidFill>
                  <a:srgbClr val="7E858E"/>
                </a:solidFill>
              </a:defRPr>
            </a:lvl4pPr>
            <a:lvl5pPr>
              <a:defRPr sz="1000">
                <a:solidFill>
                  <a:srgbClr val="7E858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900187-0C47-EB4D-B929-5FDC2D9EBC71}" type="datetimeFigureOut">
              <a:rPr lang="en-US"/>
              <a:pPr>
                <a:defRPr/>
              </a:pPr>
              <a:t>10/11/16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B21E286-3954-C949-8E5C-34C13224B35C}" type="slidenum">
              <a:rPr lang="en-US"/>
              <a:pPr>
                <a:defRPr/>
              </a:pPr>
              <a:t>‹#›</a:t>
            </a:fld>
            <a:endParaRPr lang="en-US"/>
          </a:p>
        </p:txBody>
      </p:sp>
    </p:spTree>
    <p:extLst>
      <p:ext uri="{BB962C8B-B14F-4D97-AF65-F5344CB8AC3E}">
        <p14:creationId xmlns:p14="http://schemas.microsoft.com/office/powerpoint/2010/main" val="16524686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440113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07505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0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3065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1_Title Slide">
    <p:bg>
      <p:bgPr>
        <a:solidFill>
          <a:srgbClr val="000000"/>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1" name="Content Placeholder 2"/>
          <p:cNvSpPr>
            <a:spLocks noGrp="1"/>
          </p:cNvSpPr>
          <p:nvPr>
            <p:ph idx="13"/>
          </p:nvPr>
        </p:nvSpPr>
        <p:spPr>
          <a:xfrm>
            <a:off x="5220072" y="843558"/>
            <a:ext cx="3312368" cy="3528392"/>
          </a:xfrm>
        </p:spPr>
        <p:txBody>
          <a:bodyPr/>
          <a:lstStyle>
            <a:lvl1pPr marL="0" indent="0" algn="l">
              <a:buNone/>
              <a:defRPr sz="1600">
                <a:solidFill>
                  <a:schemeClr val="bg1"/>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2" name="Content Placeholder 2"/>
          <p:cNvSpPr>
            <a:spLocks noGrp="1"/>
          </p:cNvSpPr>
          <p:nvPr>
            <p:ph idx="15"/>
          </p:nvPr>
        </p:nvSpPr>
        <p:spPr>
          <a:xfrm>
            <a:off x="611560"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27714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3"/>
                                        </p:tgtEl>
                                      </p:cBhvr>
                                    </p:animEffect>
                                    <p:animScale>
                                      <p:cBhvr>
                                        <p:cTn id="7"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8" name="Rectangle 7"/>
          <p:cNvSpPr/>
          <p:nvPr userDrawn="1"/>
        </p:nvSpPr>
        <p:spPr>
          <a:xfrm>
            <a:off x="457200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50088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72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124"/>
            <a:ext cx="4572000" cy="257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3" name="Content Placeholder 2"/>
          <p:cNvSpPr>
            <a:spLocks noGrp="1"/>
          </p:cNvSpPr>
          <p:nvPr>
            <p:ph idx="15"/>
          </p:nvPr>
        </p:nvSpPr>
        <p:spPr>
          <a:xfrm>
            <a:off x="611560" y="216148"/>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Tree>
    <p:extLst>
      <p:ext uri="{BB962C8B-B14F-4D97-AF65-F5344CB8AC3E}">
        <p14:creationId xmlns:p14="http://schemas.microsoft.com/office/powerpoint/2010/main" val="324043866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Rectangle 8"/>
          <p:cNvSpPr/>
          <p:nvPr userDrawn="1"/>
        </p:nvSpPr>
        <p:spPr>
          <a:xfrm>
            <a:off x="457200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48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5183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457200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299041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Rectangle 8"/>
          <p:cNvSpPr/>
          <p:nvPr userDrawn="1"/>
        </p:nvSpPr>
        <p:spPr>
          <a:xfrm>
            <a:off x="457200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48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5183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457200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59127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8" name="Rectangle 7"/>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95591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8" name="Rectangle 7"/>
          <p:cNvSpPr/>
          <p:nvPr userDrawn="1"/>
        </p:nvSpPr>
        <p:spPr>
          <a:xfrm>
            <a:off x="457200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73296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a:lvl1p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7204C5E0-0928-8C46-8065-74B82208FAEF}" type="datetimeFigureOut">
              <a:rPr lang="en-US"/>
              <a:pPr>
                <a:defRPr/>
              </a:pPr>
              <a:t>10/11/16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A25698-E5BD-3547-81FE-2F2514DB424F}" type="slidenum">
              <a:rPr lang="en-US"/>
              <a:pPr>
                <a:defRPr/>
              </a:pPr>
              <a:t>‹#›</a:t>
            </a:fld>
            <a:endParaRPr lang="en-US"/>
          </a:p>
        </p:txBody>
      </p:sp>
    </p:spTree>
    <p:extLst>
      <p:ext uri="{BB962C8B-B14F-4D97-AF65-F5344CB8AC3E}">
        <p14:creationId xmlns:p14="http://schemas.microsoft.com/office/powerpoint/2010/main" val="15531745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Rectangle 8"/>
          <p:cNvSpPr/>
          <p:nvPr userDrawn="1"/>
        </p:nvSpPr>
        <p:spPr>
          <a:xfrm>
            <a:off x="457200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48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5183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457200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75150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Rectangle 8"/>
          <p:cNvSpPr/>
          <p:nvPr userDrawn="1"/>
        </p:nvSpPr>
        <p:spPr>
          <a:xfrm>
            <a:off x="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8" name="Rectangle 7"/>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611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51014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Rectangle 8"/>
          <p:cNvSpPr/>
          <p:nvPr userDrawn="1"/>
        </p:nvSpPr>
        <p:spPr>
          <a:xfrm>
            <a:off x="4572000" y="2571750"/>
            <a:ext cx="4572000" cy="25717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48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1" name="Content Placeholder 2"/>
          <p:cNvSpPr>
            <a:spLocks noGrp="1"/>
          </p:cNvSpPr>
          <p:nvPr>
            <p:ph idx="14"/>
          </p:nvPr>
        </p:nvSpPr>
        <p:spPr>
          <a:xfrm>
            <a:off x="5183560" y="2787774"/>
            <a:ext cx="3312368" cy="1584176"/>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3" name="Picture Placeholder 2"/>
          <p:cNvSpPr>
            <a:spLocks noGrp="1"/>
          </p:cNvSpPr>
          <p:nvPr>
            <p:ph type="pic" sz="quarter" idx="15"/>
          </p:nvPr>
        </p:nvSpPr>
        <p:spPr>
          <a:xfrm>
            <a:off x="4572000" y="0"/>
            <a:ext cx="4572000" cy="2571750"/>
          </a:xfrm>
        </p:spPr>
        <p:txBody>
          <a:bodyPr/>
          <a:lstStyle>
            <a:lvl1pPr marL="0" indent="0">
              <a:buNone/>
              <a:defRPr/>
            </a:lvl1pPr>
          </a:lstStyle>
          <a:p>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05105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76961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9_Title Slide">
    <p:bg>
      <p:bgPr>
        <a:solidFill>
          <a:srgbClr val="FFFFFF"/>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
        <p:nvSpPr>
          <p:cNvPr id="20" name="Title 1"/>
          <p:cNvSpPr>
            <a:spLocks noGrp="1"/>
          </p:cNvSpPr>
          <p:nvPr>
            <p:ph type="ctrTitle"/>
          </p:nvPr>
        </p:nvSpPr>
        <p:spPr>
          <a:xfrm>
            <a:off x="2628900" y="195486"/>
            <a:ext cx="5829300" cy="864096"/>
          </a:xfrm>
        </p:spPr>
        <p:txBody>
          <a:bodyPr anchor="ctr"/>
          <a:lstStyle>
            <a:lvl1pPr algn="l">
              <a:defRPr sz="2800">
                <a:solidFill>
                  <a:srgbClr val="818386"/>
                </a:solidFill>
              </a:defRPr>
            </a:lvl1pPr>
          </a:lstStyle>
          <a:p>
            <a:r>
              <a:rPr lang="en-US" dirty="0" smtClean="0"/>
              <a:t>Click to edit Master title style</a:t>
            </a:r>
            <a:endParaRPr lang="en-US" dirty="0"/>
          </a:p>
        </p:txBody>
      </p:sp>
      <p:sp>
        <p:nvSpPr>
          <p:cNvPr id="21" name="Subtitle 2"/>
          <p:cNvSpPr>
            <a:spLocks noGrp="1"/>
          </p:cNvSpPr>
          <p:nvPr>
            <p:ph type="subTitle" idx="1"/>
          </p:nvPr>
        </p:nvSpPr>
        <p:spPr>
          <a:xfrm>
            <a:off x="2627784" y="1059582"/>
            <a:ext cx="5832648" cy="792088"/>
          </a:xfrm>
        </p:spPr>
        <p:txBody>
          <a:bodyPr/>
          <a:lstStyle>
            <a:lvl1pPr marL="0" indent="0" algn="l">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Content Placeholder 2"/>
          <p:cNvSpPr>
            <a:spLocks noGrp="1"/>
          </p:cNvSpPr>
          <p:nvPr>
            <p:ph idx="13"/>
          </p:nvPr>
        </p:nvSpPr>
        <p:spPr>
          <a:xfrm>
            <a:off x="2627784" y="1923678"/>
            <a:ext cx="5832648" cy="2304256"/>
          </a:xfrm>
        </p:spPr>
        <p:txBody>
          <a:bodyPr/>
          <a:lstStyle>
            <a:lvl1pPr marL="0" indent="0" algn="l">
              <a:buNone/>
              <a:defRPr sz="1600">
                <a:solidFill>
                  <a:srgbClr val="818386"/>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dirty="0" smtClean="0"/>
              <a:t>Click to edit Master text styles</a:t>
            </a:r>
          </a:p>
        </p:txBody>
      </p:sp>
      <p:pic>
        <p:nvPicPr>
          <p:cNvPr id="25" name="Picture 24" descr="OptimaMark_NoText_RGB.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413"/>
            <a:ext cx="4016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074970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1000"/>
                                        <p:tgtEl>
                                          <p:spTgt spid="2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1000"/>
                                        <p:tgtEl>
                                          <p:spTgt spid="21">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Effect transition="in" filter="fade">
                                      <p:cBhvr>
                                        <p:cTn id="15" dur="1000"/>
                                        <p:tgtEl>
                                          <p:spTgt spid="22">
                                            <p:txEl>
                                              <p:pRg st="0" end="0"/>
                                            </p:txEl>
                                          </p:spTgt>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1000" tmFilter="0, 0; .2, .5; .8, .5; 1, 0"/>
                                        <p:tgtEl>
                                          <p:spTgt spid="25"/>
                                        </p:tgtEl>
                                      </p:cBhvr>
                                    </p:animEffect>
                                    <p:animScale>
                                      <p:cBhvr>
                                        <p:cTn id="19" dur="50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7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
        <p:nvSpPr>
          <p:cNvPr id="20" name="Title 1"/>
          <p:cNvSpPr>
            <a:spLocks noGrp="1"/>
          </p:cNvSpPr>
          <p:nvPr>
            <p:ph type="ctrTitle"/>
          </p:nvPr>
        </p:nvSpPr>
        <p:spPr>
          <a:xfrm>
            <a:off x="2628900" y="195486"/>
            <a:ext cx="5829300" cy="864096"/>
          </a:xfrm>
        </p:spPr>
        <p:txBody>
          <a:bodyPr anchor="ctr"/>
          <a:lstStyle>
            <a:lvl1pPr algn="l">
              <a:defRPr sz="2800">
                <a:solidFill>
                  <a:srgbClr val="FFFFFF"/>
                </a:solidFill>
              </a:defRPr>
            </a:lvl1pPr>
          </a:lstStyle>
          <a:p>
            <a:r>
              <a:rPr lang="en-US" dirty="0" smtClean="0"/>
              <a:t>Click to edit Master title style</a:t>
            </a:r>
            <a:endParaRPr lang="en-US" dirty="0"/>
          </a:p>
        </p:txBody>
      </p:sp>
      <p:sp>
        <p:nvSpPr>
          <p:cNvPr id="21" name="Subtitle 2"/>
          <p:cNvSpPr>
            <a:spLocks noGrp="1"/>
          </p:cNvSpPr>
          <p:nvPr>
            <p:ph type="subTitle" idx="1"/>
          </p:nvPr>
        </p:nvSpPr>
        <p:spPr>
          <a:xfrm>
            <a:off x="2627784" y="1059582"/>
            <a:ext cx="5832648" cy="792088"/>
          </a:xfrm>
        </p:spPr>
        <p:txBody>
          <a:bodyPr/>
          <a:lstStyle>
            <a:lvl1pPr marL="0" indent="0" algn="l">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Content Placeholder 2"/>
          <p:cNvSpPr>
            <a:spLocks noGrp="1"/>
          </p:cNvSpPr>
          <p:nvPr>
            <p:ph idx="13"/>
          </p:nvPr>
        </p:nvSpPr>
        <p:spPr>
          <a:xfrm>
            <a:off x="2627784" y="1923678"/>
            <a:ext cx="5832648" cy="2304256"/>
          </a:xfrm>
        </p:spPr>
        <p:txBody>
          <a:bodyPr/>
          <a:lstStyle>
            <a:lvl1pPr marL="0" indent="0" algn="l">
              <a:buNone/>
              <a:defRPr sz="1600">
                <a:solidFill>
                  <a:srgbClr val="FFFFFF"/>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dirty="0" smtClean="0"/>
              <a:t>Click to edit Master text styles</a:t>
            </a:r>
          </a:p>
        </p:txBody>
      </p:sp>
      <p:pic>
        <p:nvPicPr>
          <p:cNvPr id="25" name="Picture 24" descr="OptimaMark_NoText_RGB.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413"/>
            <a:ext cx="4016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00293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1000"/>
                                        <p:tgtEl>
                                          <p:spTgt spid="2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1000"/>
                                        <p:tgtEl>
                                          <p:spTgt spid="21">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Effect transition="in" filter="fade">
                                      <p:cBhvr>
                                        <p:cTn id="15" dur="1000"/>
                                        <p:tgtEl>
                                          <p:spTgt spid="22">
                                            <p:txEl>
                                              <p:pRg st="0" end="0"/>
                                            </p:txEl>
                                          </p:spTgt>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1000" tmFilter="0, 0; .2, .5; .8, .5; 1, 0"/>
                                        <p:tgtEl>
                                          <p:spTgt spid="25"/>
                                        </p:tgtEl>
                                      </p:cBhvr>
                                    </p:animEffect>
                                    <p:animScale>
                                      <p:cBhvr>
                                        <p:cTn id="19" dur="50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335537465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no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noFill/>
          </a:ln>
        </p:spPr>
        <p:txBody>
          <a:bodyPr/>
          <a:lstStyle>
            <a:lvl1pPr marL="0" indent="0">
              <a:buNone/>
              <a:defRPr/>
            </a:lvl1pPr>
          </a:lstStyle>
          <a:p>
            <a:endParaRPr lang="en-US" dirty="0"/>
          </a:p>
        </p:txBody>
      </p:sp>
    </p:spTree>
    <p:extLst>
      <p:ext uri="{BB962C8B-B14F-4D97-AF65-F5344CB8AC3E}">
        <p14:creationId xmlns:p14="http://schemas.microsoft.com/office/powerpoint/2010/main" val="192650817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80615959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sz="quarter" idx="17"/>
          </p:nvPr>
        </p:nvSpPr>
        <p:spPr>
          <a:xfrm>
            <a:off x="0" y="3435846"/>
            <a:ext cx="1907704" cy="1707654"/>
          </a:xfrm>
          <a:ln>
            <a:solidFill>
              <a:srgbClr val="FFFFFF"/>
            </a:solidFill>
          </a:ln>
        </p:spPr>
        <p:txBody>
          <a:bodyPr/>
          <a:lstStyle>
            <a:lvl1pPr marL="0" indent="0">
              <a:buNone/>
              <a:defRPr/>
            </a:lvl1pPr>
          </a:lstStyle>
          <a:p>
            <a:endParaRPr lang="en-US" dirty="0"/>
          </a:p>
        </p:txBody>
      </p:sp>
      <p:sp>
        <p:nvSpPr>
          <p:cNvPr id="14" name="Picture Placeholder 2"/>
          <p:cNvSpPr>
            <a:spLocks noGrp="1"/>
          </p:cNvSpPr>
          <p:nvPr>
            <p:ph type="pic" sz="quarter" idx="18"/>
          </p:nvPr>
        </p:nvSpPr>
        <p:spPr>
          <a:xfrm>
            <a:off x="0" y="1707654"/>
            <a:ext cx="1907704" cy="1728192"/>
          </a:xfrm>
          <a:ln>
            <a:solidFill>
              <a:srgbClr val="FFFFFF"/>
            </a:solidFill>
          </a:ln>
        </p:spPr>
        <p:txBody>
          <a:bodyPr/>
          <a:lstStyle>
            <a:lvl1pPr marL="0" indent="0">
              <a:buNone/>
              <a:defRPr/>
            </a:lvl1pPr>
          </a:lstStyle>
          <a:p>
            <a:endParaRPr lang="en-US" dirty="0"/>
          </a:p>
        </p:txBody>
      </p:sp>
      <p:sp>
        <p:nvSpPr>
          <p:cNvPr id="17" name="Picture Placeholder 2"/>
          <p:cNvSpPr>
            <a:spLocks noGrp="1"/>
          </p:cNvSpPr>
          <p:nvPr>
            <p:ph type="pic" sz="quarter" idx="19"/>
          </p:nvPr>
        </p:nvSpPr>
        <p:spPr>
          <a:xfrm>
            <a:off x="0" y="0"/>
            <a:ext cx="1907704" cy="1707654"/>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186050251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404476230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155B76-8FB3-9644-8CE4-6AEC8047AB85}" type="datetimeFigureOut">
              <a:rPr lang="en-US"/>
              <a:pPr>
                <a:defRPr/>
              </a:pPr>
              <a:t>10/11/16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ABDA835-A474-EF47-B35D-9B4DBF741257}" type="slidenum">
              <a:rPr lang="en-US"/>
              <a:pPr>
                <a:defRPr/>
              </a:pPr>
              <a:t>‹#›</a:t>
            </a:fld>
            <a:endParaRPr lang="en-US"/>
          </a:p>
        </p:txBody>
      </p:sp>
    </p:spTree>
    <p:extLst>
      <p:ext uri="{BB962C8B-B14F-4D97-AF65-F5344CB8AC3E}">
        <p14:creationId xmlns:p14="http://schemas.microsoft.com/office/powerpoint/2010/main" val="35273211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307791540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69110136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231547243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291300424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rgbClr val="71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415381636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401942809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8" name="Rectangle 7"/>
          <p:cNvSpPr/>
          <p:nvPr userDrawn="1"/>
        </p:nvSpPr>
        <p:spPr>
          <a:xfrm>
            <a:off x="1907704" y="0"/>
            <a:ext cx="7236296" cy="5143500"/>
          </a:xfrm>
          <a:prstGeom prst="rect">
            <a:avLst/>
          </a:prstGeom>
          <a:solidFill>
            <a:srgbClr val="EE7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323861152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rgbClr val="818386"/>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514350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108889127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8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2627784" y="843558"/>
            <a:ext cx="5904656"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466506"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2"/>
          <p:cNvSpPr>
            <a:spLocks noGrp="1"/>
          </p:cNvSpPr>
          <p:nvPr>
            <p:ph type="pic" sz="quarter" idx="19"/>
          </p:nvPr>
        </p:nvSpPr>
        <p:spPr>
          <a:xfrm>
            <a:off x="0" y="0"/>
            <a:ext cx="1907704" cy="2571750"/>
          </a:xfrm>
          <a:ln>
            <a:solidFill>
              <a:srgbClr val="FFFFFF"/>
            </a:solidFill>
          </a:ln>
        </p:spPr>
        <p:txBody>
          <a:bodyPr/>
          <a:lstStyle>
            <a:lvl1pPr marL="0" indent="0">
              <a:buNone/>
              <a:defRPr/>
            </a:lvl1pPr>
          </a:lstStyle>
          <a:p>
            <a:endParaRPr lang="en-US" dirty="0"/>
          </a:p>
        </p:txBody>
      </p:sp>
      <p:sp>
        <p:nvSpPr>
          <p:cNvPr id="9" name="Picture Placeholder 2"/>
          <p:cNvSpPr>
            <a:spLocks noGrp="1"/>
          </p:cNvSpPr>
          <p:nvPr>
            <p:ph type="pic" sz="quarter" idx="20"/>
          </p:nvPr>
        </p:nvSpPr>
        <p:spPr>
          <a:xfrm>
            <a:off x="0" y="2571750"/>
            <a:ext cx="1907704" cy="2571750"/>
          </a:xfrm>
          <a:ln>
            <a:solidFill>
              <a:srgbClr val="FFFFFF"/>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295765832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10"/>
                                        </p:tgtEl>
                                      </p:cBhvr>
                                    </p:animEffect>
                                    <p:animScale>
                                      <p:cBhvr>
                                        <p:cTn id="11" dur="5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143250" y="1851025"/>
            <a:ext cx="2820988"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78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1200"/>
            </a:lvl1pPr>
            <a:lvl2pPr>
              <a:defRPr sz="1100"/>
            </a:lvl2pPr>
            <a:lvl3pPr>
              <a:defRPr sz="1050"/>
            </a:lvl3pPr>
            <a:lvl4pPr>
              <a:defRPr sz="1000"/>
            </a:lvl4pPr>
            <a:lvl5pPr>
              <a:defRPr sz="1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1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FA34EF-2719-DC40-9EBD-16A498EAE7C0}" type="datetimeFigureOut">
              <a:rPr lang="en-US"/>
              <a:pPr>
                <a:defRPr/>
              </a:pPr>
              <a:t>10/11/16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505C57-F548-EC49-9F44-FC7775E567B0}" type="slidenum">
              <a:rPr lang="en-US"/>
              <a:pPr>
                <a:defRPr/>
              </a:pPr>
              <a:t>‹#›</a:t>
            </a:fld>
            <a:endParaRPr lang="en-US"/>
          </a:p>
        </p:txBody>
      </p:sp>
    </p:spTree>
    <p:extLst>
      <p:ext uri="{BB962C8B-B14F-4D97-AF65-F5344CB8AC3E}">
        <p14:creationId xmlns:p14="http://schemas.microsoft.com/office/powerpoint/2010/main" val="207792231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Rectangle 11"/>
          <p:cNvSpPr/>
          <p:nvPr userDrawn="1"/>
        </p:nvSpPr>
        <p:spPr>
          <a:xfrm flipV="1">
            <a:off x="0" y="2601468"/>
            <a:ext cx="9144000" cy="2542032"/>
          </a:xfrm>
          <a:prstGeom prst="rect">
            <a:avLst/>
          </a:prstGeom>
          <a:solidFill>
            <a:srgbClr val="71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DAE3E2"/>
                </a:solidFill>
                <a:latin typeface="Calibri"/>
              </a:rPr>
              <a:t> </a:t>
            </a:r>
            <a:endParaRPr lang="en-US" dirty="0">
              <a:solidFill>
                <a:srgbClr val="DAE3E2"/>
              </a:solidFill>
              <a:latin typeface="Calibri"/>
            </a:endParaRPr>
          </a:p>
        </p:txBody>
      </p:sp>
      <p:pic>
        <p:nvPicPr>
          <p:cNvPr id="7" name="Picture 6"/>
          <p:cNvPicPr>
            <a:picLocks noChangeAspect="1"/>
          </p:cNvPicPr>
          <p:nvPr userDrawn="1"/>
        </p:nvPicPr>
        <p:blipFill>
          <a:blip r:embed="rId2">
            <a:alphaModFix amt="15000"/>
            <a:extLst>
              <a:ext uri="{28A0092B-C50C-407E-A947-70E740481C1C}">
                <a14:useLocalDpi xmlns:a14="http://schemas.microsoft.com/office/drawing/2010/main"/>
              </a:ext>
            </a:extLst>
          </a:blip>
          <a:srcRect/>
          <a:stretch>
            <a:fillRect/>
          </a:stretch>
        </p:blipFill>
        <p:spPr bwMode="auto">
          <a:xfrm>
            <a:off x="-3276600" y="-6027738"/>
            <a:ext cx="15841663" cy="1745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0" y="506"/>
            <a:ext cx="9144000" cy="514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492500" y="1419622"/>
            <a:ext cx="21240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859782"/>
            <a:ext cx="7772400" cy="648072"/>
          </a:xfrm>
        </p:spPr>
        <p:txBody>
          <a:bodyPr anchor="ctr"/>
          <a:lstStyle>
            <a:lvl1pPr algn="ctr">
              <a:defRPr sz="28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507854"/>
            <a:ext cx="7776864" cy="432048"/>
          </a:xfrm>
        </p:spPr>
        <p:txBody>
          <a:bodyPr/>
          <a:lstStyle>
            <a:lvl1pPr marL="0" indent="0" algn="ctr">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554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500"/>
                                        <p:tgtEl>
                                          <p:spTgt spid="8"/>
                                        </p:tgtEl>
                                      </p:cBhvr>
                                    </p:animEffect>
                                    <p:set>
                                      <p:cBhvr>
                                        <p:cTn id="12" dur="1" fill="hold">
                                          <p:stCondLst>
                                            <p:cond delay="1499"/>
                                          </p:stCondLst>
                                        </p:cTn>
                                        <p:tgtEl>
                                          <p:spTgt spid="8"/>
                                        </p:tgtEl>
                                        <p:attrNameLst>
                                          <p:attrName>style.visibility</p:attrName>
                                        </p:attrNameLst>
                                      </p:cBhvr>
                                      <p:to>
                                        <p:strVal val="hidden"/>
                                      </p:to>
                                    </p:set>
                                  </p:childTnLst>
                                </p:cTn>
                              </p:par>
                            </p:childTnLst>
                          </p:cTn>
                        </p:par>
                        <p:par>
                          <p:cTn id="13" fill="hold">
                            <p:stCondLst>
                              <p:cond delay="3500"/>
                            </p:stCondLst>
                            <p:childTnLst>
                              <p:par>
                                <p:cTn id="14" presetID="2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2000" fill="hold"/>
                                        <p:tgtEl>
                                          <p:spTgt spid="7"/>
                                        </p:tgtEl>
                                        <p:attrNameLst>
                                          <p:attrName>ppt_w</p:attrName>
                                        </p:attrNameLst>
                                      </p:cBhvr>
                                      <p:tavLst>
                                        <p:tav tm="0">
                                          <p:val>
                                            <p:fltVal val="0"/>
                                          </p:val>
                                        </p:tav>
                                        <p:tav tm="100000">
                                          <p:val>
                                            <p:strVal val="#ppt_w"/>
                                          </p:val>
                                        </p:tav>
                                      </p:tavLst>
                                    </p:anim>
                                    <p:anim calcmode="lin" valueType="num">
                                      <p:cBhvr>
                                        <p:cTn id="17" dur="2000" fill="hold"/>
                                        <p:tgtEl>
                                          <p:spTgt spid="7"/>
                                        </p:tgtEl>
                                        <p:attrNameLst>
                                          <p:attrName>ppt_h</p:attrName>
                                        </p:attrNameLst>
                                      </p:cBhvr>
                                      <p:tavLst>
                                        <p:tav tm="0">
                                          <p:val>
                                            <p:fltVal val="0"/>
                                          </p:val>
                                        </p:tav>
                                        <p:tav tm="100000">
                                          <p:val>
                                            <p:strVal val="#ppt_h"/>
                                          </p:val>
                                        </p:tav>
                                      </p:tavLst>
                                    </p:anim>
                                  </p:childTnLst>
                                </p:cTn>
                              </p:par>
                            </p:childTnLst>
                          </p:cTn>
                        </p:par>
                        <p:par>
                          <p:cTn id="18" fill="hold">
                            <p:stCondLst>
                              <p:cond delay="55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1000"/>
                                        <p:tgtEl>
                                          <p:spTgt spid="2"/>
                                        </p:tgtEl>
                                      </p:cBhvr>
                                    </p:animEffect>
                                  </p:childTnLst>
                                </p:cTn>
                              </p:par>
                            </p:childTnLst>
                          </p:cTn>
                        </p:par>
                        <p:par>
                          <p:cTn id="22" fill="hold">
                            <p:stCondLst>
                              <p:cond delay="6500"/>
                            </p:stCondLst>
                            <p:childTnLst>
                              <p:par>
                                <p:cTn id="23" presetID="10" presetClass="entr" presetSubtype="0" fill="hold" grpId="0"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2427734"/>
            <a:ext cx="7772400" cy="864096"/>
          </a:xfrm>
        </p:spPr>
        <p:txBody>
          <a:bodyPr anchor="ctr"/>
          <a:lstStyle>
            <a:lvl1pPr algn="ctr">
              <a:defRPr sz="2800">
                <a:solidFill>
                  <a:srgbClr val="81838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291830"/>
            <a:ext cx="7776864" cy="1098426"/>
          </a:xfrm>
        </p:spPr>
        <p:txBody>
          <a:bodyPr/>
          <a:lstStyle>
            <a:lvl1pPr marL="0" indent="0" algn="ctr">
              <a:buNone/>
              <a:defRPr sz="2000">
                <a:solidFill>
                  <a:srgbClr val="2083C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OptimaMark_NoText_RGB.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924300" y="627534"/>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Tree>
    <p:extLst>
      <p:ext uri="{BB962C8B-B14F-4D97-AF65-F5344CB8AC3E}">
        <p14:creationId xmlns:p14="http://schemas.microsoft.com/office/powerpoint/2010/main" val="47812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strVal val="#ppt_w*0.70"/>
                                          </p:val>
                                        </p:tav>
                                        <p:tav tm="100000">
                                          <p:val>
                                            <p:strVal val="#ppt_w"/>
                                          </p:val>
                                        </p:tav>
                                      </p:tavLst>
                                    </p:anim>
                                    <p:anim calcmode="lin" valueType="num">
                                      <p:cBhvr>
                                        <p:cTn id="8" dur="1500" fill="hold"/>
                                        <p:tgtEl>
                                          <p:spTgt spid="10"/>
                                        </p:tgtEl>
                                        <p:attrNameLst>
                                          <p:attrName>ppt_h</p:attrName>
                                        </p:attrNameLst>
                                      </p:cBhvr>
                                      <p:tavLst>
                                        <p:tav tm="0">
                                          <p:val>
                                            <p:strVal val="#ppt_h"/>
                                          </p:val>
                                        </p:tav>
                                        <p:tav tm="100000">
                                          <p:val>
                                            <p:strVal val="#ppt_h"/>
                                          </p:val>
                                        </p:tav>
                                      </p:tavLst>
                                    </p:anim>
                                    <p:animEffect transition="in" filter="fade">
                                      <p:cBhvr>
                                        <p:cTn id="9" dur="1500"/>
                                        <p:tgtEl>
                                          <p:spTgt spid="10"/>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1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2427734"/>
            <a:ext cx="7772400" cy="864096"/>
          </a:xfrm>
        </p:spPr>
        <p:txBody>
          <a:bodyPr anchor="ctr"/>
          <a:lstStyle>
            <a:lvl1pPr algn="ctr">
              <a:defRPr sz="28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291830"/>
            <a:ext cx="7776864" cy="1098426"/>
          </a:xfrm>
        </p:spPr>
        <p:txBody>
          <a:bodyPr/>
          <a:lstStyle>
            <a:lvl1pPr marL="0" indent="0" algn="ctr">
              <a:buNone/>
              <a:defRPr sz="2000">
                <a:solidFill>
                  <a:srgbClr val="2083C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OptimaMark_NoText_RGB.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924300" y="627534"/>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Tree>
    <p:extLst>
      <p:ext uri="{BB962C8B-B14F-4D97-AF65-F5344CB8AC3E}">
        <p14:creationId xmlns:p14="http://schemas.microsoft.com/office/powerpoint/2010/main" val="259218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strVal val="#ppt_w*0.70"/>
                                          </p:val>
                                        </p:tav>
                                        <p:tav tm="100000">
                                          <p:val>
                                            <p:strVal val="#ppt_w"/>
                                          </p:val>
                                        </p:tav>
                                      </p:tavLst>
                                    </p:anim>
                                    <p:anim calcmode="lin" valueType="num">
                                      <p:cBhvr>
                                        <p:cTn id="8" dur="1500" fill="hold"/>
                                        <p:tgtEl>
                                          <p:spTgt spid="10"/>
                                        </p:tgtEl>
                                        <p:attrNameLst>
                                          <p:attrName>ppt_h</p:attrName>
                                        </p:attrNameLst>
                                      </p:cBhvr>
                                      <p:tavLst>
                                        <p:tav tm="0">
                                          <p:val>
                                            <p:strVal val="#ppt_h"/>
                                          </p:val>
                                        </p:tav>
                                        <p:tav tm="100000">
                                          <p:val>
                                            <p:strVal val="#ppt_h"/>
                                          </p:val>
                                        </p:tav>
                                      </p:tavLst>
                                    </p:anim>
                                    <p:animEffect transition="in" filter="fade">
                                      <p:cBhvr>
                                        <p:cTn id="9" dur="1500"/>
                                        <p:tgtEl>
                                          <p:spTgt spid="10"/>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entagon 11"/>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2427734"/>
            <a:ext cx="7772400" cy="648072"/>
          </a:xfrm>
        </p:spPr>
        <p:txBody>
          <a:bodyPr anchor="ctr"/>
          <a:lstStyle>
            <a:lvl1pPr algn="ctr">
              <a:defRPr sz="2800">
                <a:solidFill>
                  <a:srgbClr val="81838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075806"/>
            <a:ext cx="7776864" cy="432048"/>
          </a:xfrm>
        </p:spPr>
        <p:txBody>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OptimaMark_NoText_RGB.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924300" y="627534"/>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flipV="1">
            <a:off x="0" y="3508375"/>
            <a:ext cx="9144000" cy="1635125"/>
          </a:xfrm>
          <a:prstGeom prst="rect">
            <a:avLst/>
          </a:prstGeom>
          <a:solidFill>
            <a:srgbClr val="71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Text Placeholder 8"/>
          <p:cNvSpPr>
            <a:spLocks noGrp="1"/>
          </p:cNvSpPr>
          <p:nvPr>
            <p:ph type="body" sz="quarter" idx="10"/>
          </p:nvPr>
        </p:nvSpPr>
        <p:spPr>
          <a:xfrm>
            <a:off x="684213" y="3651250"/>
            <a:ext cx="7775575" cy="1152525"/>
          </a:xfrm>
        </p:spPr>
        <p:txBody>
          <a:bodyPr/>
          <a:lstStyle>
            <a:lvl1pPr marL="0" indent="0" algn="ctr">
              <a:buNone/>
              <a:defRPr sz="1600">
                <a:solidFill>
                  <a:srgbClr val="FFFFFF"/>
                </a:solidFill>
              </a:defRPr>
            </a:lvl1pPr>
            <a:lvl2pPr marL="457200" indent="0" algn="ctr">
              <a:buNone/>
              <a:defRPr>
                <a:solidFill>
                  <a:srgbClr val="FFFFFF"/>
                </a:solidFill>
              </a:defRPr>
            </a:lvl2pPr>
            <a:lvl3pPr marL="914400" indent="0" algn="ctr">
              <a:buNone/>
              <a:defRPr>
                <a:solidFill>
                  <a:srgbClr val="FFFFFF"/>
                </a:solidFill>
              </a:defRPr>
            </a:lvl3pPr>
            <a:lvl4pPr marL="1371600" indent="0" algn="ctr">
              <a:buNone/>
              <a:defRPr>
                <a:solidFill>
                  <a:srgbClr val="FFFFFF"/>
                </a:solidFill>
              </a:defRPr>
            </a:lvl4pPr>
            <a:lvl5pPr marL="1828800" indent="0" algn="ctr">
              <a:buNone/>
              <a:defRPr>
                <a:solidFill>
                  <a:srgbClr val="FFFFFF"/>
                </a:solidFill>
              </a:defRPr>
            </a:lvl5pPr>
          </a:lstStyle>
          <a:p>
            <a:pPr lvl="0"/>
            <a:r>
              <a:rPr lang="en-US" dirty="0" smtClean="0"/>
              <a:t>Click to edit Master text styles</a:t>
            </a:r>
          </a:p>
        </p:txBody>
      </p:sp>
      <p:sp>
        <p:nvSpPr>
          <p:cNvPr id="11"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Tree>
    <p:extLst>
      <p:ext uri="{BB962C8B-B14F-4D97-AF65-F5344CB8AC3E}">
        <p14:creationId xmlns:p14="http://schemas.microsoft.com/office/powerpoint/2010/main" val="83726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strVal val="#ppt_w*0.70"/>
                                          </p:val>
                                        </p:tav>
                                        <p:tav tm="100000">
                                          <p:val>
                                            <p:strVal val="#ppt_w"/>
                                          </p:val>
                                        </p:tav>
                                      </p:tavLst>
                                    </p:anim>
                                    <p:anim calcmode="lin" valueType="num">
                                      <p:cBhvr>
                                        <p:cTn id="8" dur="1500" fill="hold"/>
                                        <p:tgtEl>
                                          <p:spTgt spid="10"/>
                                        </p:tgtEl>
                                        <p:attrNameLst>
                                          <p:attrName>ppt_h</p:attrName>
                                        </p:attrNameLst>
                                      </p:cBhvr>
                                      <p:tavLst>
                                        <p:tav tm="0">
                                          <p:val>
                                            <p:strVal val="#ppt_h"/>
                                          </p:val>
                                        </p:tav>
                                        <p:tav tm="100000">
                                          <p:val>
                                            <p:strVal val="#ppt_h"/>
                                          </p:val>
                                        </p:tav>
                                      </p:tavLst>
                                    </p:anim>
                                    <p:animEffect transition="in" filter="fade">
                                      <p:cBhvr>
                                        <p:cTn id="9" dur="1500"/>
                                        <p:tgtEl>
                                          <p:spTgt spid="10"/>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childTnLst>
                                </p:cTn>
                              </p:par>
                            </p:childTnLst>
                          </p:cTn>
                        </p:par>
                        <p:par>
                          <p:cTn id="18" fill="hold">
                            <p:stCondLst>
                              <p:cond delay="3500"/>
                            </p:stCondLst>
                            <p:childTnLst>
                              <p:par>
                                <p:cTn id="19" presetID="10" presetClass="entr" presetSubtype="0"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2_Title Slide">
    <p:bg>
      <p:bgPr>
        <a:solidFill>
          <a:srgbClr val="000000"/>
        </a:solidFill>
        <a:effectLst/>
      </p:bgPr>
    </p:bg>
    <p:spTree>
      <p:nvGrpSpPr>
        <p:cNvPr id="1" name=""/>
        <p:cNvGrpSpPr/>
        <p:nvPr/>
      </p:nvGrpSpPr>
      <p:grpSpPr>
        <a:xfrm>
          <a:off x="0" y="0"/>
          <a:ext cx="0" cy="0"/>
          <a:chOff x="0" y="0"/>
          <a:chExt cx="0" cy="0"/>
        </a:xfrm>
      </p:grpSpPr>
      <p:sp>
        <p:nvSpPr>
          <p:cNvPr id="12" name="Pentagon 11"/>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2427734"/>
            <a:ext cx="7772400" cy="648072"/>
          </a:xfrm>
        </p:spPr>
        <p:txBody>
          <a:bodyPr anchor="ctr"/>
          <a:lstStyle>
            <a:lvl1pPr algn="ctr">
              <a:defRPr sz="28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3075806"/>
            <a:ext cx="7776864" cy="432048"/>
          </a:xfrm>
        </p:spPr>
        <p:txBody>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OptimaMark_NoText_RGB.eps"/>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924300" y="627534"/>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flipV="1">
            <a:off x="0" y="3508375"/>
            <a:ext cx="9144000" cy="1635125"/>
          </a:xfrm>
          <a:prstGeom prst="rect">
            <a:avLst/>
          </a:prstGeom>
          <a:solidFill>
            <a:srgbClr val="71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9" name="Text Placeholder 8"/>
          <p:cNvSpPr>
            <a:spLocks noGrp="1"/>
          </p:cNvSpPr>
          <p:nvPr>
            <p:ph type="body" sz="quarter" idx="10"/>
          </p:nvPr>
        </p:nvSpPr>
        <p:spPr>
          <a:xfrm>
            <a:off x="684213" y="3651250"/>
            <a:ext cx="7775575" cy="1152525"/>
          </a:xfrm>
        </p:spPr>
        <p:txBody>
          <a:bodyPr/>
          <a:lstStyle>
            <a:lvl1pPr marL="0" indent="0" algn="ctr">
              <a:buNone/>
              <a:defRPr sz="1600">
                <a:solidFill>
                  <a:srgbClr val="FFFFFF"/>
                </a:solidFill>
              </a:defRPr>
            </a:lvl1pPr>
            <a:lvl2pPr marL="457200" indent="0" algn="ctr">
              <a:buNone/>
              <a:defRPr>
                <a:solidFill>
                  <a:srgbClr val="FFFFFF"/>
                </a:solidFill>
              </a:defRPr>
            </a:lvl2pPr>
            <a:lvl3pPr marL="914400" indent="0" algn="ctr">
              <a:buNone/>
              <a:defRPr>
                <a:solidFill>
                  <a:srgbClr val="FFFFFF"/>
                </a:solidFill>
              </a:defRPr>
            </a:lvl3pPr>
            <a:lvl4pPr marL="1371600" indent="0" algn="ctr">
              <a:buNone/>
              <a:defRPr>
                <a:solidFill>
                  <a:srgbClr val="FFFFFF"/>
                </a:solidFill>
              </a:defRPr>
            </a:lvl4pPr>
            <a:lvl5pPr marL="1828800" indent="0" algn="ctr">
              <a:buNone/>
              <a:defRPr>
                <a:solidFill>
                  <a:srgbClr val="FFFFFF"/>
                </a:solidFill>
              </a:defRPr>
            </a:lvl5pPr>
          </a:lstStyle>
          <a:p>
            <a:pPr lvl="0"/>
            <a:r>
              <a:rPr lang="en-US" dirty="0" smtClean="0"/>
              <a:t>Click to edit Master text styles</a:t>
            </a:r>
          </a:p>
        </p:txBody>
      </p:sp>
      <p:sp>
        <p:nvSpPr>
          <p:cNvPr id="11"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Tree>
    <p:extLst>
      <p:ext uri="{BB962C8B-B14F-4D97-AF65-F5344CB8AC3E}">
        <p14:creationId xmlns:p14="http://schemas.microsoft.com/office/powerpoint/2010/main" val="205839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strVal val="#ppt_w*0.70"/>
                                          </p:val>
                                        </p:tav>
                                        <p:tav tm="100000">
                                          <p:val>
                                            <p:strVal val="#ppt_w"/>
                                          </p:val>
                                        </p:tav>
                                      </p:tavLst>
                                    </p:anim>
                                    <p:anim calcmode="lin" valueType="num">
                                      <p:cBhvr>
                                        <p:cTn id="8" dur="1500" fill="hold"/>
                                        <p:tgtEl>
                                          <p:spTgt spid="10"/>
                                        </p:tgtEl>
                                        <p:attrNameLst>
                                          <p:attrName>ppt_h</p:attrName>
                                        </p:attrNameLst>
                                      </p:cBhvr>
                                      <p:tavLst>
                                        <p:tav tm="0">
                                          <p:val>
                                            <p:strVal val="#ppt_h"/>
                                          </p:val>
                                        </p:tav>
                                        <p:tav tm="100000">
                                          <p:val>
                                            <p:strVal val="#ppt_h"/>
                                          </p:val>
                                        </p:tav>
                                      </p:tavLst>
                                    </p:anim>
                                    <p:animEffect transition="in" filter="fade">
                                      <p:cBhvr>
                                        <p:cTn id="9" dur="1500"/>
                                        <p:tgtEl>
                                          <p:spTgt spid="10"/>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1000"/>
                                        <p:tgtEl>
                                          <p:spTgt spid="2"/>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childTnLst>
                                </p:cTn>
                              </p:par>
                            </p:childTnLst>
                          </p:cTn>
                        </p:par>
                        <p:par>
                          <p:cTn id="18" fill="hold">
                            <p:stCondLst>
                              <p:cond delay="3500"/>
                            </p:stCondLst>
                            <p:childTnLst>
                              <p:par>
                                <p:cTn id="19" presetID="10" presetClass="entr" presetSubtype="0"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195486"/>
            <a:ext cx="7772400" cy="864096"/>
          </a:xfrm>
        </p:spPr>
        <p:txBody>
          <a:bodyPr anchor="ctr"/>
          <a:lstStyle>
            <a:lvl1pPr algn="ctr">
              <a:defRPr sz="2800">
                <a:solidFill>
                  <a:srgbClr val="81838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1059582"/>
            <a:ext cx="7776864" cy="792088"/>
          </a:xfrm>
        </p:spPr>
        <p:txBody>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83568" y="1923678"/>
            <a:ext cx="7776864" cy="2304256"/>
          </a:xfrm>
        </p:spPr>
        <p:txBody>
          <a:bodyPr/>
          <a:lstStyle>
            <a:lvl1pPr marL="0" indent="0" algn="l">
              <a:buNone/>
              <a:defRPr sz="1600">
                <a:solidFill>
                  <a:srgbClr val="7E858E"/>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dirty="0" smtClean="0"/>
              <a:t>Click to edit Master text styles</a:t>
            </a:r>
          </a:p>
        </p:txBody>
      </p:sp>
      <p:pic>
        <p:nvPicPr>
          <p:cNvPr id="8" name="Picture 7" descr="OptimaMark_NoText_RGB.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371975" y="4443413"/>
            <a:ext cx="4016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60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1000" tmFilter="0, 0; .2, .5; .8, .5; 1, 0"/>
                                        <p:tgtEl>
                                          <p:spTgt spid="8"/>
                                        </p:tgtEl>
                                      </p:cBhvr>
                                    </p:animEffect>
                                    <p:animScale>
                                      <p:cBhvr>
                                        <p:cTn id="19" dur="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3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85800" y="195486"/>
            <a:ext cx="7772400" cy="864096"/>
          </a:xfrm>
        </p:spPr>
        <p:txBody>
          <a:bodyPr anchor="ctr"/>
          <a:lstStyle>
            <a:lvl1pPr algn="ctr">
              <a:defRPr sz="28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1059582"/>
            <a:ext cx="7776864" cy="792088"/>
          </a:xfrm>
        </p:spPr>
        <p:txBody>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83568" y="1923678"/>
            <a:ext cx="7776864" cy="2304256"/>
          </a:xfrm>
        </p:spPr>
        <p:txBody>
          <a:bodyPr/>
          <a:lstStyle>
            <a:lvl1pPr marL="0" indent="0" algn="l">
              <a:buNone/>
              <a:defRPr sz="1600">
                <a:solidFill>
                  <a:srgbClr val="FFFFFF"/>
                </a:solidFill>
              </a:defRPr>
            </a:lvl1pPr>
            <a:lvl2pPr marL="457200" indent="0" algn="l">
              <a:buNone/>
              <a:defRPr sz="1100">
                <a:solidFill>
                  <a:srgbClr val="7E858E"/>
                </a:solidFill>
              </a:defRPr>
            </a:lvl2pPr>
            <a:lvl3pPr marL="914400" indent="0" algn="l">
              <a:buNone/>
              <a:defRPr sz="1050">
                <a:solidFill>
                  <a:srgbClr val="7E858E"/>
                </a:solidFill>
              </a:defRPr>
            </a:lvl3pPr>
            <a:lvl4pPr marL="1371600" indent="0" algn="l">
              <a:buNone/>
              <a:defRPr sz="1000">
                <a:solidFill>
                  <a:srgbClr val="7E858E"/>
                </a:solidFill>
              </a:defRPr>
            </a:lvl4pPr>
            <a:lvl5pPr marL="1828800" indent="0" algn="l">
              <a:buNone/>
              <a:defRPr sz="1000">
                <a:solidFill>
                  <a:srgbClr val="7E858E"/>
                </a:solidFill>
              </a:defRPr>
            </a:lvl5pPr>
          </a:lstStyle>
          <a:p>
            <a:pPr lvl="0"/>
            <a:r>
              <a:rPr lang="en-US" dirty="0" smtClean="0"/>
              <a:t>Click to edit Master text styles</a:t>
            </a:r>
          </a:p>
        </p:txBody>
      </p:sp>
      <p:pic>
        <p:nvPicPr>
          <p:cNvPr id="8" name="Picture 7" descr="OptimaMark_NoText_RGB.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371975" y="4443413"/>
            <a:ext cx="4016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47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1000" tmFilter="0, 0; .2, .5; .8, .5; 1, 0"/>
                                        <p:tgtEl>
                                          <p:spTgt spid="8"/>
                                        </p:tgtEl>
                                      </p:cBhvr>
                                    </p:animEffect>
                                    <p:animScale>
                                      <p:cBhvr>
                                        <p:cTn id="19" dur="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13792" y="555526"/>
            <a:ext cx="4750296" cy="2160240"/>
          </a:xfrm>
        </p:spPr>
        <p:txBody>
          <a:bodyPr anchor="ctr"/>
          <a:lstStyle>
            <a:lvl1pPr algn="l">
              <a:lnSpc>
                <a:spcPct val="80000"/>
              </a:lnSpc>
              <a:defRPr sz="5500">
                <a:solidFill>
                  <a:srgbClr val="818386"/>
                </a:solidFill>
              </a:defRPr>
            </a:lvl1pPr>
          </a:lstStyle>
          <a:p>
            <a:r>
              <a:rPr lang="en-US" dirty="0" smtClean="0"/>
              <a:t>Click to edit Master title style</a:t>
            </a:r>
            <a:endParaRPr lang="en-US" dirty="0"/>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11560" y="2787774"/>
            <a:ext cx="4608512" cy="2016224"/>
          </a:xfrm>
        </p:spPr>
        <p:txBody>
          <a:bodyPr/>
          <a:lstStyle>
            <a:lvl1pPr marL="0" indent="0" algn="l">
              <a:buNone/>
              <a:defRPr sz="1200">
                <a:solidFill>
                  <a:srgbClr val="2083CA"/>
                </a:solidFill>
              </a:defRPr>
            </a:lvl1pPr>
            <a:lvl2pPr marL="457200" indent="0" algn="l">
              <a:buNone/>
              <a:defRPr sz="1100">
                <a:solidFill>
                  <a:srgbClr val="2083CA"/>
                </a:solidFill>
              </a:defRPr>
            </a:lvl2pPr>
            <a:lvl3pPr marL="914400" indent="0" algn="l">
              <a:buNone/>
              <a:defRPr sz="1050">
                <a:solidFill>
                  <a:srgbClr val="2083CA"/>
                </a:solidFill>
              </a:defRPr>
            </a:lvl3pPr>
            <a:lvl4pPr marL="1371600" indent="0" algn="l">
              <a:buNone/>
              <a:defRPr sz="1000">
                <a:solidFill>
                  <a:srgbClr val="2083CA"/>
                </a:solidFill>
              </a:defRPr>
            </a:lvl4pPr>
            <a:lvl5pPr marL="1828800" indent="0" algn="l">
              <a:buNone/>
              <a:defRPr sz="1000">
                <a:solidFill>
                  <a:srgbClr val="2083CA"/>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r="16573" b="4933"/>
          <a:stretch>
            <a:fillRect/>
          </a:stretch>
        </p:blipFill>
        <p:spPr bwMode="auto">
          <a:xfrm>
            <a:off x="5435600" y="485775"/>
            <a:ext cx="37084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06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500"/>
                                        <p:tgtEl>
                                          <p:spTgt spid="10"/>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3">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4">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5">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32_Title Slide">
    <p:bg>
      <p:bgPr>
        <a:solidFill>
          <a:srgbClr val="000000"/>
        </a:solidFill>
        <a:effectLst/>
      </p:bgPr>
    </p:bg>
    <p:spTree>
      <p:nvGrpSpPr>
        <p:cNvPr id="1" name=""/>
        <p:cNvGrpSpPr/>
        <p:nvPr/>
      </p:nvGrpSpPr>
      <p:grpSpPr>
        <a:xfrm>
          <a:off x="0" y="0"/>
          <a:ext cx="0" cy="0"/>
          <a:chOff x="0" y="0"/>
          <a:chExt cx="0" cy="0"/>
        </a:xfrm>
      </p:grpSpPr>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 name="Title 1"/>
          <p:cNvSpPr>
            <a:spLocks noGrp="1"/>
          </p:cNvSpPr>
          <p:nvPr>
            <p:ph type="ctrTitle"/>
          </p:nvPr>
        </p:nvSpPr>
        <p:spPr>
          <a:xfrm>
            <a:off x="613792" y="555526"/>
            <a:ext cx="4750296" cy="2160240"/>
          </a:xfrm>
        </p:spPr>
        <p:txBody>
          <a:bodyPr anchor="ctr"/>
          <a:lstStyle>
            <a:lvl1pPr algn="l">
              <a:lnSpc>
                <a:spcPct val="80000"/>
              </a:lnSpc>
              <a:defRPr sz="5500">
                <a:solidFill>
                  <a:srgbClr val="FFFFFF"/>
                </a:solidFill>
              </a:defRPr>
            </a:lvl1pPr>
          </a:lstStyle>
          <a:p>
            <a:r>
              <a:rPr lang="en-US" dirty="0" smtClean="0"/>
              <a:t>Click to edit Master title style</a:t>
            </a:r>
            <a:endParaRPr lang="en-US" dirty="0"/>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7" name="Content Placeholder 2"/>
          <p:cNvSpPr>
            <a:spLocks noGrp="1"/>
          </p:cNvSpPr>
          <p:nvPr>
            <p:ph idx="13"/>
          </p:nvPr>
        </p:nvSpPr>
        <p:spPr>
          <a:xfrm>
            <a:off x="611560" y="2787774"/>
            <a:ext cx="4608512" cy="2016224"/>
          </a:xfrm>
        </p:spPr>
        <p:txBody>
          <a:bodyPr/>
          <a:lstStyle>
            <a:lvl1pPr marL="0" indent="0" algn="l">
              <a:buNone/>
              <a:defRPr sz="1200">
                <a:solidFill>
                  <a:srgbClr val="2083CA"/>
                </a:solidFill>
              </a:defRPr>
            </a:lvl1pPr>
            <a:lvl2pPr marL="457200" indent="0" algn="l">
              <a:buNone/>
              <a:defRPr sz="1100">
                <a:solidFill>
                  <a:srgbClr val="2083CA"/>
                </a:solidFill>
              </a:defRPr>
            </a:lvl2pPr>
            <a:lvl3pPr marL="914400" indent="0" algn="l">
              <a:buNone/>
              <a:defRPr sz="1050">
                <a:solidFill>
                  <a:srgbClr val="2083CA"/>
                </a:solidFill>
              </a:defRPr>
            </a:lvl3pPr>
            <a:lvl4pPr marL="1371600" indent="0" algn="l">
              <a:buNone/>
              <a:defRPr sz="1000">
                <a:solidFill>
                  <a:srgbClr val="2083CA"/>
                </a:solidFill>
              </a:defRPr>
            </a:lvl4pPr>
            <a:lvl5pPr marL="1828800" indent="0" algn="l">
              <a:buNone/>
              <a:defRPr sz="1000">
                <a:solidFill>
                  <a:srgbClr val="2083CA"/>
                </a:solidFill>
              </a:defRPr>
            </a:lvl5pPr>
          </a:lstStyle>
          <a:p>
            <a:pPr lvl="0"/>
            <a:r>
              <a:rPr lang="en-US" dirty="0" smtClean="0"/>
              <a:t>Click to edit Master text styles</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rcRect r="16573" b="4933"/>
          <a:stretch>
            <a:fillRect/>
          </a:stretch>
        </p:blipFill>
        <p:spPr bwMode="auto">
          <a:xfrm>
            <a:off x="5435600" y="485775"/>
            <a:ext cx="37084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72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500"/>
                                        <p:tgtEl>
                                          <p:spTgt spid="10"/>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 lvl="2">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3">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4">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5">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6" name="Pentagon 15"/>
          <p:cNvSpPr/>
          <p:nvPr userDrawn="1"/>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Slide Number Placeholder 5"/>
          <p:cNvSpPr>
            <a:spLocks noGrp="1"/>
          </p:cNvSpPr>
          <p:nvPr>
            <p:ph type="sldNum" sz="quarter" idx="4"/>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lvl1pPr algn="ctr">
              <a:defRPr sz="900" b="1">
                <a:solidFill>
                  <a:srgbClr val="F8FAFA"/>
                </a:solidFill>
                <a:cs typeface="Arial" charset="0"/>
              </a:defRPr>
            </a:lvl1pPr>
          </a:lstStyle>
          <a:p>
            <a:pPr>
              <a:defRPr/>
            </a:pPr>
            <a:fld id="{41D9AC72-C73D-4F41-815E-0FE3F47C5FF0}" type="slidenum">
              <a:rPr lang="en-US" smtClean="0"/>
              <a:pPr>
                <a:defRPr/>
              </a:pPr>
              <a:t>‹#›</a:t>
            </a:fld>
            <a:endParaRPr lang="en-US" dirty="0"/>
          </a:p>
        </p:txBody>
      </p:sp>
      <p:sp>
        <p:nvSpPr>
          <p:cNvPr id="12" name="Content Placeholder 2"/>
          <p:cNvSpPr>
            <a:spLocks noGrp="1"/>
          </p:cNvSpPr>
          <p:nvPr>
            <p:ph idx="13"/>
          </p:nvPr>
        </p:nvSpPr>
        <p:spPr>
          <a:xfrm>
            <a:off x="5220072" y="843558"/>
            <a:ext cx="3312368" cy="3528392"/>
          </a:xfrm>
        </p:spPr>
        <p:txBody>
          <a:bodyPr/>
          <a:lstStyle>
            <a:lvl1pPr marL="0" indent="0" algn="l">
              <a:buNone/>
              <a:defRPr sz="1600">
                <a:solidFill>
                  <a:schemeClr val="tx2"/>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sp>
        <p:nvSpPr>
          <p:cNvPr id="13" name="Content Placeholder 2"/>
          <p:cNvSpPr>
            <a:spLocks noGrp="1"/>
          </p:cNvSpPr>
          <p:nvPr>
            <p:ph idx="15"/>
          </p:nvPr>
        </p:nvSpPr>
        <p:spPr>
          <a:xfrm>
            <a:off x="611560" y="843558"/>
            <a:ext cx="3312368" cy="3528392"/>
          </a:xfrm>
        </p:spPr>
        <p:txBody>
          <a:bodyPr/>
          <a:lstStyle>
            <a:lvl1pPr marL="0" indent="0" algn="l">
              <a:buNone/>
              <a:defRPr sz="1600">
                <a:solidFill>
                  <a:srgbClr val="818386"/>
                </a:solidFill>
              </a:defRPr>
            </a:lvl1pPr>
            <a:lvl2pPr marL="457200" indent="0" algn="l">
              <a:buNone/>
              <a:defRPr sz="1100">
                <a:solidFill>
                  <a:schemeClr val="tx2"/>
                </a:solidFill>
              </a:defRPr>
            </a:lvl2pPr>
            <a:lvl3pPr marL="914400" indent="0" algn="l">
              <a:buNone/>
              <a:defRPr sz="1050">
                <a:solidFill>
                  <a:schemeClr val="tx2"/>
                </a:solidFill>
              </a:defRPr>
            </a:lvl3pPr>
            <a:lvl4pPr marL="1371600" indent="0" algn="l">
              <a:buNone/>
              <a:defRPr sz="1000">
                <a:solidFill>
                  <a:schemeClr val="tx2"/>
                </a:solidFill>
              </a:defRPr>
            </a:lvl4pPr>
            <a:lvl5pPr marL="1828800" indent="0" algn="l">
              <a:buNone/>
              <a:defRPr sz="1000">
                <a:solidFill>
                  <a:schemeClr val="tx2"/>
                </a:solidFill>
              </a:defRPr>
            </a:lvl5pPr>
          </a:lstStyle>
          <a:p>
            <a:pPr lvl="0"/>
            <a:r>
              <a:rPr lang="en-US" dirty="0" smtClean="0"/>
              <a:t>Click to edit Master text styles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732240" y="4443958"/>
            <a:ext cx="4016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265376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14"/>
                                        </p:tgtEl>
                                      </p:cBhvr>
                                    </p:animEffect>
                                    <p:animScale>
                                      <p:cBhvr>
                                        <p:cTn id="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4.emf"/><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3" Type="http://schemas.openxmlformats.org/officeDocument/2006/relationships/image" Target="../media/image4.emf"/><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4" Type="http://schemas.openxmlformats.org/officeDocument/2006/relationships/theme" Target="../theme/theme4.xml"/><Relationship Id="rId5" Type="http://schemas.openxmlformats.org/officeDocument/2006/relationships/image" Target="../media/image5.png"/><Relationship Id="rId1" Type="http://schemas.openxmlformats.org/officeDocument/2006/relationships/slideLayout" Target="../slideLayouts/slideLayout35.xml"/><Relationship Id="rId2"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46" Type="http://schemas.openxmlformats.org/officeDocument/2006/relationships/slideLayout" Target="../slideLayouts/slideLayout83.xml"/><Relationship Id="rId47" Type="http://schemas.openxmlformats.org/officeDocument/2006/relationships/slideLayout" Target="../slideLayouts/slideLayout84.xml"/><Relationship Id="rId48" Type="http://schemas.openxmlformats.org/officeDocument/2006/relationships/slideLayout" Target="../slideLayouts/slideLayout85.xml"/><Relationship Id="rId49" Type="http://schemas.openxmlformats.org/officeDocument/2006/relationships/slideLayout" Target="../slideLayouts/slideLayout86.xml"/><Relationship Id="rId20" Type="http://schemas.openxmlformats.org/officeDocument/2006/relationships/slideLayout" Target="../slideLayouts/slideLayout57.xml"/><Relationship Id="rId21" Type="http://schemas.openxmlformats.org/officeDocument/2006/relationships/slideLayout" Target="../slideLayouts/slideLayout58.xml"/><Relationship Id="rId22" Type="http://schemas.openxmlformats.org/officeDocument/2006/relationships/slideLayout" Target="../slideLayouts/slideLayout59.xml"/><Relationship Id="rId23" Type="http://schemas.openxmlformats.org/officeDocument/2006/relationships/slideLayout" Target="../slideLayouts/slideLayout60.xml"/><Relationship Id="rId24" Type="http://schemas.openxmlformats.org/officeDocument/2006/relationships/slideLayout" Target="../slideLayouts/slideLayout61.xml"/><Relationship Id="rId25" Type="http://schemas.openxmlformats.org/officeDocument/2006/relationships/slideLayout" Target="../slideLayouts/slideLayout62.xml"/><Relationship Id="rId26" Type="http://schemas.openxmlformats.org/officeDocument/2006/relationships/slideLayout" Target="../slideLayouts/slideLayout63.xml"/><Relationship Id="rId27" Type="http://schemas.openxmlformats.org/officeDocument/2006/relationships/slideLayout" Target="../slideLayouts/slideLayout64.xml"/><Relationship Id="rId28" Type="http://schemas.openxmlformats.org/officeDocument/2006/relationships/slideLayout" Target="../slideLayouts/slideLayout65.xml"/><Relationship Id="rId29" Type="http://schemas.openxmlformats.org/officeDocument/2006/relationships/slideLayout" Target="../slideLayouts/slideLayout66.xml"/><Relationship Id="rId50" Type="http://schemas.openxmlformats.org/officeDocument/2006/relationships/slideLayout" Target="../slideLayouts/slideLayout87.xml"/><Relationship Id="rId51" Type="http://schemas.openxmlformats.org/officeDocument/2006/relationships/slideLayout" Target="../slideLayouts/slideLayout88.xml"/><Relationship Id="rId52" Type="http://schemas.openxmlformats.org/officeDocument/2006/relationships/theme" Target="../theme/theme5.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30" Type="http://schemas.openxmlformats.org/officeDocument/2006/relationships/slideLayout" Target="../slideLayouts/slideLayout67.xml"/><Relationship Id="rId31" Type="http://schemas.openxmlformats.org/officeDocument/2006/relationships/slideLayout" Target="../slideLayouts/slideLayout68.xml"/><Relationship Id="rId32" Type="http://schemas.openxmlformats.org/officeDocument/2006/relationships/slideLayout" Target="../slideLayouts/slideLayout69.xml"/><Relationship Id="rId9" Type="http://schemas.openxmlformats.org/officeDocument/2006/relationships/slideLayout" Target="../slideLayouts/slideLayout46.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3" Type="http://schemas.openxmlformats.org/officeDocument/2006/relationships/slideLayout" Target="../slideLayouts/slideLayout70.xml"/><Relationship Id="rId34" Type="http://schemas.openxmlformats.org/officeDocument/2006/relationships/slideLayout" Target="../slideLayouts/slideLayout71.xml"/><Relationship Id="rId35" Type="http://schemas.openxmlformats.org/officeDocument/2006/relationships/slideLayout" Target="../slideLayouts/slideLayout72.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slideLayout" Target="../slideLayouts/slideLayout55.xml"/><Relationship Id="rId19" Type="http://schemas.openxmlformats.org/officeDocument/2006/relationships/slideLayout" Target="../slideLayouts/slideLayout56.xml"/><Relationship Id="rId37" Type="http://schemas.openxmlformats.org/officeDocument/2006/relationships/slideLayout" Target="../slideLayouts/slideLayout74.xml"/><Relationship Id="rId38" Type="http://schemas.openxmlformats.org/officeDocument/2006/relationships/slideLayout" Target="../slideLayouts/slideLayout75.xml"/><Relationship Id="rId39" Type="http://schemas.openxmlformats.org/officeDocument/2006/relationships/slideLayout" Target="../slideLayouts/slideLayout76.xml"/><Relationship Id="rId40" Type="http://schemas.openxmlformats.org/officeDocument/2006/relationships/slideLayout" Target="../slideLayouts/slideLayout77.xml"/><Relationship Id="rId41" Type="http://schemas.openxmlformats.org/officeDocument/2006/relationships/slideLayout" Target="../slideLayouts/slideLayout78.xml"/><Relationship Id="rId42" Type="http://schemas.openxmlformats.org/officeDocument/2006/relationships/slideLayout" Target="../slideLayouts/slideLayout79.xml"/><Relationship Id="rId43" Type="http://schemas.openxmlformats.org/officeDocument/2006/relationships/slideLayout" Target="../slideLayouts/slideLayout80.xml"/><Relationship Id="rId44" Type="http://schemas.openxmlformats.org/officeDocument/2006/relationships/slideLayout" Target="../slideLayouts/slideLayout81.xml"/><Relationship Id="rId45"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46" Type="http://schemas.openxmlformats.org/officeDocument/2006/relationships/slideLayout" Target="../slideLayouts/slideLayout134.xml"/><Relationship Id="rId47" Type="http://schemas.openxmlformats.org/officeDocument/2006/relationships/slideLayout" Target="../slideLayouts/slideLayout135.xml"/><Relationship Id="rId48" Type="http://schemas.openxmlformats.org/officeDocument/2006/relationships/slideLayout" Target="../slideLayouts/slideLayout136.xml"/><Relationship Id="rId49" Type="http://schemas.openxmlformats.org/officeDocument/2006/relationships/slideLayout" Target="../slideLayouts/slideLayout137.xml"/><Relationship Id="rId20" Type="http://schemas.openxmlformats.org/officeDocument/2006/relationships/slideLayout" Target="../slideLayouts/slideLayout108.xml"/><Relationship Id="rId21" Type="http://schemas.openxmlformats.org/officeDocument/2006/relationships/slideLayout" Target="../slideLayouts/slideLayout109.xml"/><Relationship Id="rId22" Type="http://schemas.openxmlformats.org/officeDocument/2006/relationships/slideLayout" Target="../slideLayouts/slideLayout110.xml"/><Relationship Id="rId23" Type="http://schemas.openxmlformats.org/officeDocument/2006/relationships/slideLayout" Target="../slideLayouts/slideLayout111.xml"/><Relationship Id="rId24" Type="http://schemas.openxmlformats.org/officeDocument/2006/relationships/slideLayout" Target="../slideLayouts/slideLayout112.xml"/><Relationship Id="rId25" Type="http://schemas.openxmlformats.org/officeDocument/2006/relationships/slideLayout" Target="../slideLayouts/slideLayout113.xml"/><Relationship Id="rId26" Type="http://schemas.openxmlformats.org/officeDocument/2006/relationships/slideLayout" Target="../slideLayouts/slideLayout114.xml"/><Relationship Id="rId27" Type="http://schemas.openxmlformats.org/officeDocument/2006/relationships/slideLayout" Target="../slideLayouts/slideLayout115.xml"/><Relationship Id="rId28" Type="http://schemas.openxmlformats.org/officeDocument/2006/relationships/slideLayout" Target="../slideLayouts/slideLayout116.xml"/><Relationship Id="rId29" Type="http://schemas.openxmlformats.org/officeDocument/2006/relationships/slideLayout" Target="../slideLayouts/slideLayout117.xml"/><Relationship Id="rId50" Type="http://schemas.openxmlformats.org/officeDocument/2006/relationships/slideLayout" Target="../slideLayouts/slideLayout138.xml"/><Relationship Id="rId51" Type="http://schemas.openxmlformats.org/officeDocument/2006/relationships/slideLayout" Target="../slideLayouts/slideLayout139.xml"/><Relationship Id="rId52" Type="http://schemas.openxmlformats.org/officeDocument/2006/relationships/theme" Target="../theme/theme6.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30" Type="http://schemas.openxmlformats.org/officeDocument/2006/relationships/slideLayout" Target="../slideLayouts/slideLayout118.xml"/><Relationship Id="rId31" Type="http://schemas.openxmlformats.org/officeDocument/2006/relationships/slideLayout" Target="../slideLayouts/slideLayout119.xml"/><Relationship Id="rId32" Type="http://schemas.openxmlformats.org/officeDocument/2006/relationships/slideLayout" Target="../slideLayouts/slideLayout120.xml"/><Relationship Id="rId9" Type="http://schemas.openxmlformats.org/officeDocument/2006/relationships/slideLayout" Target="../slideLayouts/slideLayout97.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33" Type="http://schemas.openxmlformats.org/officeDocument/2006/relationships/slideLayout" Target="../slideLayouts/slideLayout121.xml"/><Relationship Id="rId34" Type="http://schemas.openxmlformats.org/officeDocument/2006/relationships/slideLayout" Target="../slideLayouts/slideLayout122.xml"/><Relationship Id="rId35" Type="http://schemas.openxmlformats.org/officeDocument/2006/relationships/slideLayout" Target="../slideLayouts/slideLayout123.xml"/><Relationship Id="rId36" Type="http://schemas.openxmlformats.org/officeDocument/2006/relationships/slideLayout" Target="../slideLayouts/slideLayout124.xml"/><Relationship Id="rId10" Type="http://schemas.openxmlformats.org/officeDocument/2006/relationships/slideLayout" Target="../slideLayouts/slideLayout98.xml"/><Relationship Id="rId11" Type="http://schemas.openxmlformats.org/officeDocument/2006/relationships/slideLayout" Target="../slideLayouts/slideLayout99.xml"/><Relationship Id="rId12" Type="http://schemas.openxmlformats.org/officeDocument/2006/relationships/slideLayout" Target="../slideLayouts/slideLayout100.xml"/><Relationship Id="rId13" Type="http://schemas.openxmlformats.org/officeDocument/2006/relationships/slideLayout" Target="../slideLayouts/slideLayout101.xml"/><Relationship Id="rId14" Type="http://schemas.openxmlformats.org/officeDocument/2006/relationships/slideLayout" Target="../slideLayouts/slideLayout102.xml"/><Relationship Id="rId15" Type="http://schemas.openxmlformats.org/officeDocument/2006/relationships/slideLayout" Target="../slideLayouts/slideLayout103.xml"/><Relationship Id="rId16" Type="http://schemas.openxmlformats.org/officeDocument/2006/relationships/slideLayout" Target="../slideLayouts/slideLayout104.xml"/><Relationship Id="rId17" Type="http://schemas.openxmlformats.org/officeDocument/2006/relationships/slideLayout" Target="../slideLayouts/slideLayout105.xml"/><Relationship Id="rId18" Type="http://schemas.openxmlformats.org/officeDocument/2006/relationships/slideLayout" Target="../slideLayouts/slideLayout106.xml"/><Relationship Id="rId19" Type="http://schemas.openxmlformats.org/officeDocument/2006/relationships/slideLayout" Target="../slideLayouts/slideLayout107.xml"/><Relationship Id="rId37" Type="http://schemas.openxmlformats.org/officeDocument/2006/relationships/slideLayout" Target="../slideLayouts/slideLayout125.xml"/><Relationship Id="rId38" Type="http://schemas.openxmlformats.org/officeDocument/2006/relationships/slideLayout" Target="../slideLayouts/slideLayout126.xml"/><Relationship Id="rId39" Type="http://schemas.openxmlformats.org/officeDocument/2006/relationships/slideLayout" Target="../slideLayouts/slideLayout127.xml"/><Relationship Id="rId40" Type="http://schemas.openxmlformats.org/officeDocument/2006/relationships/slideLayout" Target="../slideLayouts/slideLayout128.xml"/><Relationship Id="rId41" Type="http://schemas.openxmlformats.org/officeDocument/2006/relationships/slideLayout" Target="../slideLayouts/slideLayout129.xml"/><Relationship Id="rId42" Type="http://schemas.openxmlformats.org/officeDocument/2006/relationships/slideLayout" Target="../slideLayouts/slideLayout130.xml"/><Relationship Id="rId43" Type="http://schemas.openxmlformats.org/officeDocument/2006/relationships/slideLayout" Target="../slideLayouts/slideLayout131.xml"/><Relationship Id="rId44" Type="http://schemas.openxmlformats.org/officeDocument/2006/relationships/slideLayout" Target="../slideLayouts/slideLayout132.xml"/><Relationship Id="rId45" Type="http://schemas.openxmlformats.org/officeDocument/2006/relationships/slideLayout" Target="../slideLayouts/slideLayout1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7" name="Text Placeholder 2"/>
          <p:cNvSpPr>
            <a:spLocks noGrp="1"/>
          </p:cNvSpPr>
          <p:nvPr>
            <p:ph type="body" idx="1"/>
          </p:nvPr>
        </p:nvSpPr>
        <p:spPr bwMode="auto">
          <a:xfrm>
            <a:off x="457200" y="915989"/>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8FAFA"/>
                </a:solidFill>
                <a:cs typeface="Arial" charset="0"/>
              </a:defRPr>
            </a:lvl1pPr>
          </a:lstStyle>
          <a:p>
            <a:pPr>
              <a:defRPr/>
            </a:pPr>
            <a:fld id="{3527B7B3-1DCB-D74D-84D3-1F90C5167156}" type="datetimeFigureOut">
              <a:rPr lang="en-US"/>
              <a:pPr>
                <a:defRPr/>
              </a:pPr>
              <a:t>10/11/16</a:t>
            </a:fld>
            <a:endParaRPr lang="en-US"/>
          </a:p>
        </p:txBody>
      </p:sp>
      <p:sp>
        <p:nvSpPr>
          <p:cNvPr id="5" name="Footer Placeholder 4"/>
          <p:cNvSpPr>
            <a:spLocks noGrp="1"/>
          </p:cNvSpPr>
          <p:nvPr>
            <p:ph type="ftr" sz="quarter" idx="3"/>
          </p:nvPr>
        </p:nvSpPr>
        <p:spPr>
          <a:xfrm>
            <a:off x="3124200" y="4767264"/>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4767264"/>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8FAFA"/>
                </a:solidFill>
                <a:cs typeface="Arial" charset="0"/>
              </a:defRPr>
            </a:lvl1pPr>
          </a:lstStyle>
          <a:p>
            <a:pPr>
              <a:defRPr/>
            </a:pPr>
            <a:fld id="{41D9AC72-C73D-4F41-815E-0FE3F47C5FF0}"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706"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2400"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2pPr>
      <a:lvl3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3pPr>
      <a:lvl4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4pPr>
      <a:lvl5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tx1"/>
          </a:solidFill>
          <a:latin typeface="Source Sans Pro" charset="0"/>
          <a:ea typeface="ＭＳ Ｐゴシック" charset="0"/>
        </a:defRPr>
      </a:lvl6pPr>
      <a:lvl7pPr marL="914400" algn="l" rtl="0" eaLnBrk="1" fontAlgn="base" hangingPunct="1">
        <a:spcBef>
          <a:spcPct val="0"/>
        </a:spcBef>
        <a:spcAft>
          <a:spcPct val="0"/>
        </a:spcAft>
        <a:defRPr sz="2400">
          <a:solidFill>
            <a:schemeClr val="tx1"/>
          </a:solidFill>
          <a:latin typeface="Source Sans Pro" charset="0"/>
          <a:ea typeface="ＭＳ Ｐゴシック" charset="0"/>
        </a:defRPr>
      </a:lvl7pPr>
      <a:lvl8pPr marL="1371600" algn="l" rtl="0" eaLnBrk="1" fontAlgn="base" hangingPunct="1">
        <a:spcBef>
          <a:spcPct val="0"/>
        </a:spcBef>
        <a:spcAft>
          <a:spcPct val="0"/>
        </a:spcAft>
        <a:defRPr sz="2400">
          <a:solidFill>
            <a:schemeClr val="tx1"/>
          </a:solidFill>
          <a:latin typeface="Source Sans Pro" charset="0"/>
          <a:ea typeface="ＭＳ Ｐゴシック" charset="0"/>
        </a:defRPr>
      </a:lvl8pPr>
      <a:lvl9pPr marL="1828800" algn="l" rtl="0" eaLnBrk="1" fontAlgn="base" hangingPunct="1">
        <a:spcBef>
          <a:spcPct val="0"/>
        </a:spcBef>
        <a:spcAft>
          <a:spcPct val="0"/>
        </a:spcAft>
        <a:defRPr sz="2400">
          <a:solidFill>
            <a:schemeClr val="tx1"/>
          </a:solidFill>
          <a:latin typeface="Source Sans Pro" charset="0"/>
          <a:ea typeface="ＭＳ Ｐゴシック" charset="0"/>
        </a:defRPr>
      </a:lvl9pPr>
    </p:titleStyle>
    <p:bodyStyle>
      <a:lvl1pPr marL="342900" indent="-342900" algn="l" rtl="0" eaLnBrk="1" fontAlgn="base" hangingPunct="1">
        <a:spcBef>
          <a:spcPct val="20000"/>
        </a:spcBef>
        <a:spcAft>
          <a:spcPct val="0"/>
        </a:spcAft>
        <a:buFont typeface="Arial" charset="0"/>
        <a:buChar char="•"/>
        <a:defRPr sz="1200" kern="1200">
          <a:solidFill>
            <a:srgbClr val="7E858E"/>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1100" kern="1200">
          <a:solidFill>
            <a:srgbClr val="7E858E"/>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200151"/>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99AF76E-E703-BC4B-90C7-C96ABC880123}" type="datetimeFigureOut">
              <a:rPr lang="en-US"/>
              <a:pPr>
                <a:defRPr/>
              </a:pPr>
              <a:t>10/11/16</a:t>
            </a:fld>
            <a:endParaRPr lang="en-US"/>
          </a:p>
        </p:txBody>
      </p:sp>
      <p:sp>
        <p:nvSpPr>
          <p:cNvPr id="5" name="Footer Placeholder 4"/>
          <p:cNvSpPr>
            <a:spLocks noGrp="1"/>
          </p:cNvSpPr>
          <p:nvPr>
            <p:ph type="ftr" sz="quarter" idx="3"/>
          </p:nvPr>
        </p:nvSpPr>
        <p:spPr>
          <a:xfrm>
            <a:off x="3124200" y="4767264"/>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4767264"/>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68994B-FE35-E449-8A5C-572E40E2463F}" type="slidenum">
              <a:rPr lang="en-US"/>
              <a:pPr>
                <a:defRPr/>
              </a:pPr>
              <a:t>‹#›</a:t>
            </a:fld>
            <a:endParaRPr lang="en-US"/>
          </a:p>
        </p:txBody>
      </p:sp>
      <p:pic>
        <p:nvPicPr>
          <p:cNvPr id="7" name="Picture 6" descr="OptimaMark_NoText_RGB.eps"/>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8172450" y="4173539"/>
            <a:ext cx="6477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Text Placeholder 2"/>
          <p:cNvSpPr>
            <a:spLocks noGrp="1"/>
          </p:cNvSpPr>
          <p:nvPr>
            <p:ph type="body" idx="1"/>
          </p:nvPr>
        </p:nvSpPr>
        <p:spPr bwMode="auto">
          <a:xfrm>
            <a:off x="457200" y="915989"/>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8FAFA"/>
                </a:solidFill>
                <a:cs typeface="Arial" charset="0"/>
              </a:defRPr>
            </a:lvl1pPr>
          </a:lstStyle>
          <a:p>
            <a:pPr>
              <a:defRPr/>
            </a:pPr>
            <a:fld id="{5AE044AD-84BF-3A46-B9EF-54665E723C9B}" type="datetimeFigureOut">
              <a:rPr lang="en-US"/>
              <a:pPr>
                <a:defRPr/>
              </a:pPr>
              <a:t>10/11/16</a:t>
            </a:fld>
            <a:endParaRPr lang="en-US"/>
          </a:p>
        </p:txBody>
      </p:sp>
      <p:sp>
        <p:nvSpPr>
          <p:cNvPr id="5" name="Footer Placeholder 4"/>
          <p:cNvSpPr>
            <a:spLocks noGrp="1"/>
          </p:cNvSpPr>
          <p:nvPr>
            <p:ph type="ftr" sz="quarter" idx="3"/>
          </p:nvPr>
        </p:nvSpPr>
        <p:spPr>
          <a:xfrm>
            <a:off x="3124200" y="4767264"/>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4767264"/>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8FAFA"/>
                </a:solidFill>
                <a:cs typeface="Arial" charset="0"/>
              </a:defRPr>
            </a:lvl1pPr>
          </a:lstStyle>
          <a:p>
            <a:pPr>
              <a:defRPr/>
            </a:pPr>
            <a:fld id="{41B196A1-402A-C64E-BF76-816E7EF8321D}" type="slidenum">
              <a:rPr lang="en-US"/>
              <a:pPr>
                <a:defRPr/>
              </a:pPr>
              <a:t>‹#›</a:t>
            </a:fld>
            <a:endParaRPr lang="en-US"/>
          </a:p>
        </p:txBody>
      </p:sp>
      <p:pic>
        <p:nvPicPr>
          <p:cNvPr id="7" name="Picture 6" descr="OptimaMark_NoText_RGB.eps"/>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8172450" y="4173539"/>
            <a:ext cx="6477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kern="1200">
          <a:solidFill>
            <a:schemeClr val="tx1"/>
          </a:solidFill>
          <a:latin typeface="+mj-lt"/>
          <a:ea typeface="ＭＳ Ｐゴシック" charset="0"/>
          <a:cs typeface="ＭＳ Ｐゴシック" charset="0"/>
        </a:defRPr>
      </a:lvl1pPr>
      <a:lvl2pPr algn="l" rtl="0" eaLnBrk="0" fontAlgn="base" hangingPunct="0">
        <a:spcBef>
          <a:spcPct val="0"/>
        </a:spcBef>
        <a:spcAft>
          <a:spcPct val="0"/>
        </a:spcAft>
        <a:defRPr sz="2400">
          <a:solidFill>
            <a:schemeClr val="tx1"/>
          </a:solidFill>
          <a:latin typeface="Source Sans Pro" charset="0"/>
          <a:ea typeface="ＭＳ Ｐゴシック" charset="0"/>
          <a:cs typeface="ＭＳ Ｐゴシック" charset="0"/>
        </a:defRPr>
      </a:lvl2pPr>
      <a:lvl3pPr algn="l" rtl="0" eaLnBrk="0" fontAlgn="base" hangingPunct="0">
        <a:spcBef>
          <a:spcPct val="0"/>
        </a:spcBef>
        <a:spcAft>
          <a:spcPct val="0"/>
        </a:spcAft>
        <a:defRPr sz="2400">
          <a:solidFill>
            <a:schemeClr val="tx1"/>
          </a:solidFill>
          <a:latin typeface="Source Sans Pro" charset="0"/>
          <a:ea typeface="ＭＳ Ｐゴシック" charset="0"/>
          <a:cs typeface="ＭＳ Ｐゴシック" charset="0"/>
        </a:defRPr>
      </a:lvl3pPr>
      <a:lvl4pPr algn="l" rtl="0" eaLnBrk="0" fontAlgn="base" hangingPunct="0">
        <a:spcBef>
          <a:spcPct val="0"/>
        </a:spcBef>
        <a:spcAft>
          <a:spcPct val="0"/>
        </a:spcAft>
        <a:defRPr sz="2400">
          <a:solidFill>
            <a:schemeClr val="tx1"/>
          </a:solidFill>
          <a:latin typeface="Source Sans Pro" charset="0"/>
          <a:ea typeface="ＭＳ Ｐゴシック" charset="0"/>
          <a:cs typeface="ＭＳ Ｐゴシック" charset="0"/>
        </a:defRPr>
      </a:lvl4pPr>
      <a:lvl5pPr algn="l" rtl="0" eaLnBrk="0" fontAlgn="base" hangingPunct="0">
        <a:spcBef>
          <a:spcPct val="0"/>
        </a:spcBef>
        <a:spcAft>
          <a:spcPct val="0"/>
        </a:spcAft>
        <a:defRPr sz="2400">
          <a:solidFill>
            <a:schemeClr val="tx1"/>
          </a:solidFill>
          <a:latin typeface="Source Sans Pro" charset="0"/>
          <a:ea typeface="ＭＳ Ｐゴシック" charset="0"/>
          <a:cs typeface="ＭＳ Ｐゴシック" charset="0"/>
        </a:defRPr>
      </a:lvl5pPr>
      <a:lvl6pPr marL="457200" algn="l" rtl="0" fontAlgn="base">
        <a:spcBef>
          <a:spcPct val="0"/>
        </a:spcBef>
        <a:spcAft>
          <a:spcPct val="0"/>
        </a:spcAft>
        <a:defRPr sz="2400">
          <a:solidFill>
            <a:schemeClr val="tx1"/>
          </a:solidFill>
          <a:latin typeface="Source Sans Pro" charset="0"/>
          <a:ea typeface="ＭＳ Ｐゴシック" charset="0"/>
        </a:defRPr>
      </a:lvl6pPr>
      <a:lvl7pPr marL="914400" algn="l" rtl="0" fontAlgn="base">
        <a:spcBef>
          <a:spcPct val="0"/>
        </a:spcBef>
        <a:spcAft>
          <a:spcPct val="0"/>
        </a:spcAft>
        <a:defRPr sz="2400">
          <a:solidFill>
            <a:schemeClr val="tx1"/>
          </a:solidFill>
          <a:latin typeface="Source Sans Pro" charset="0"/>
          <a:ea typeface="ＭＳ Ｐゴシック" charset="0"/>
        </a:defRPr>
      </a:lvl7pPr>
      <a:lvl8pPr marL="1371600" algn="l" rtl="0" fontAlgn="base">
        <a:spcBef>
          <a:spcPct val="0"/>
        </a:spcBef>
        <a:spcAft>
          <a:spcPct val="0"/>
        </a:spcAft>
        <a:defRPr sz="2400">
          <a:solidFill>
            <a:schemeClr val="tx1"/>
          </a:solidFill>
          <a:latin typeface="Source Sans Pro" charset="0"/>
          <a:ea typeface="ＭＳ Ｐゴシック" charset="0"/>
        </a:defRPr>
      </a:lvl8pPr>
      <a:lvl9pPr marL="1828800" algn="l" rtl="0" fontAlgn="base">
        <a:spcBef>
          <a:spcPct val="0"/>
        </a:spcBef>
        <a:spcAft>
          <a:spcPct val="0"/>
        </a:spcAft>
        <a:defRPr sz="2400">
          <a:solidFill>
            <a:schemeClr val="tx1"/>
          </a:solidFill>
          <a:latin typeface="Source Sans Pro" charset="0"/>
          <a:ea typeface="ＭＳ Ｐゴシック" charset="0"/>
        </a:defRPr>
      </a:lvl9pPr>
    </p:titleStyle>
    <p:bodyStyle>
      <a:lvl1pPr marL="342900" indent="-342900" algn="l" rtl="0" eaLnBrk="0" fontAlgn="base" hangingPunct="0">
        <a:spcBef>
          <a:spcPct val="20000"/>
        </a:spcBef>
        <a:spcAft>
          <a:spcPct val="0"/>
        </a:spcAft>
        <a:buFont typeface="Arial" charset="0"/>
        <a:buChar char="•"/>
        <a:defRPr sz="1200" kern="1200">
          <a:solidFill>
            <a:srgbClr val="7E858E"/>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1100" kern="1200">
          <a:solidFill>
            <a:srgbClr val="7E858E"/>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1000" kern="1200">
          <a:solidFill>
            <a:srgbClr val="7E858E"/>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1000" kern="1200">
          <a:solidFill>
            <a:srgbClr val="7E858E"/>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1000" kern="1200">
          <a:solidFill>
            <a:srgbClr val="7E858E"/>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1" name="Shape 19"/>
          <p:cNvSpPr txBox="1">
            <a:spLocks noChangeArrowheads="1"/>
          </p:cNvSpPr>
          <p:nvPr/>
        </p:nvSpPr>
        <p:spPr bwMode="auto">
          <a:xfrm>
            <a:off x="42866" y="4899424"/>
            <a:ext cx="452437" cy="28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marL="342900" indent="-342900">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lgn="ctr">
              <a:lnSpc>
                <a:spcPct val="90000"/>
              </a:lnSpc>
              <a:buClr>
                <a:srgbClr val="50565C"/>
              </a:buClr>
              <a:buSzPct val="25000"/>
              <a:buFont typeface="Calibri" charset="0"/>
              <a:buNone/>
              <a:defRPr/>
            </a:pPr>
            <a:r>
              <a:rPr lang="en-US" sz="1400" smtClean="0">
                <a:solidFill>
                  <a:srgbClr val="000000"/>
                </a:solidFill>
                <a:cs typeface="Arial" charset="0"/>
                <a:sym typeface="Arial" charset="0"/>
              </a:rPr>
              <a:t> </a:t>
            </a:r>
          </a:p>
        </p:txBody>
      </p:sp>
      <p:sp>
        <p:nvSpPr>
          <p:cNvPr id="3076" name="Shape 20"/>
          <p:cNvSpPr txBox="1">
            <a:spLocks noGrp="1"/>
          </p:cNvSpPr>
          <p:nvPr>
            <p:ph type="title"/>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p>
            <a:pPr lvl="0"/>
            <a:endParaRPr lang="en-US">
              <a:sym typeface="Arial" charset="0"/>
            </a:endParaRPr>
          </a:p>
        </p:txBody>
      </p:sp>
      <p:cxnSp>
        <p:nvCxnSpPr>
          <p:cNvPr id="3077" name="Shape 21"/>
          <p:cNvCxnSpPr>
            <a:cxnSpLocks noChangeShapeType="1"/>
          </p:cNvCxnSpPr>
          <p:nvPr/>
        </p:nvCxnSpPr>
        <p:spPr bwMode="auto">
          <a:xfrm rot="10800000">
            <a:off x="0" y="4743450"/>
            <a:ext cx="9144000" cy="0"/>
          </a:xfrm>
          <a:prstGeom prst="straightConnector1">
            <a:avLst/>
          </a:prstGeom>
          <a:noFill/>
          <a:ln w="9525">
            <a:solidFill>
              <a:srgbClr val="0F6636"/>
            </a:solidFill>
            <a:round/>
            <a:headEnd/>
            <a:tailEnd/>
          </a:ln>
          <a:extLst>
            <a:ext uri="{909E8E84-426E-40dd-AFC4-6F175D3DCCD1}">
              <a14:hiddenFill xmlns:a14="http://schemas.microsoft.com/office/drawing/2010/main">
                <a:noFill/>
              </a14:hiddenFill>
            </a:ext>
          </a:extLst>
        </p:spPr>
      </p:cxnSp>
      <p:pic>
        <p:nvPicPr>
          <p:cNvPr id="3078" name="Shape 22"/>
          <p:cNvPicPr preferRelativeResize="0">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905627" y="4827986"/>
            <a:ext cx="2068513"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Shape 31"/>
          <p:cNvSpPr txBox="1">
            <a:spLocks noGrp="1"/>
          </p:cNvSpPr>
          <p:nvPr>
            <p:ph type="sldNum" idx="4"/>
          </p:nvPr>
        </p:nvSpPr>
        <p:spPr bwMode="auto">
          <a:xfrm>
            <a:off x="333375" y="4776789"/>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t" anchorCtr="0" compatLnSpc="1">
            <a:prstTxWarp prst="textNoShape">
              <a:avLst/>
            </a:prstTxWarp>
          </a:bodyPr>
          <a:lstStyle>
            <a:lvl1pPr eaLnBrk="1" hangingPunct="1">
              <a:defRPr sz="1400">
                <a:solidFill>
                  <a:srgbClr val="000000"/>
                </a:solidFill>
                <a:latin typeface="Arial" charset="0"/>
                <a:ea typeface="ＭＳ Ｐゴシック" charset="0"/>
                <a:cs typeface="Arial" charset="0"/>
                <a:sym typeface="Arial"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defRPr/>
            </a:pPr>
            <a:endParaRPr lang="en-US"/>
          </a:p>
        </p:txBody>
      </p:sp>
    </p:spTree>
    <p:extLst>
      <p:ext uri="{BB962C8B-B14F-4D97-AF65-F5344CB8AC3E}">
        <p14:creationId xmlns:p14="http://schemas.microsoft.com/office/powerpoint/2010/main" val="2060802110"/>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Lst>
  <p:transition xmlns:p14="http://schemas.microsoft.com/office/powerpoint/2010/main" spd="slow">
    <p:fade/>
  </p:transition>
  <p:hf hdr="0" ftr="0" dt="0"/>
  <p:txStyles>
    <p:titleStyle>
      <a:defPPr marR="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ＭＳ Ｐゴシック" charset="0"/>
          <a:cs typeface="Arial"/>
          <a:sym typeface="Arial" charset="0"/>
          <a:rtl val="0"/>
        </a:defRPr>
      </a:lvl1pPr>
      <a:lvl2pPr algn="l" rtl="0" eaLnBrk="0" fontAlgn="base" hangingPunct="0">
        <a:spcBef>
          <a:spcPct val="0"/>
        </a:spcBef>
        <a:spcAft>
          <a:spcPct val="0"/>
        </a:spcAft>
        <a:defRPr sz="1400">
          <a:solidFill>
            <a:srgbClr val="000000"/>
          </a:solidFill>
          <a:latin typeface="Arial"/>
          <a:ea typeface="ＭＳ Ｐゴシック" charset="0"/>
          <a:cs typeface="Arial"/>
          <a:sym typeface="Arial" charset="0"/>
          <a:rtl val="0"/>
        </a:defRPr>
      </a:lvl2pPr>
      <a:lvl3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9pPr>
    </p:titleStyle>
    <p:bodyStyle>
      <a:defPPr marR="0" algn="l" rtl="0">
        <a:lnSpc>
          <a:spcPct val="100000"/>
        </a:lnSpc>
        <a:spcBef>
          <a:spcPts val="0"/>
        </a:spcBef>
        <a:spcAft>
          <a:spcPts val="0"/>
        </a:spcAft>
      </a:defPPr>
      <a:lvl1pPr marL="342900" indent="-342900" algn="l" rtl="0" eaLnBrk="0" fontAlgn="base" hangingPunct="0">
        <a:spcBef>
          <a:spcPct val="0"/>
        </a:spcBef>
        <a:spcAft>
          <a:spcPct val="0"/>
        </a:spcAft>
        <a:defRPr sz="1400">
          <a:solidFill>
            <a:srgbClr val="000000"/>
          </a:solidFill>
          <a:latin typeface="Arial"/>
          <a:ea typeface="ＭＳ Ｐゴシック" charset="0"/>
          <a:cs typeface="Arial"/>
          <a:sym typeface="Arial" charset="0"/>
          <a:rtl val="0"/>
        </a:defRPr>
      </a:lvl1pPr>
      <a:lvl2pPr marL="742950" indent="-285750" algn="l" rtl="0" eaLnBrk="0" fontAlgn="base" hangingPunct="0">
        <a:spcBef>
          <a:spcPct val="0"/>
        </a:spcBef>
        <a:spcAft>
          <a:spcPct val="0"/>
        </a:spcAft>
        <a:defRPr sz="1400">
          <a:solidFill>
            <a:srgbClr val="000000"/>
          </a:solidFill>
          <a:latin typeface="Arial"/>
          <a:ea typeface="Arial"/>
          <a:cs typeface="Arial"/>
          <a:sym typeface="Arial" charset="0"/>
          <a:rtl val="0"/>
        </a:defRPr>
      </a:lvl2pPr>
      <a:lvl3pPr marL="1143000" indent="-228600" algn="l" rtl="0" eaLnBrk="0" fontAlgn="base" hangingPunct="0">
        <a:spcBef>
          <a:spcPct val="0"/>
        </a:spcBef>
        <a:spcAft>
          <a:spcPct val="0"/>
        </a:spcAft>
        <a:defRPr sz="1400">
          <a:solidFill>
            <a:srgbClr val="000000"/>
          </a:solidFill>
          <a:latin typeface="Arial"/>
          <a:ea typeface="Arial"/>
          <a:cs typeface="Arial"/>
          <a:sym typeface="Arial" charset="0"/>
          <a:rtl val="0"/>
        </a:defRPr>
      </a:lvl3pPr>
      <a:lvl4pPr marL="1600200" indent="-228600" algn="l" rtl="0" eaLnBrk="0" fontAlgn="base" hangingPunct="0">
        <a:spcBef>
          <a:spcPct val="0"/>
        </a:spcBef>
        <a:spcAft>
          <a:spcPct val="0"/>
        </a:spcAft>
        <a:defRPr sz="1400">
          <a:solidFill>
            <a:srgbClr val="000000"/>
          </a:solidFill>
          <a:latin typeface="Arial"/>
          <a:ea typeface="Arial"/>
          <a:cs typeface="Arial"/>
          <a:sym typeface="Arial" charset="0"/>
          <a:rtl val="0"/>
        </a:defRPr>
      </a:lvl4pPr>
      <a:lvl5pPr marL="2057400" indent="-228600" algn="l" rtl="0" eaLnBrk="0" fontAlgn="base" hangingPunct="0">
        <a:spcBef>
          <a:spcPct val="0"/>
        </a:spcBef>
        <a:spcAft>
          <a:spcPct val="0"/>
        </a:spcAft>
        <a:defRPr sz="1400">
          <a:solidFill>
            <a:srgbClr val="000000"/>
          </a:solidFill>
          <a:latin typeface="Arial"/>
          <a:ea typeface="Arial"/>
          <a:cs typeface="Arial"/>
          <a:sym typeface="Arial" charset="0"/>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7" name="Text Placeholder 2"/>
          <p:cNvSpPr>
            <a:spLocks noGrp="1"/>
          </p:cNvSpPr>
          <p:nvPr>
            <p:ph type="body" idx="1"/>
          </p:nvPr>
        </p:nvSpPr>
        <p:spPr bwMode="auto">
          <a:xfrm>
            <a:off x="457200" y="915988"/>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7290697"/>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 id="2147483742" r:id="rId31"/>
    <p:sldLayoutId id="2147483743" r:id="rId32"/>
    <p:sldLayoutId id="2147483744" r:id="rId33"/>
    <p:sldLayoutId id="2147483745" r:id="rId34"/>
    <p:sldLayoutId id="2147483746" r:id="rId35"/>
    <p:sldLayoutId id="2147483747" r:id="rId36"/>
    <p:sldLayoutId id="2147483748" r:id="rId37"/>
    <p:sldLayoutId id="2147483749" r:id="rId38"/>
    <p:sldLayoutId id="2147483750" r:id="rId39"/>
    <p:sldLayoutId id="2147483751" r:id="rId40"/>
    <p:sldLayoutId id="2147483752" r:id="rId41"/>
    <p:sldLayoutId id="2147483753" r:id="rId42"/>
    <p:sldLayoutId id="2147483754" r:id="rId43"/>
    <p:sldLayoutId id="2147483755" r:id="rId44"/>
    <p:sldLayoutId id="2147483756" r:id="rId45"/>
    <p:sldLayoutId id="2147483757" r:id="rId46"/>
    <p:sldLayoutId id="2147483758" r:id="rId47"/>
    <p:sldLayoutId id="2147483759" r:id="rId48"/>
    <p:sldLayoutId id="2147483760" r:id="rId49"/>
    <p:sldLayoutId id="2147483761" r:id="rId50"/>
    <p:sldLayoutId id="2147483762" r:id="rId51"/>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2400" b="1" kern="1200">
          <a:solidFill>
            <a:schemeClr val="bg1"/>
          </a:solidFill>
          <a:latin typeface="Tahoma"/>
          <a:ea typeface="ＭＳ Ｐゴシック" charset="0"/>
          <a:cs typeface="Tahoma"/>
        </a:defRPr>
      </a:lvl1pPr>
      <a:lvl2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2pPr>
      <a:lvl3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3pPr>
      <a:lvl4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4pPr>
      <a:lvl5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tx1"/>
          </a:solidFill>
          <a:latin typeface="Source Sans Pro" charset="0"/>
          <a:ea typeface="ＭＳ Ｐゴシック" charset="0"/>
        </a:defRPr>
      </a:lvl6pPr>
      <a:lvl7pPr marL="914400" algn="l" rtl="0" eaLnBrk="1" fontAlgn="base" hangingPunct="1">
        <a:spcBef>
          <a:spcPct val="0"/>
        </a:spcBef>
        <a:spcAft>
          <a:spcPct val="0"/>
        </a:spcAft>
        <a:defRPr sz="2400">
          <a:solidFill>
            <a:schemeClr val="tx1"/>
          </a:solidFill>
          <a:latin typeface="Source Sans Pro" charset="0"/>
          <a:ea typeface="ＭＳ Ｐゴシック" charset="0"/>
        </a:defRPr>
      </a:lvl7pPr>
      <a:lvl8pPr marL="1371600" algn="l" rtl="0" eaLnBrk="1" fontAlgn="base" hangingPunct="1">
        <a:spcBef>
          <a:spcPct val="0"/>
        </a:spcBef>
        <a:spcAft>
          <a:spcPct val="0"/>
        </a:spcAft>
        <a:defRPr sz="2400">
          <a:solidFill>
            <a:schemeClr val="tx1"/>
          </a:solidFill>
          <a:latin typeface="Source Sans Pro" charset="0"/>
          <a:ea typeface="ＭＳ Ｐゴシック" charset="0"/>
        </a:defRPr>
      </a:lvl8pPr>
      <a:lvl9pPr marL="1828800" algn="l" rtl="0" eaLnBrk="1" fontAlgn="base" hangingPunct="1">
        <a:spcBef>
          <a:spcPct val="0"/>
        </a:spcBef>
        <a:spcAft>
          <a:spcPct val="0"/>
        </a:spcAft>
        <a:defRPr sz="2400">
          <a:solidFill>
            <a:schemeClr val="tx1"/>
          </a:solidFill>
          <a:latin typeface="Source Sans Pro" charset="0"/>
          <a:ea typeface="ＭＳ Ｐゴシック" charset="0"/>
        </a:defRPr>
      </a:lvl9pPr>
    </p:titleStyle>
    <p:bodyStyle>
      <a:lvl1pPr marL="342900" indent="-342900" algn="l" rtl="0" eaLnBrk="1" fontAlgn="base" hangingPunct="1">
        <a:spcBef>
          <a:spcPct val="20000"/>
        </a:spcBef>
        <a:spcAft>
          <a:spcPct val="0"/>
        </a:spcAft>
        <a:buFont typeface="Arial" charset="0"/>
        <a:buChar char="•"/>
        <a:defRPr sz="1200" kern="1200">
          <a:solidFill>
            <a:srgbClr val="7E858E"/>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1100" kern="1200">
          <a:solidFill>
            <a:srgbClr val="7E858E"/>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7" name="Text Placeholder 2"/>
          <p:cNvSpPr>
            <a:spLocks noGrp="1"/>
          </p:cNvSpPr>
          <p:nvPr>
            <p:ph type="body" idx="1"/>
          </p:nvPr>
        </p:nvSpPr>
        <p:spPr bwMode="auto">
          <a:xfrm>
            <a:off x="457200" y="915988"/>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6589582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 id="2147483805" r:id="rId42"/>
    <p:sldLayoutId id="2147483806" r:id="rId43"/>
    <p:sldLayoutId id="2147483807" r:id="rId44"/>
    <p:sldLayoutId id="2147483808" r:id="rId45"/>
    <p:sldLayoutId id="2147483809" r:id="rId46"/>
    <p:sldLayoutId id="2147483810" r:id="rId47"/>
    <p:sldLayoutId id="2147483811" r:id="rId48"/>
    <p:sldLayoutId id="2147483812" r:id="rId49"/>
    <p:sldLayoutId id="2147483813" r:id="rId50"/>
    <p:sldLayoutId id="2147483814" r:id="rId51"/>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2400" b="1" kern="1200">
          <a:solidFill>
            <a:schemeClr val="bg1"/>
          </a:solidFill>
          <a:latin typeface="Tahoma"/>
          <a:ea typeface="ＭＳ Ｐゴシック" charset="0"/>
          <a:cs typeface="Tahoma"/>
        </a:defRPr>
      </a:lvl1pPr>
      <a:lvl2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2pPr>
      <a:lvl3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3pPr>
      <a:lvl4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4pPr>
      <a:lvl5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tx1"/>
          </a:solidFill>
          <a:latin typeface="Source Sans Pro" charset="0"/>
          <a:ea typeface="ＭＳ Ｐゴシック" charset="0"/>
        </a:defRPr>
      </a:lvl6pPr>
      <a:lvl7pPr marL="914400" algn="l" rtl="0" eaLnBrk="1" fontAlgn="base" hangingPunct="1">
        <a:spcBef>
          <a:spcPct val="0"/>
        </a:spcBef>
        <a:spcAft>
          <a:spcPct val="0"/>
        </a:spcAft>
        <a:defRPr sz="2400">
          <a:solidFill>
            <a:schemeClr val="tx1"/>
          </a:solidFill>
          <a:latin typeface="Source Sans Pro" charset="0"/>
          <a:ea typeface="ＭＳ Ｐゴシック" charset="0"/>
        </a:defRPr>
      </a:lvl7pPr>
      <a:lvl8pPr marL="1371600" algn="l" rtl="0" eaLnBrk="1" fontAlgn="base" hangingPunct="1">
        <a:spcBef>
          <a:spcPct val="0"/>
        </a:spcBef>
        <a:spcAft>
          <a:spcPct val="0"/>
        </a:spcAft>
        <a:defRPr sz="2400">
          <a:solidFill>
            <a:schemeClr val="tx1"/>
          </a:solidFill>
          <a:latin typeface="Source Sans Pro" charset="0"/>
          <a:ea typeface="ＭＳ Ｐゴシック" charset="0"/>
        </a:defRPr>
      </a:lvl8pPr>
      <a:lvl9pPr marL="1828800" algn="l" rtl="0" eaLnBrk="1" fontAlgn="base" hangingPunct="1">
        <a:spcBef>
          <a:spcPct val="0"/>
        </a:spcBef>
        <a:spcAft>
          <a:spcPct val="0"/>
        </a:spcAft>
        <a:defRPr sz="2400">
          <a:solidFill>
            <a:schemeClr val="tx1"/>
          </a:solidFill>
          <a:latin typeface="Source Sans Pro" charset="0"/>
          <a:ea typeface="ＭＳ Ｐゴシック" charset="0"/>
        </a:defRPr>
      </a:lvl9pPr>
    </p:titleStyle>
    <p:bodyStyle>
      <a:lvl1pPr marL="342900" indent="-342900" algn="l" rtl="0" eaLnBrk="1" fontAlgn="base" hangingPunct="1">
        <a:spcBef>
          <a:spcPct val="20000"/>
        </a:spcBef>
        <a:spcAft>
          <a:spcPct val="0"/>
        </a:spcAft>
        <a:buFont typeface="Arial" charset="0"/>
        <a:buChar char="•"/>
        <a:defRPr sz="1200" kern="1200">
          <a:solidFill>
            <a:srgbClr val="7E858E"/>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1100" kern="1200">
          <a:solidFill>
            <a:srgbClr val="7E858E"/>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60.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1" Type="http://schemas.openxmlformats.org/officeDocument/2006/relationships/slideLayout" Target="../slideLayouts/slideLayout37.xml"/><Relationship Id="rId2"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56.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4.emf"/><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7.png"/><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4.emf"/><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8.jpeg"/><Relationship Id="rId1" Type="http://schemas.openxmlformats.org/officeDocument/2006/relationships/slideLayout" Target="../slideLayouts/slideLayout70.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31.png"/><Relationship Id="rId7" Type="http://schemas.openxmlformats.org/officeDocument/2006/relationships/image" Target="../media/image24.png"/><Relationship Id="rId8" Type="http://schemas.openxmlformats.org/officeDocument/2006/relationships/image" Target="../media/image32.jpeg"/><Relationship Id="rId1" Type="http://schemas.openxmlformats.org/officeDocument/2006/relationships/slideLayout" Target="../slideLayouts/slideLayout37.xml"/><Relationship Id="rId2"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31.png"/><Relationship Id="rId7" Type="http://schemas.openxmlformats.org/officeDocument/2006/relationships/image" Target="../media/image24.png"/><Relationship Id="rId8" Type="http://schemas.openxmlformats.org/officeDocument/2006/relationships/image" Target="../media/image34.png"/><Relationship Id="rId1" Type="http://schemas.openxmlformats.org/officeDocument/2006/relationships/slideLayout" Target="../slideLayouts/slideLayout37.xml"/><Relationship Id="rId2"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36.png"/><Relationship Id="rId7" Type="http://schemas.openxmlformats.org/officeDocument/2006/relationships/image" Target="../media/image33.png"/><Relationship Id="rId1" Type="http://schemas.openxmlformats.org/officeDocument/2006/relationships/slideLayout" Target="../slideLayouts/slideLayout37.xml"/><Relationship Id="rId2"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59.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15.png"/><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kern="0" dirty="0">
              <a:solidFill>
                <a:srgbClr val="FFFFFF"/>
              </a:solidFill>
              <a:latin typeface="Arial"/>
              <a:sym typeface="Arial"/>
              <a:rtl val="0"/>
            </a:endParaRPr>
          </a:p>
        </p:txBody>
      </p:sp>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1</a:t>
            </a:fld>
            <a:endParaRPr lang="en-US" sz="1100">
              <a:solidFill>
                <a:srgbClr val="50565C"/>
              </a:solidFill>
            </a:endParaRPr>
          </a:p>
        </p:txBody>
      </p:sp>
      <p:pic>
        <p:nvPicPr>
          <p:cNvPr id="2" name="Picture 1" descr="Loren Car_Pump_Flipped.jpg.jpe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59632" y="27093"/>
            <a:ext cx="6858187" cy="3173183"/>
          </a:xfrm>
          <a:prstGeom prst="rect">
            <a:avLst/>
          </a:prstGeom>
        </p:spPr>
      </p:pic>
      <p:sp>
        <p:nvSpPr>
          <p:cNvPr id="32" name="Title 1"/>
          <p:cNvSpPr txBox="1">
            <a:spLocks/>
          </p:cNvSpPr>
          <p:nvPr/>
        </p:nvSpPr>
        <p:spPr bwMode="auto">
          <a:xfrm>
            <a:off x="539552" y="3435846"/>
            <a:ext cx="8064896"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400" kern="12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2pPr>
            <a:lvl3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3pPr>
            <a:lvl4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4pPr>
            <a:lvl5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tx1"/>
                </a:solidFill>
                <a:latin typeface="Source Sans Pro" charset="0"/>
                <a:ea typeface="ＭＳ Ｐゴシック" charset="0"/>
              </a:defRPr>
            </a:lvl6pPr>
            <a:lvl7pPr marL="914400" algn="l" rtl="0" eaLnBrk="1" fontAlgn="base" hangingPunct="1">
              <a:spcBef>
                <a:spcPct val="0"/>
              </a:spcBef>
              <a:spcAft>
                <a:spcPct val="0"/>
              </a:spcAft>
              <a:defRPr sz="2400">
                <a:solidFill>
                  <a:schemeClr val="tx1"/>
                </a:solidFill>
                <a:latin typeface="Source Sans Pro" charset="0"/>
                <a:ea typeface="ＭＳ Ｐゴシック" charset="0"/>
              </a:defRPr>
            </a:lvl7pPr>
            <a:lvl8pPr marL="1371600" algn="l" rtl="0" eaLnBrk="1" fontAlgn="base" hangingPunct="1">
              <a:spcBef>
                <a:spcPct val="0"/>
              </a:spcBef>
              <a:spcAft>
                <a:spcPct val="0"/>
              </a:spcAft>
              <a:defRPr sz="2400">
                <a:solidFill>
                  <a:schemeClr val="tx1"/>
                </a:solidFill>
                <a:latin typeface="Source Sans Pro" charset="0"/>
                <a:ea typeface="ＭＳ Ｐゴシック" charset="0"/>
              </a:defRPr>
            </a:lvl8pPr>
            <a:lvl9pPr marL="1828800" algn="l" rtl="0" eaLnBrk="1" fontAlgn="base" hangingPunct="1">
              <a:spcBef>
                <a:spcPct val="0"/>
              </a:spcBef>
              <a:spcAft>
                <a:spcPct val="0"/>
              </a:spcAft>
              <a:defRPr sz="2400">
                <a:solidFill>
                  <a:schemeClr val="tx1"/>
                </a:solidFill>
                <a:latin typeface="Source Sans Pro"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000" b="1" dirty="0" smtClean="0">
                <a:latin typeface="Source Sans Pro" charset="0"/>
                <a:cs typeface="Source Sans Pro" charset="0"/>
              </a:rPr>
              <a:t>8 Slide Guide to Co-Optima</a:t>
            </a:r>
            <a:endParaRPr kumimoji="0" lang="en-US" sz="3000" b="1" i="0" u="none" strike="noStrike" kern="1200" cap="none" spc="0" normalizeH="0" baseline="0" noProof="0" dirty="0">
              <a:ln>
                <a:noFill/>
              </a:ln>
              <a:effectLst/>
              <a:uLnTx/>
              <a:uFillTx/>
              <a:latin typeface="Source Sans Pro" charset="0"/>
              <a:ea typeface="ＭＳ Ｐゴシック" charset="0"/>
              <a:cs typeface="Source Sans Pro" charset="0"/>
            </a:endParaRPr>
          </a:p>
        </p:txBody>
      </p:sp>
      <p:sp>
        <p:nvSpPr>
          <p:cNvPr id="33" name="Subtitle 2"/>
          <p:cNvSpPr txBox="1">
            <a:spLocks/>
          </p:cNvSpPr>
          <p:nvPr/>
        </p:nvSpPr>
        <p:spPr bwMode="auto">
          <a:xfrm>
            <a:off x="1392240" y="3939902"/>
            <a:ext cx="6359525"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1200" kern="1200">
                <a:solidFill>
                  <a:srgbClr val="7E858E"/>
                </a:solidFill>
                <a:latin typeface="+mn-lt"/>
                <a:ea typeface="ＭＳ Ｐゴシック" charset="0"/>
                <a:cs typeface="ＭＳ Ｐゴシック" charset="0"/>
              </a:defRPr>
            </a:lvl1pPr>
            <a:lvl2pPr marL="457200" indent="0" algn="ctr" rtl="0" eaLnBrk="1" fontAlgn="base" hangingPunct="1">
              <a:spcBef>
                <a:spcPct val="20000"/>
              </a:spcBef>
              <a:spcAft>
                <a:spcPct val="0"/>
              </a:spcAft>
              <a:buFont typeface="Arial" charset="0"/>
              <a:buNone/>
              <a:defRPr sz="1100" kern="1200">
                <a:solidFill>
                  <a:schemeClr val="tx1">
                    <a:tint val="75000"/>
                  </a:schemeClr>
                </a:solidFill>
                <a:latin typeface="+mn-lt"/>
                <a:ea typeface="ＭＳ Ｐゴシック" charset="0"/>
                <a:cs typeface="+mn-cs"/>
              </a:defRPr>
            </a:lvl2pPr>
            <a:lvl3pPr marL="914400" indent="0" algn="ctr"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charset="0"/>
                <a:cs typeface="+mn-cs"/>
              </a:defRPr>
            </a:lvl3pPr>
            <a:lvl4pPr marL="1371600" indent="0" algn="ctr"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charset="0"/>
                <a:cs typeface="+mn-cs"/>
              </a:defRPr>
            </a:lvl4pPr>
            <a:lvl5pPr marL="1828800" indent="0" algn="ctr"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smtClean="0">
                <a:solidFill>
                  <a:schemeClr val="tx1"/>
                </a:solidFill>
                <a:latin typeface="Calibri" charset="0"/>
              </a:rPr>
              <a:t>John Farrell, John Holladay, Art Pontau, Robert Wagner</a:t>
            </a:r>
            <a:endParaRPr lang="en-US" sz="2000" dirty="0">
              <a:solidFill>
                <a:schemeClr val="tx1"/>
              </a:solidFill>
              <a:latin typeface="Calibri" charset="0"/>
            </a:endParaRPr>
          </a:p>
          <a:p>
            <a:r>
              <a:rPr lang="en-US" sz="2000" dirty="0" smtClean="0">
                <a:solidFill>
                  <a:schemeClr val="tx1"/>
                </a:solidFill>
                <a:latin typeface="Calibri" charset="0"/>
              </a:rPr>
              <a:t>March 28, 2016</a:t>
            </a:r>
          </a:p>
        </p:txBody>
      </p:sp>
    </p:spTree>
    <p:extLst>
      <p:ext uri="{BB962C8B-B14F-4D97-AF65-F5344CB8AC3E}">
        <p14:creationId xmlns:p14="http://schemas.microsoft.com/office/powerpoint/2010/main" val="99934144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10</a:t>
            </a:fld>
            <a:endParaRPr lang="en-US" dirty="0"/>
          </a:p>
        </p:txBody>
      </p:sp>
      <p:sp>
        <p:nvSpPr>
          <p:cNvPr id="5" name="Content Placeholder 4"/>
          <p:cNvSpPr>
            <a:spLocks noGrp="1"/>
          </p:cNvSpPr>
          <p:nvPr>
            <p:ph idx="13"/>
          </p:nvPr>
        </p:nvSpPr>
        <p:spPr>
          <a:xfrm>
            <a:off x="5334372" y="843558"/>
            <a:ext cx="3312368" cy="3528392"/>
          </a:xfrm>
        </p:spPr>
        <p:txBody>
          <a:bodyPr/>
          <a:lstStyle/>
          <a:p>
            <a:r>
              <a:rPr lang="en-US" b="1" dirty="0" smtClean="0">
                <a:solidFill>
                  <a:schemeClr val="tx2"/>
                </a:solidFill>
              </a:rPr>
              <a:t>Each </a:t>
            </a:r>
            <a:r>
              <a:rPr lang="en-US" b="1" dirty="0">
                <a:solidFill>
                  <a:schemeClr val="tx2"/>
                </a:solidFill>
              </a:rPr>
              <a:t>e</a:t>
            </a:r>
            <a:r>
              <a:rPr lang="en-US" b="1" dirty="0" smtClean="0">
                <a:solidFill>
                  <a:schemeClr val="tx2"/>
                </a:solidFill>
              </a:rPr>
              <a:t>ngine architecture will desire a different fuel mixture*</a:t>
            </a:r>
          </a:p>
          <a:p>
            <a:endParaRPr lang="en-US" b="1" dirty="0" smtClean="0">
              <a:solidFill>
                <a:schemeClr val="tx2"/>
              </a:solidFill>
            </a:endParaRPr>
          </a:p>
          <a:p>
            <a:endParaRPr lang="en-US" b="1" dirty="0" smtClean="0">
              <a:solidFill>
                <a:schemeClr val="tx2"/>
              </a:solidFill>
            </a:endParaRPr>
          </a:p>
          <a:p>
            <a:r>
              <a:rPr lang="en-US" sz="1200" dirty="0" smtClean="0">
                <a:solidFill>
                  <a:schemeClr val="tx2"/>
                </a:solidFill>
              </a:rPr>
              <a:t>*e.g., require different fuel properties to operate across load</a:t>
            </a:r>
            <a:endParaRPr lang="en-US" sz="1200" dirty="0">
              <a:solidFill>
                <a:schemeClr val="tx2"/>
              </a:solidFill>
            </a:endParaRPr>
          </a:p>
        </p:txBody>
      </p:sp>
      <p:grpSp>
        <p:nvGrpSpPr>
          <p:cNvPr id="8" name="Group 7"/>
          <p:cNvGrpSpPr>
            <a:grpSpLocks noChangeAspect="1"/>
          </p:cNvGrpSpPr>
          <p:nvPr/>
        </p:nvGrpSpPr>
        <p:grpSpPr>
          <a:xfrm>
            <a:off x="1668894" y="1684006"/>
            <a:ext cx="1368152" cy="2610941"/>
            <a:chOff x="801684" y="549476"/>
            <a:chExt cx="2984500" cy="5546725"/>
          </a:xfrm>
        </p:grpSpPr>
        <p:pic>
          <p:nvPicPr>
            <p:cNvPr id="9" name="Picture 3" descr="C:\Wagner-2014 HP EliteBook\FY 2015\Meetings\2015 04-April, SAE HEICE Symposium\Presentation\From Curran\GCI_201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01684" y="549476"/>
              <a:ext cx="2984500" cy="554672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731862" y="3578605"/>
              <a:ext cx="921988" cy="719167"/>
              <a:chOff x="2308124" y="3700851"/>
              <a:chExt cx="921988" cy="719167"/>
            </a:xfrm>
            <a:solidFill>
              <a:schemeClr val="accent4">
                <a:lumMod val="50000"/>
              </a:schemeClr>
            </a:solidFill>
          </p:grpSpPr>
          <p:grpSp>
            <p:nvGrpSpPr>
              <p:cNvPr id="11" name="Group 10"/>
              <p:cNvGrpSpPr/>
              <p:nvPr/>
            </p:nvGrpSpPr>
            <p:grpSpPr>
              <a:xfrm>
                <a:off x="2784776" y="3779938"/>
                <a:ext cx="182880" cy="640080"/>
                <a:chOff x="462665" y="3697835"/>
                <a:chExt cx="268835" cy="1124718"/>
              </a:xfrm>
              <a:grpFill/>
            </p:grpSpPr>
            <p:sp>
              <p:nvSpPr>
                <p:cNvPr id="18" name="Isosceles Triangle 17"/>
                <p:cNvSpPr/>
                <p:nvPr/>
              </p:nvSpPr>
              <p:spPr>
                <a:xfrm>
                  <a:off x="462665" y="3697835"/>
                  <a:ext cx="268835" cy="1036935"/>
                </a:xfrm>
                <a:prstGeom prst="triangle">
                  <a:avLst/>
                </a:prstGeom>
                <a:solidFill>
                  <a:srgbClr val="98480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19" name="Oval 18"/>
                <p:cNvSpPr/>
                <p:nvPr/>
              </p:nvSpPr>
              <p:spPr>
                <a:xfrm>
                  <a:off x="464494" y="4657962"/>
                  <a:ext cx="265176" cy="1645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grpSp>
          <p:grpSp>
            <p:nvGrpSpPr>
              <p:cNvPr id="12" name="Group 11"/>
              <p:cNvGrpSpPr/>
              <p:nvPr/>
            </p:nvGrpSpPr>
            <p:grpSpPr>
              <a:xfrm rot="2700000">
                <a:off x="2536724" y="3700851"/>
                <a:ext cx="182880" cy="640080"/>
                <a:chOff x="462665" y="3697835"/>
                <a:chExt cx="268835" cy="1124718"/>
              </a:xfrm>
              <a:grpFill/>
            </p:grpSpPr>
            <p:sp>
              <p:nvSpPr>
                <p:cNvPr id="16" name="Isosceles Triangle 15"/>
                <p:cNvSpPr/>
                <p:nvPr/>
              </p:nvSpPr>
              <p:spPr>
                <a:xfrm>
                  <a:off x="462665" y="3697835"/>
                  <a:ext cx="268835" cy="1036935"/>
                </a:xfrm>
                <a:prstGeom prst="triangle">
                  <a:avLst/>
                </a:prstGeom>
                <a:solidFill>
                  <a:srgbClr val="98480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17" name="Oval 16"/>
                <p:cNvSpPr/>
                <p:nvPr/>
              </p:nvSpPr>
              <p:spPr>
                <a:xfrm>
                  <a:off x="464494" y="4657962"/>
                  <a:ext cx="265176" cy="1645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grpSp>
          <p:grpSp>
            <p:nvGrpSpPr>
              <p:cNvPr id="13" name="Group 12"/>
              <p:cNvGrpSpPr/>
              <p:nvPr/>
            </p:nvGrpSpPr>
            <p:grpSpPr>
              <a:xfrm rot="18900000" flipH="1">
                <a:off x="3047232" y="3700851"/>
                <a:ext cx="182880" cy="640080"/>
                <a:chOff x="462665" y="3697835"/>
                <a:chExt cx="268835" cy="1124718"/>
              </a:xfrm>
              <a:grpFill/>
            </p:grpSpPr>
            <p:sp>
              <p:nvSpPr>
                <p:cNvPr id="14" name="Isosceles Triangle 13"/>
                <p:cNvSpPr/>
                <p:nvPr/>
              </p:nvSpPr>
              <p:spPr>
                <a:xfrm>
                  <a:off x="462665" y="3697835"/>
                  <a:ext cx="268835" cy="1036935"/>
                </a:xfrm>
                <a:prstGeom prst="triangle">
                  <a:avLst/>
                </a:prstGeom>
                <a:solidFill>
                  <a:srgbClr val="98480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15" name="Oval 14"/>
                <p:cNvSpPr/>
                <p:nvPr/>
              </p:nvSpPr>
              <p:spPr>
                <a:xfrm>
                  <a:off x="464494" y="4657962"/>
                  <a:ext cx="265176" cy="1645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grpSp>
        </p:grpSp>
      </p:grpSp>
      <p:grpSp>
        <p:nvGrpSpPr>
          <p:cNvPr id="20" name="Group 19"/>
          <p:cNvGrpSpPr>
            <a:grpSpLocks noChangeAspect="1"/>
          </p:cNvGrpSpPr>
          <p:nvPr/>
        </p:nvGrpSpPr>
        <p:grpSpPr>
          <a:xfrm>
            <a:off x="3152196" y="1680353"/>
            <a:ext cx="1355171" cy="2614594"/>
            <a:chOff x="1345980" y="657225"/>
            <a:chExt cx="3017837" cy="5543550"/>
          </a:xfrm>
        </p:grpSpPr>
        <p:pic>
          <p:nvPicPr>
            <p:cNvPr id="21" name="Picture 2" descr="C:\Wagner-2014 HP EliteBook\FY 2015\Meetings\2015 04-April, SAE HEICE Symposium\Presentation\From Curran\RCCI_2015.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45980" y="657225"/>
              <a:ext cx="3017837" cy="554355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2308124" y="3693707"/>
              <a:ext cx="921988" cy="719167"/>
              <a:chOff x="2308124" y="3700851"/>
              <a:chExt cx="921988" cy="719167"/>
            </a:xfrm>
            <a:solidFill>
              <a:schemeClr val="accent1">
                <a:lumMod val="75000"/>
              </a:schemeClr>
            </a:solidFill>
          </p:grpSpPr>
          <p:grpSp>
            <p:nvGrpSpPr>
              <p:cNvPr id="23" name="Group 22"/>
              <p:cNvGrpSpPr/>
              <p:nvPr/>
            </p:nvGrpSpPr>
            <p:grpSpPr>
              <a:xfrm>
                <a:off x="2784776" y="3779938"/>
                <a:ext cx="182880" cy="640080"/>
                <a:chOff x="462665" y="3697835"/>
                <a:chExt cx="268835" cy="1124718"/>
              </a:xfrm>
              <a:grpFill/>
            </p:grpSpPr>
            <p:sp>
              <p:nvSpPr>
                <p:cNvPr id="30" name="Isosceles Triangle 29"/>
                <p:cNvSpPr/>
                <p:nvPr/>
              </p:nvSpPr>
              <p:spPr>
                <a:xfrm>
                  <a:off x="462665" y="3697835"/>
                  <a:ext cx="268835" cy="1036935"/>
                </a:xfrm>
                <a:prstGeom prst="triangle">
                  <a:avLst/>
                </a:prstGeom>
                <a:solidFill>
                  <a:srgbClr val="37609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31" name="Oval 30"/>
                <p:cNvSpPr/>
                <p:nvPr/>
              </p:nvSpPr>
              <p:spPr>
                <a:xfrm>
                  <a:off x="464494" y="4657962"/>
                  <a:ext cx="265176" cy="1645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grpSp>
          <p:grpSp>
            <p:nvGrpSpPr>
              <p:cNvPr id="24" name="Group 23"/>
              <p:cNvGrpSpPr/>
              <p:nvPr/>
            </p:nvGrpSpPr>
            <p:grpSpPr>
              <a:xfrm rot="2700000">
                <a:off x="2536724" y="3700851"/>
                <a:ext cx="182880" cy="640080"/>
                <a:chOff x="462665" y="3697835"/>
                <a:chExt cx="268835" cy="1124718"/>
              </a:xfrm>
              <a:grpFill/>
            </p:grpSpPr>
            <p:sp>
              <p:nvSpPr>
                <p:cNvPr id="28" name="Isosceles Triangle 27"/>
                <p:cNvSpPr/>
                <p:nvPr/>
              </p:nvSpPr>
              <p:spPr>
                <a:xfrm>
                  <a:off x="462665" y="3697835"/>
                  <a:ext cx="268835" cy="1036935"/>
                </a:xfrm>
                <a:prstGeom prst="triangle">
                  <a:avLst/>
                </a:prstGeom>
                <a:solidFill>
                  <a:srgbClr val="37609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9" name="Oval 28"/>
                <p:cNvSpPr/>
                <p:nvPr/>
              </p:nvSpPr>
              <p:spPr>
                <a:xfrm>
                  <a:off x="464494" y="4657962"/>
                  <a:ext cx="265176" cy="1645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grpSp>
          <p:grpSp>
            <p:nvGrpSpPr>
              <p:cNvPr id="25" name="Group 24"/>
              <p:cNvGrpSpPr/>
              <p:nvPr/>
            </p:nvGrpSpPr>
            <p:grpSpPr>
              <a:xfrm rot="18900000" flipH="1">
                <a:off x="3047232" y="3700851"/>
                <a:ext cx="182880" cy="640080"/>
                <a:chOff x="462665" y="3697835"/>
                <a:chExt cx="268835" cy="1124718"/>
              </a:xfrm>
              <a:grpFill/>
            </p:grpSpPr>
            <p:sp>
              <p:nvSpPr>
                <p:cNvPr id="26" name="Isosceles Triangle 25"/>
                <p:cNvSpPr/>
                <p:nvPr/>
              </p:nvSpPr>
              <p:spPr>
                <a:xfrm>
                  <a:off x="462665" y="3697835"/>
                  <a:ext cx="268835" cy="1036935"/>
                </a:xfrm>
                <a:prstGeom prst="triangle">
                  <a:avLst/>
                </a:prstGeom>
                <a:solidFill>
                  <a:srgbClr val="37609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7" name="Oval 26"/>
                <p:cNvSpPr/>
                <p:nvPr/>
              </p:nvSpPr>
              <p:spPr>
                <a:xfrm>
                  <a:off x="464494" y="4657962"/>
                  <a:ext cx="265176" cy="1645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grpSp>
        </p:grpSp>
      </p:grpSp>
      <p:pic>
        <p:nvPicPr>
          <p:cNvPr id="32" name="Picture 2" descr="C:\Wagner-2014 HP EliteBook\FY 2015\Meetings\2015 04-April, SAE HEICE Symposium\Presentation\From Curran\SI_CDI_spark.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51520" y="2048447"/>
            <a:ext cx="1365840" cy="232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500963"/>
      </p:ext>
    </p:extLst>
  </p:cSld>
  <p:clrMapOvr>
    <a:masterClrMapping/>
  </p:clrMapOvr>
  <p:transition xmlns:p14="http://schemas.microsoft.com/office/powerpoint/2010/mai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biomass vs petroleu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1561" y="781476"/>
            <a:ext cx="7560840" cy="4362023"/>
          </a:xfrm>
          <a:prstGeom prst="rect">
            <a:avLst/>
          </a:prstGeom>
        </p:spPr>
      </p:pic>
      <p:sp>
        <p:nvSpPr>
          <p:cNvPr id="2" name="Slide Number Placeholder 1"/>
          <p:cNvSpPr>
            <a:spLocks noGrp="1"/>
          </p:cNvSpPr>
          <p:nvPr>
            <p:ph type="sldNum" sz="quarter" idx="4"/>
          </p:nvPr>
        </p:nvSpPr>
        <p:spPr>
          <a:xfrm>
            <a:off x="8466720" y="267494"/>
            <a:ext cx="360040" cy="288032"/>
          </a:xfrm>
        </p:spPr>
        <p:txBody>
          <a:bodyPr/>
          <a:lstStyle/>
          <a:p>
            <a:pPr>
              <a:defRPr/>
            </a:pPr>
            <a:fld id="{41D9AC72-C73D-4F41-815E-0FE3F47C5FF0}" type="slidenum">
              <a:rPr lang="en-US" smtClean="0"/>
              <a:pPr>
                <a:defRPr/>
              </a:pPr>
              <a:t>11</a:t>
            </a:fld>
            <a:endParaRPr lang="en-US" dirty="0"/>
          </a:p>
        </p:txBody>
      </p:sp>
      <p:sp>
        <p:nvSpPr>
          <p:cNvPr id="6" name="Pentagon 5"/>
          <p:cNvSpPr/>
          <p:nvPr/>
        </p:nvSpPr>
        <p:spPr bwMode="auto">
          <a:xfrm rot="5400000">
            <a:off x="8532440" y="325785"/>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7" name="Slide Number Placeholder 5"/>
          <p:cNvSpPr txBox="1">
            <a:spLocks/>
          </p:cNvSpPr>
          <p:nvPr/>
        </p:nvSpPr>
        <p:spPr>
          <a:xfrm>
            <a:off x="8466720" y="267494"/>
            <a:ext cx="360040" cy="288032"/>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900" b="1" kern="1200">
                <a:solidFill>
                  <a:srgbClr val="F8FAFA"/>
                </a:solidFill>
                <a:latin typeface="Calibri" charset="0"/>
                <a:ea typeface="ＭＳ Ｐゴシック" charset="0"/>
                <a:cs typeface="Arial"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41D9AC72-C73D-4F41-815E-0FE3F47C5FF0}" type="slidenum">
              <a:rPr lang="en-US" smtClean="0"/>
              <a:pPr>
                <a:defRPr/>
              </a:pPr>
              <a:t>11</a:t>
            </a:fld>
            <a:endParaRPr lang="en-US" dirty="0"/>
          </a:p>
        </p:txBody>
      </p:sp>
      <p:sp>
        <p:nvSpPr>
          <p:cNvPr id="9" name="Title 1"/>
          <p:cNvSpPr txBox="1">
            <a:spLocks/>
          </p:cNvSpPr>
          <p:nvPr/>
        </p:nvSpPr>
        <p:spPr bwMode="auto">
          <a:xfrm>
            <a:off x="0" y="-20538"/>
            <a:ext cx="8964488" cy="936104"/>
          </a:xfrm>
          <a:prstGeom prst="rect">
            <a:avLst/>
          </a:prstGeom>
          <a:noFill/>
          <a:ln>
            <a:noFill/>
          </a:ln>
          <a:extLst>
            <a:ext uri="{FAA26D3D-D897-4be2-8F04-BA451C77F1D7}">
              <ma14:placeholderFlag xmlns:ma14="http://schemas.microsoft.com/office/mac/drawingml/2011/main" val="1"/>
            </a:ext>
          </a:extLst>
        </p:spPr>
        <p:txBody>
          <a:bodyPr vert="horz" wrap="square" lIns="457200" tIns="91425" rIns="91425" bIns="91425" numCol="1" anchor="ctr" anchorCtr="0" compatLnSpc="1">
            <a:prstTxWarp prst="textNoShape">
              <a:avLst/>
            </a:prstTxWarp>
          </a:bodyPr>
          <a:lstStyle>
            <a:defPPr marR="0" algn="l" rtl="0">
              <a:lnSpc>
                <a:spcPct val="100000"/>
              </a:lnSpc>
              <a:spcBef>
                <a:spcPts val="0"/>
              </a:spcBef>
              <a:spcAft>
                <a:spcPts val="0"/>
              </a:spcAft>
            </a:defPPr>
            <a:lvl1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rtl val="0"/>
              </a:defRPr>
            </a:lvl1pPr>
            <a:lvl2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rtl val="0"/>
              </a:defRPr>
            </a:lvl2pPr>
            <a:lvl3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3pPr>
            <a:lvl4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4pPr>
            <a:lvl5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5pPr>
            <a:lvl6pPr marL="457200"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6pPr>
            <a:lvl7pPr marL="914400"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7pPr>
            <a:lvl8pPr marL="1371600"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8pPr>
            <a:lvl9pPr marL="1828800"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9pPr>
          </a:lstStyle>
          <a:p>
            <a:pPr indent="0" eaLnBrk="1" hangingPunct="1"/>
            <a:r>
              <a:rPr lang="en-US" sz="3000" dirty="0">
                <a:solidFill>
                  <a:srgbClr val="818386"/>
                </a:solidFill>
                <a:latin typeface="Calibri"/>
                <a:cs typeface="Avenir Black" charset="0"/>
              </a:rPr>
              <a:t>B</a:t>
            </a:r>
            <a:r>
              <a:rPr lang="en-US" sz="3000" dirty="0" smtClean="0">
                <a:solidFill>
                  <a:srgbClr val="818386"/>
                </a:solidFill>
                <a:latin typeface="Calibri"/>
                <a:cs typeface="Avenir Black" charset="0"/>
              </a:rPr>
              <a:t>iofuels provide</a:t>
            </a:r>
            <a:r>
              <a:rPr lang="en-US" sz="3000" dirty="0">
                <a:solidFill>
                  <a:srgbClr val="818386"/>
                </a:solidFill>
                <a:latin typeface="Calibri"/>
                <a:cs typeface="Avenir Black" charset="0"/>
              </a:rPr>
              <a:t> </a:t>
            </a:r>
            <a:r>
              <a:rPr lang="en-US" sz="3000" b="1" dirty="0" smtClean="0">
                <a:solidFill>
                  <a:srgbClr val="71B200"/>
                </a:solidFill>
                <a:latin typeface="Calibri"/>
                <a:cs typeface="Avenir Black" charset="0"/>
              </a:rPr>
              <a:t>unique </a:t>
            </a:r>
            <a:r>
              <a:rPr lang="en-US" sz="3000" dirty="0" smtClean="0">
                <a:solidFill>
                  <a:srgbClr val="818386"/>
                </a:solidFill>
                <a:latin typeface="Calibri"/>
                <a:cs typeface="Avenir Black" charset="0"/>
              </a:rPr>
              <a:t>fuel options and properties</a:t>
            </a:r>
            <a:endParaRPr lang="en-US" sz="3000" b="1" dirty="0">
              <a:solidFill>
                <a:srgbClr val="818386"/>
              </a:solidFill>
              <a:latin typeface="Calibri"/>
              <a:cs typeface="Avenir Black" charset="0"/>
            </a:endParaRPr>
          </a:p>
        </p:txBody>
      </p:sp>
      <p:sp>
        <p:nvSpPr>
          <p:cNvPr id="10" name="TextBox 9"/>
          <p:cNvSpPr txBox="1"/>
          <p:nvPr/>
        </p:nvSpPr>
        <p:spPr>
          <a:xfrm>
            <a:off x="6012160" y="771550"/>
            <a:ext cx="1782346" cy="307777"/>
          </a:xfrm>
          <a:prstGeom prst="rect">
            <a:avLst/>
          </a:prstGeom>
          <a:noFill/>
        </p:spPr>
        <p:txBody>
          <a:bodyPr wrap="none" rtlCol="0">
            <a:spAutoFit/>
          </a:bodyPr>
          <a:lstStyle/>
          <a:p>
            <a:pPr algn="ctr"/>
            <a:r>
              <a:rPr lang="en-US" sz="1400" dirty="0">
                <a:solidFill>
                  <a:srgbClr val="818386">
                    <a:lumMod val="75000"/>
                  </a:srgbClr>
                </a:solidFill>
              </a:rPr>
              <a:t>b</a:t>
            </a:r>
            <a:r>
              <a:rPr lang="en-US" sz="1400" dirty="0" smtClean="0">
                <a:solidFill>
                  <a:srgbClr val="818386">
                    <a:lumMod val="75000"/>
                  </a:srgbClr>
                </a:solidFill>
              </a:rPr>
              <a:t>iomass-derived fuels</a:t>
            </a:r>
            <a:endParaRPr lang="en-US" sz="1400" dirty="0">
              <a:solidFill>
                <a:srgbClr val="818386">
                  <a:lumMod val="75000"/>
                </a:srgbClr>
              </a:solidFill>
            </a:endParaRPr>
          </a:p>
        </p:txBody>
      </p:sp>
      <p:sp>
        <p:nvSpPr>
          <p:cNvPr id="13" name="TextBox 12"/>
          <p:cNvSpPr txBox="1"/>
          <p:nvPr/>
        </p:nvSpPr>
        <p:spPr>
          <a:xfrm>
            <a:off x="755576" y="771550"/>
            <a:ext cx="1951626" cy="307777"/>
          </a:xfrm>
          <a:prstGeom prst="rect">
            <a:avLst/>
          </a:prstGeom>
          <a:noFill/>
        </p:spPr>
        <p:txBody>
          <a:bodyPr wrap="none" rtlCol="0">
            <a:spAutoFit/>
          </a:bodyPr>
          <a:lstStyle/>
          <a:p>
            <a:pPr algn="ctr"/>
            <a:r>
              <a:rPr lang="en-US" sz="1400" dirty="0">
                <a:solidFill>
                  <a:srgbClr val="818386">
                    <a:lumMod val="75000"/>
                  </a:srgbClr>
                </a:solidFill>
              </a:rPr>
              <a:t>p</a:t>
            </a:r>
            <a:r>
              <a:rPr lang="en-US" sz="1400" dirty="0" smtClean="0">
                <a:solidFill>
                  <a:srgbClr val="818386">
                    <a:lumMod val="75000"/>
                  </a:srgbClr>
                </a:solidFill>
              </a:rPr>
              <a:t>etroleum-derived fuels</a:t>
            </a:r>
            <a:endParaRPr lang="en-US" sz="1400" dirty="0">
              <a:solidFill>
                <a:srgbClr val="818386">
                  <a:lumMod val="75000"/>
                </a:srgbClr>
              </a:solidFill>
            </a:endParaRPr>
          </a:p>
        </p:txBody>
      </p:sp>
      <p:sp>
        <p:nvSpPr>
          <p:cNvPr id="14" name="TextBox 13"/>
          <p:cNvSpPr txBox="1"/>
          <p:nvPr/>
        </p:nvSpPr>
        <p:spPr>
          <a:xfrm>
            <a:off x="5004048" y="2773253"/>
            <a:ext cx="1003011" cy="2031325"/>
          </a:xfrm>
          <a:prstGeom prst="rect">
            <a:avLst/>
          </a:prstGeom>
          <a:noFill/>
        </p:spPr>
        <p:txBody>
          <a:bodyPr wrap="none" rtlCol="0">
            <a:spAutoFit/>
          </a:bodyPr>
          <a:lstStyle/>
          <a:p>
            <a:r>
              <a:rPr lang="en-US" sz="1400" dirty="0" err="1">
                <a:solidFill>
                  <a:srgbClr val="818386">
                    <a:lumMod val="75000"/>
                  </a:srgbClr>
                </a:solidFill>
              </a:rPr>
              <a:t>p</a:t>
            </a:r>
            <a:r>
              <a:rPr lang="en-US" sz="1400" dirty="0" err="1" smtClean="0">
                <a:solidFill>
                  <a:srgbClr val="818386">
                    <a:lumMod val="75000"/>
                  </a:srgbClr>
                </a:solidFill>
              </a:rPr>
              <a:t>araffins</a:t>
            </a:r>
            <a:endParaRPr lang="en-US" sz="1400" dirty="0" smtClean="0">
              <a:solidFill>
                <a:srgbClr val="818386">
                  <a:lumMod val="75000"/>
                </a:srgbClr>
              </a:solidFill>
            </a:endParaRPr>
          </a:p>
          <a:p>
            <a:r>
              <a:rPr lang="en-US" sz="1400" dirty="0">
                <a:solidFill>
                  <a:srgbClr val="818386">
                    <a:lumMod val="75000"/>
                  </a:srgbClr>
                </a:solidFill>
              </a:rPr>
              <a:t>o</a:t>
            </a:r>
            <a:r>
              <a:rPr lang="en-US" sz="1400" dirty="0" smtClean="0">
                <a:solidFill>
                  <a:srgbClr val="818386">
                    <a:lumMod val="75000"/>
                  </a:srgbClr>
                </a:solidFill>
              </a:rPr>
              <a:t>lefins</a:t>
            </a:r>
          </a:p>
          <a:p>
            <a:r>
              <a:rPr lang="en-US" sz="1400" dirty="0" smtClean="0">
                <a:solidFill>
                  <a:srgbClr val="818386">
                    <a:lumMod val="75000"/>
                  </a:srgbClr>
                </a:solidFill>
              </a:rPr>
              <a:t>aromatics</a:t>
            </a:r>
          </a:p>
          <a:p>
            <a:r>
              <a:rPr lang="en-US" sz="1400" dirty="0" smtClean="0">
                <a:solidFill>
                  <a:srgbClr val="71B200"/>
                </a:solidFill>
              </a:rPr>
              <a:t>alcohols</a:t>
            </a:r>
          </a:p>
          <a:p>
            <a:r>
              <a:rPr lang="en-US" sz="1400" dirty="0">
                <a:solidFill>
                  <a:srgbClr val="71B200"/>
                </a:solidFill>
              </a:rPr>
              <a:t>f</a:t>
            </a:r>
            <a:r>
              <a:rPr lang="en-US" sz="1400" dirty="0" smtClean="0">
                <a:solidFill>
                  <a:srgbClr val="71B200"/>
                </a:solidFill>
              </a:rPr>
              <a:t>atty esters</a:t>
            </a:r>
          </a:p>
          <a:p>
            <a:r>
              <a:rPr lang="en-US" sz="1400" dirty="0" smtClean="0">
                <a:solidFill>
                  <a:srgbClr val="71B200"/>
                </a:solidFill>
              </a:rPr>
              <a:t>ethers</a:t>
            </a:r>
          </a:p>
          <a:p>
            <a:r>
              <a:rPr lang="en-US" sz="1400" dirty="0" smtClean="0">
                <a:solidFill>
                  <a:srgbClr val="71B200"/>
                </a:solidFill>
              </a:rPr>
              <a:t>ketones</a:t>
            </a:r>
          </a:p>
          <a:p>
            <a:r>
              <a:rPr lang="en-US" sz="1400" dirty="0" err="1" smtClean="0">
                <a:solidFill>
                  <a:srgbClr val="71B200"/>
                </a:solidFill>
              </a:rPr>
              <a:t>furanics</a:t>
            </a:r>
            <a:endParaRPr lang="en-US" sz="1400" dirty="0" smtClean="0">
              <a:solidFill>
                <a:srgbClr val="71B200"/>
              </a:solidFill>
            </a:endParaRPr>
          </a:p>
          <a:p>
            <a:endParaRPr lang="en-US" sz="1400" dirty="0">
              <a:solidFill>
                <a:srgbClr val="818386">
                  <a:lumMod val="75000"/>
                </a:srgbClr>
              </a:solidFill>
            </a:endParaRPr>
          </a:p>
        </p:txBody>
      </p:sp>
      <p:sp>
        <p:nvSpPr>
          <p:cNvPr id="16" name="TextBox 15"/>
          <p:cNvSpPr txBox="1"/>
          <p:nvPr/>
        </p:nvSpPr>
        <p:spPr>
          <a:xfrm>
            <a:off x="1475656" y="2773253"/>
            <a:ext cx="903513" cy="738664"/>
          </a:xfrm>
          <a:prstGeom prst="rect">
            <a:avLst/>
          </a:prstGeom>
          <a:noFill/>
        </p:spPr>
        <p:txBody>
          <a:bodyPr wrap="none" rtlCol="0">
            <a:spAutoFit/>
          </a:bodyPr>
          <a:lstStyle/>
          <a:p>
            <a:r>
              <a:rPr lang="en-US" sz="1400" dirty="0" err="1">
                <a:solidFill>
                  <a:srgbClr val="818386">
                    <a:lumMod val="75000"/>
                  </a:srgbClr>
                </a:solidFill>
              </a:rPr>
              <a:t>p</a:t>
            </a:r>
            <a:r>
              <a:rPr lang="en-US" sz="1400" dirty="0" err="1" smtClean="0">
                <a:solidFill>
                  <a:srgbClr val="818386">
                    <a:lumMod val="75000"/>
                  </a:srgbClr>
                </a:solidFill>
              </a:rPr>
              <a:t>araffins</a:t>
            </a:r>
            <a:endParaRPr lang="en-US" sz="1400" dirty="0" smtClean="0">
              <a:solidFill>
                <a:srgbClr val="818386">
                  <a:lumMod val="75000"/>
                </a:srgbClr>
              </a:solidFill>
            </a:endParaRPr>
          </a:p>
          <a:p>
            <a:r>
              <a:rPr lang="en-US" sz="1400" dirty="0">
                <a:solidFill>
                  <a:srgbClr val="818386">
                    <a:lumMod val="75000"/>
                  </a:srgbClr>
                </a:solidFill>
              </a:rPr>
              <a:t>o</a:t>
            </a:r>
            <a:r>
              <a:rPr lang="en-US" sz="1400" dirty="0" smtClean="0">
                <a:solidFill>
                  <a:srgbClr val="818386">
                    <a:lumMod val="75000"/>
                  </a:srgbClr>
                </a:solidFill>
              </a:rPr>
              <a:t>lefins</a:t>
            </a:r>
          </a:p>
          <a:p>
            <a:r>
              <a:rPr lang="en-US" sz="1400" dirty="0">
                <a:solidFill>
                  <a:srgbClr val="818386">
                    <a:lumMod val="75000"/>
                  </a:srgbClr>
                </a:solidFill>
              </a:rPr>
              <a:t>a</a:t>
            </a:r>
            <a:r>
              <a:rPr lang="en-US" sz="1400" dirty="0" smtClean="0">
                <a:solidFill>
                  <a:srgbClr val="818386">
                    <a:lumMod val="75000"/>
                  </a:srgbClr>
                </a:solidFill>
              </a:rPr>
              <a:t>romatics</a:t>
            </a:r>
          </a:p>
        </p:txBody>
      </p:sp>
    </p:spTree>
    <p:extLst>
      <p:ext uri="{BB962C8B-B14F-4D97-AF65-F5344CB8AC3E}">
        <p14:creationId xmlns:p14="http://schemas.microsoft.com/office/powerpoint/2010/main" val="177336342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kern="0" dirty="0">
              <a:solidFill>
                <a:srgbClr val="FFFFFF"/>
              </a:solidFill>
              <a:latin typeface="Arial"/>
              <a:sym typeface="Arial"/>
              <a:rtl val="0"/>
            </a:endParaRPr>
          </a:p>
        </p:txBody>
      </p:sp>
      <p:pic>
        <p:nvPicPr>
          <p:cNvPr id="25" name="Picture 2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300541" y="4711395"/>
            <a:ext cx="439811" cy="432106"/>
          </a:xfrm>
          <a:prstGeom prst="rect">
            <a:avLst/>
          </a:prstGeom>
        </p:spPr>
      </p:pic>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12</a:t>
            </a:fld>
            <a:endParaRPr lang="en-US" sz="1100">
              <a:solidFill>
                <a:srgbClr val="50565C"/>
              </a:solidFill>
            </a:endParaRPr>
          </a:p>
        </p:txBody>
      </p:sp>
      <p:sp>
        <p:nvSpPr>
          <p:cNvPr id="10" name="Title 1"/>
          <p:cNvSpPr>
            <a:spLocks noGrp="1"/>
          </p:cNvSpPr>
          <p:nvPr>
            <p:ph type="title" idx="4294967295"/>
          </p:nvPr>
        </p:nvSpPr>
        <p:spPr bwMode="auto">
          <a:xfrm>
            <a:off x="457200" y="-9500"/>
            <a:ext cx="8229600" cy="781050"/>
          </a:xfrm>
          <a:prstGeom prst="rect">
            <a:avLst/>
          </a:prstGeom>
          <a:solidFill>
            <a:srgbClr val="818386">
              <a:alpha val="0"/>
            </a:srgb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dirty="0" smtClean="0">
                <a:ln>
                  <a:noFill/>
                </a:ln>
                <a:solidFill>
                  <a:schemeClr val="tx1"/>
                </a:solidFill>
                <a:effectLst/>
                <a:uLnTx/>
                <a:uFillTx/>
                <a:latin typeface="Source Sans Pro" charset="0"/>
              </a:rPr>
              <a:t>Fuel selection criteria (“decision</a:t>
            </a:r>
            <a:r>
              <a:rPr kumimoji="0" lang="en-US" sz="3000" b="1" i="0" u="none" strike="noStrike" kern="0" cap="none" spc="0" normalizeH="0" noProof="0" dirty="0" smtClean="0">
                <a:ln>
                  <a:noFill/>
                </a:ln>
                <a:solidFill>
                  <a:schemeClr val="tx1"/>
                </a:solidFill>
                <a:effectLst/>
                <a:uLnTx/>
                <a:uFillTx/>
                <a:latin typeface="Source Sans Pro" charset="0"/>
              </a:rPr>
              <a:t> tree”)</a:t>
            </a:r>
            <a:endParaRPr kumimoji="0" lang="en-US" sz="3000" b="1" i="0" u="none" strike="noStrike" kern="0" cap="none" spc="0" normalizeH="0" baseline="0" noProof="0" dirty="0">
              <a:ln>
                <a:noFill/>
              </a:ln>
              <a:solidFill>
                <a:schemeClr val="tx1"/>
              </a:solidFill>
              <a:effectLst/>
              <a:uLnTx/>
              <a:uFillTx/>
              <a:latin typeface="Source Sans Pro" charset="0"/>
            </a:endParaRPr>
          </a:p>
        </p:txBody>
      </p:sp>
      <p:pic>
        <p:nvPicPr>
          <p:cNvPr id="18" name="Picture 17" descr="OptimaMark_NoText_RGB.eps"/>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86789" y="51470"/>
            <a:ext cx="521717" cy="57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427984" y="4619428"/>
            <a:ext cx="413501" cy="524073"/>
          </a:xfrm>
          <a:prstGeom prst="rect">
            <a:avLst/>
          </a:prstGeom>
        </p:spPr>
      </p:pic>
      <p:pic>
        <p:nvPicPr>
          <p:cNvPr id="21" name="Picture 20"/>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39554" y="4619428"/>
            <a:ext cx="450655" cy="524073"/>
          </a:xfrm>
          <a:prstGeom prst="rect">
            <a:avLst/>
          </a:prstGeom>
        </p:spPr>
      </p:pic>
      <p:pic>
        <p:nvPicPr>
          <p:cNvPr id="22" name="Picture 21"/>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268615" y="4619428"/>
            <a:ext cx="536433" cy="524073"/>
          </a:xfrm>
          <a:prstGeom prst="rect">
            <a:avLst/>
          </a:prstGeom>
        </p:spPr>
      </p:pic>
      <p:pic>
        <p:nvPicPr>
          <p:cNvPr id="24" name="Picture 23"/>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6173395" y="4619428"/>
            <a:ext cx="726420" cy="524073"/>
          </a:xfrm>
          <a:prstGeom prst="rect">
            <a:avLst/>
          </a:prstGeom>
        </p:spPr>
      </p:pic>
      <p:pic>
        <p:nvPicPr>
          <p:cNvPr id="3" name="Picture 2" descr="Decision tree take 4.p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79512" y="699542"/>
            <a:ext cx="8898237" cy="4248472"/>
          </a:xfrm>
          <a:prstGeom prst="rect">
            <a:avLst/>
          </a:prstGeom>
        </p:spPr>
      </p:pic>
    </p:spTree>
    <p:extLst>
      <p:ext uri="{BB962C8B-B14F-4D97-AF65-F5344CB8AC3E}">
        <p14:creationId xmlns:p14="http://schemas.microsoft.com/office/powerpoint/2010/main" val="86938374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13</a:t>
            </a:fld>
            <a:endParaRPr lang="en-US" dirty="0"/>
          </a:p>
        </p:txBody>
      </p:sp>
      <p:sp>
        <p:nvSpPr>
          <p:cNvPr id="5" name="Content Placeholder 4"/>
          <p:cNvSpPr>
            <a:spLocks noGrp="1"/>
          </p:cNvSpPr>
          <p:nvPr>
            <p:ph idx="13"/>
          </p:nvPr>
        </p:nvSpPr>
        <p:spPr/>
        <p:txBody>
          <a:bodyPr/>
          <a:lstStyle/>
          <a:p>
            <a:r>
              <a:rPr lang="en-US" sz="2000" b="1" dirty="0" smtClean="0">
                <a:solidFill>
                  <a:schemeClr val="bg2"/>
                </a:solidFill>
              </a:rPr>
              <a:t>18 Month Decision Point</a:t>
            </a:r>
          </a:p>
          <a:p>
            <a:endParaRPr lang="en-US" sz="2000" b="1" dirty="0" smtClean="0">
              <a:solidFill>
                <a:schemeClr val="tx2"/>
              </a:solidFill>
            </a:endParaRPr>
          </a:p>
          <a:p>
            <a:r>
              <a:rPr lang="en-US" dirty="0">
                <a:solidFill>
                  <a:schemeClr val="tx2"/>
                </a:solidFill>
              </a:rPr>
              <a:t>D</a:t>
            </a:r>
            <a:r>
              <a:rPr lang="en-US" dirty="0" smtClean="0">
                <a:solidFill>
                  <a:schemeClr val="tx2"/>
                </a:solidFill>
              </a:rPr>
              <a:t>etermine </a:t>
            </a:r>
            <a:r>
              <a:rPr lang="en-US" dirty="0">
                <a:solidFill>
                  <a:schemeClr val="tx2"/>
                </a:solidFill>
              </a:rPr>
              <a:t>the relative research balance of Thrust I and Thrust II for each team of Co-Optima. </a:t>
            </a:r>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smtClean="0">
              <a:solidFill>
                <a:schemeClr val="tx2"/>
              </a:solidFill>
            </a:endParaRPr>
          </a:p>
          <a:p>
            <a:r>
              <a:rPr lang="en-US" sz="1100" dirty="0" smtClean="0">
                <a:solidFill>
                  <a:schemeClr val="tx2"/>
                </a:solidFill>
              </a:rPr>
              <a:t>Note: It </a:t>
            </a:r>
            <a:r>
              <a:rPr lang="en-US" sz="1100" dirty="0">
                <a:solidFill>
                  <a:schemeClr val="tx2"/>
                </a:solidFill>
              </a:rPr>
              <a:t>is likely that the Thrust I – Thrust II research balance will differ for each team pursuant of short term and long term Co-Optima goals.</a:t>
            </a:r>
          </a:p>
        </p:txBody>
      </p:sp>
      <p:sp>
        <p:nvSpPr>
          <p:cNvPr id="6" name="Pentagon 5"/>
          <p:cNvSpPr/>
          <p:nvPr/>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7" name="Slide Number Placeholder 5"/>
          <p:cNvSpPr txBox="1">
            <a:spLocks/>
          </p:cNvSpPr>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900" b="1" kern="1200">
                <a:solidFill>
                  <a:srgbClr val="F8FAFA"/>
                </a:solidFill>
                <a:latin typeface="Calibri" charset="0"/>
                <a:ea typeface="ＭＳ Ｐゴシック" charset="0"/>
                <a:cs typeface="Arial"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41D9AC72-C73D-4F41-815E-0FE3F47C5FF0}" type="slidenum">
              <a:rPr lang="en-US" smtClean="0"/>
              <a:pPr>
                <a:defRPr/>
              </a:pPr>
              <a:t>13</a:t>
            </a:fld>
            <a:endParaRPr lang="en-US" dirty="0"/>
          </a:p>
        </p:txBody>
      </p:sp>
      <p:sp>
        <p:nvSpPr>
          <p:cNvPr id="37" name="TextBox 36"/>
          <p:cNvSpPr txBox="1"/>
          <p:nvPr/>
        </p:nvSpPr>
        <p:spPr>
          <a:xfrm>
            <a:off x="611560" y="3939902"/>
            <a:ext cx="3821171" cy="646331"/>
          </a:xfrm>
          <a:prstGeom prst="rect">
            <a:avLst/>
          </a:prstGeom>
          <a:noFill/>
        </p:spPr>
        <p:txBody>
          <a:bodyPr wrap="square" rtlCol="0">
            <a:spAutoFit/>
          </a:bodyPr>
          <a:lstStyle/>
          <a:p>
            <a:pPr algn="ctr"/>
            <a:r>
              <a:rPr lang="en-US" dirty="0" smtClean="0">
                <a:solidFill>
                  <a:srgbClr val="69AA33"/>
                </a:solidFill>
              </a:rPr>
              <a:t>promising low-GHG </a:t>
            </a:r>
            <a:r>
              <a:rPr lang="en-US" dirty="0" err="1">
                <a:solidFill>
                  <a:srgbClr val="69AA33"/>
                </a:solidFill>
              </a:rPr>
              <a:t>blendstocks</a:t>
            </a:r>
            <a:r>
              <a:rPr lang="en-US" dirty="0">
                <a:solidFill>
                  <a:srgbClr val="69AA33"/>
                </a:solidFill>
              </a:rPr>
              <a:t> of which they are comprised</a:t>
            </a:r>
            <a:endParaRPr lang="en-US" dirty="0" smtClean="0">
              <a:solidFill>
                <a:srgbClr val="69AA33"/>
              </a:solidFill>
            </a:endParaRPr>
          </a:p>
        </p:txBody>
      </p:sp>
      <p:grpSp>
        <p:nvGrpSpPr>
          <p:cNvPr id="38" name="Group 37"/>
          <p:cNvGrpSpPr/>
          <p:nvPr/>
        </p:nvGrpSpPr>
        <p:grpSpPr>
          <a:xfrm>
            <a:off x="1805830" y="1928644"/>
            <a:ext cx="1573248" cy="743409"/>
            <a:chOff x="2272712" y="1667679"/>
            <a:chExt cx="1573248" cy="743409"/>
          </a:xfrm>
        </p:grpSpPr>
        <p:sp>
          <p:nvSpPr>
            <p:cNvPr id="40" name="Rounded Rectangle 39"/>
            <p:cNvSpPr/>
            <p:nvPr/>
          </p:nvSpPr>
          <p:spPr>
            <a:xfrm>
              <a:off x="2272712" y="1667679"/>
              <a:ext cx="1573248" cy="7434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TextBox 44"/>
            <p:cNvSpPr txBox="1"/>
            <p:nvPr/>
          </p:nvSpPr>
          <p:spPr>
            <a:xfrm>
              <a:off x="2343891" y="1716217"/>
              <a:ext cx="1005403" cy="646331"/>
            </a:xfrm>
            <a:prstGeom prst="rect">
              <a:avLst/>
            </a:prstGeom>
            <a:noFill/>
          </p:spPr>
          <p:txBody>
            <a:bodyPr wrap="none" rtlCol="0">
              <a:spAutoFit/>
            </a:bodyPr>
            <a:lstStyle/>
            <a:p>
              <a:r>
                <a:rPr lang="en-US" dirty="0" smtClean="0">
                  <a:solidFill>
                    <a:srgbClr val="69AA33"/>
                  </a:solidFill>
                </a:rPr>
                <a:t>Merit </a:t>
              </a:r>
            </a:p>
            <a:p>
              <a:r>
                <a:rPr lang="en-US" dirty="0" smtClean="0">
                  <a:solidFill>
                    <a:srgbClr val="69AA33"/>
                  </a:solidFill>
                </a:rPr>
                <a:t>Function</a:t>
              </a:r>
              <a:endParaRPr lang="en-US" dirty="0">
                <a:solidFill>
                  <a:srgbClr val="69AA33"/>
                </a:solidFill>
              </a:endParaRPr>
            </a:p>
          </p:txBody>
        </p:sp>
        <p:pic>
          <p:nvPicPr>
            <p:cNvPr id="49" name="Picture 48"/>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205045" y="1801629"/>
              <a:ext cx="526347" cy="517127"/>
            </a:xfrm>
            <a:prstGeom prst="rect">
              <a:avLst/>
            </a:prstGeom>
          </p:spPr>
        </p:pic>
      </p:grpSp>
      <p:grpSp>
        <p:nvGrpSpPr>
          <p:cNvPr id="50" name="Group 49"/>
          <p:cNvGrpSpPr/>
          <p:nvPr/>
        </p:nvGrpSpPr>
        <p:grpSpPr>
          <a:xfrm>
            <a:off x="694287" y="924409"/>
            <a:ext cx="3837639" cy="779512"/>
            <a:chOff x="2025409" y="535007"/>
            <a:chExt cx="2117655" cy="779512"/>
          </a:xfrm>
        </p:grpSpPr>
        <p:sp>
          <p:nvSpPr>
            <p:cNvPr id="51" name="Rounded Rectangle 50"/>
            <p:cNvSpPr/>
            <p:nvPr/>
          </p:nvSpPr>
          <p:spPr>
            <a:xfrm>
              <a:off x="2025409" y="535007"/>
              <a:ext cx="2117655" cy="779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TextBox 51"/>
            <p:cNvSpPr txBox="1"/>
            <p:nvPr/>
          </p:nvSpPr>
          <p:spPr>
            <a:xfrm>
              <a:off x="2099617" y="587594"/>
              <a:ext cx="1443263" cy="646331"/>
            </a:xfrm>
            <a:prstGeom prst="rect">
              <a:avLst/>
            </a:prstGeom>
            <a:noFill/>
          </p:spPr>
          <p:txBody>
            <a:bodyPr wrap="square" rtlCol="0">
              <a:spAutoFit/>
            </a:bodyPr>
            <a:lstStyle/>
            <a:p>
              <a:pPr algn="ctr"/>
              <a:r>
                <a:rPr lang="en-US" dirty="0" smtClean="0">
                  <a:solidFill>
                    <a:srgbClr val="69AA33"/>
                  </a:solidFill>
                </a:rPr>
                <a:t>Fuel Property Data Base</a:t>
              </a:r>
            </a:p>
            <a:p>
              <a:pPr algn="ctr"/>
              <a:r>
                <a:rPr lang="en-US" dirty="0" smtClean="0">
                  <a:solidFill>
                    <a:srgbClr val="69AA33"/>
                  </a:solidFill>
                </a:rPr>
                <a:t>(Tier 2 and Tier 3)</a:t>
              </a:r>
              <a:endParaRPr lang="en-US" dirty="0">
                <a:solidFill>
                  <a:srgbClr val="69AA33"/>
                </a:solidFill>
              </a:endParaRPr>
            </a:p>
          </p:txBody>
        </p:sp>
      </p:grpSp>
      <p:grpSp>
        <p:nvGrpSpPr>
          <p:cNvPr id="53" name="Group 52"/>
          <p:cNvGrpSpPr/>
          <p:nvPr/>
        </p:nvGrpSpPr>
        <p:grpSpPr>
          <a:xfrm>
            <a:off x="694287" y="2936043"/>
            <a:ext cx="3837639" cy="743409"/>
            <a:chOff x="1852232" y="2814473"/>
            <a:chExt cx="2435663" cy="743409"/>
          </a:xfrm>
        </p:grpSpPr>
        <p:sp>
          <p:nvSpPr>
            <p:cNvPr id="54" name="Rounded Rectangle 53"/>
            <p:cNvSpPr/>
            <p:nvPr/>
          </p:nvSpPr>
          <p:spPr>
            <a:xfrm>
              <a:off x="1852232" y="2814473"/>
              <a:ext cx="2435663" cy="7434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TextBox 54"/>
            <p:cNvSpPr txBox="1"/>
            <p:nvPr/>
          </p:nvSpPr>
          <p:spPr>
            <a:xfrm>
              <a:off x="1999728" y="2863011"/>
              <a:ext cx="1968182" cy="646331"/>
            </a:xfrm>
            <a:prstGeom prst="rect">
              <a:avLst/>
            </a:prstGeom>
            <a:noFill/>
          </p:spPr>
          <p:txBody>
            <a:bodyPr wrap="square" rtlCol="0">
              <a:spAutoFit/>
            </a:bodyPr>
            <a:lstStyle/>
            <a:p>
              <a:pPr algn="ctr"/>
              <a:r>
                <a:rPr lang="en-US" dirty="0" smtClean="0">
                  <a:solidFill>
                    <a:srgbClr val="69AA33"/>
                  </a:solidFill>
                </a:rPr>
                <a:t>Scenario Analysis Tool</a:t>
              </a:r>
            </a:p>
            <a:p>
              <a:pPr algn="ctr"/>
              <a:r>
                <a:rPr lang="en-US" dirty="0">
                  <a:solidFill>
                    <a:srgbClr val="69AA33"/>
                  </a:solidFill>
                </a:rPr>
                <a:t>(user defined weighting</a:t>
              </a:r>
              <a:r>
                <a:rPr lang="en-US" dirty="0" smtClean="0">
                  <a:solidFill>
                    <a:srgbClr val="69AA33"/>
                  </a:solidFill>
                </a:rPr>
                <a:t>)</a:t>
              </a:r>
              <a:endParaRPr lang="en-US" dirty="0">
                <a:solidFill>
                  <a:srgbClr val="69AA33"/>
                </a:solidFill>
              </a:endParaRPr>
            </a:p>
          </p:txBody>
        </p:sp>
      </p:grpSp>
      <p:grpSp>
        <p:nvGrpSpPr>
          <p:cNvPr id="56" name="Group 55"/>
          <p:cNvGrpSpPr/>
          <p:nvPr/>
        </p:nvGrpSpPr>
        <p:grpSpPr>
          <a:xfrm>
            <a:off x="165766" y="1857453"/>
            <a:ext cx="1573248" cy="823712"/>
            <a:chOff x="386364" y="1572337"/>
            <a:chExt cx="1573248" cy="823712"/>
          </a:xfrm>
        </p:grpSpPr>
        <p:sp>
          <p:nvSpPr>
            <p:cNvPr id="57" name="Rounded Rectangle 56"/>
            <p:cNvSpPr/>
            <p:nvPr/>
          </p:nvSpPr>
          <p:spPr>
            <a:xfrm>
              <a:off x="386364" y="1652640"/>
              <a:ext cx="1573248" cy="7434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TextBox 57"/>
            <p:cNvSpPr txBox="1"/>
            <p:nvPr/>
          </p:nvSpPr>
          <p:spPr>
            <a:xfrm>
              <a:off x="457543" y="1701178"/>
              <a:ext cx="929422" cy="646331"/>
            </a:xfrm>
            <a:prstGeom prst="rect">
              <a:avLst/>
            </a:prstGeom>
            <a:noFill/>
          </p:spPr>
          <p:txBody>
            <a:bodyPr wrap="none" rtlCol="0">
              <a:spAutoFit/>
            </a:bodyPr>
            <a:lstStyle/>
            <a:p>
              <a:r>
                <a:rPr lang="en-US" dirty="0" smtClean="0">
                  <a:solidFill>
                    <a:srgbClr val="69AA33"/>
                  </a:solidFill>
                </a:rPr>
                <a:t>ASSERT </a:t>
              </a:r>
            </a:p>
            <a:p>
              <a:r>
                <a:rPr lang="en-US" dirty="0" smtClean="0">
                  <a:solidFill>
                    <a:srgbClr val="69AA33"/>
                  </a:solidFill>
                </a:rPr>
                <a:t>Metrics</a:t>
              </a:r>
              <a:endParaRPr lang="en-US" dirty="0">
                <a:solidFill>
                  <a:srgbClr val="69AA33"/>
                </a:solidFill>
              </a:endParaRPr>
            </a:p>
          </p:txBody>
        </p:sp>
        <p:pic>
          <p:nvPicPr>
            <p:cNvPr id="59" name="Picture 58"/>
            <p:cNvPicPr>
              <a:picLocks noChangeAspect="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235677" y="1572337"/>
              <a:ext cx="723935" cy="707254"/>
            </a:xfrm>
            <a:prstGeom prst="rect">
              <a:avLst/>
            </a:prstGeom>
          </p:spPr>
        </p:pic>
      </p:grpSp>
      <p:grpSp>
        <p:nvGrpSpPr>
          <p:cNvPr id="60" name="Group 59"/>
          <p:cNvGrpSpPr/>
          <p:nvPr/>
        </p:nvGrpSpPr>
        <p:grpSpPr>
          <a:xfrm>
            <a:off x="3467974" y="1928644"/>
            <a:ext cx="1573248" cy="743409"/>
            <a:chOff x="4143064" y="1683267"/>
            <a:chExt cx="1573248" cy="743409"/>
          </a:xfrm>
        </p:grpSpPr>
        <p:sp>
          <p:nvSpPr>
            <p:cNvPr id="61" name="Rounded Rectangle 60"/>
            <p:cNvSpPr/>
            <p:nvPr/>
          </p:nvSpPr>
          <p:spPr>
            <a:xfrm>
              <a:off x="4143064" y="1683267"/>
              <a:ext cx="1573248" cy="7434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TextBox 61"/>
            <p:cNvSpPr txBox="1"/>
            <p:nvPr/>
          </p:nvSpPr>
          <p:spPr>
            <a:xfrm>
              <a:off x="4214243" y="1731805"/>
              <a:ext cx="893578" cy="646331"/>
            </a:xfrm>
            <a:prstGeom prst="rect">
              <a:avLst/>
            </a:prstGeom>
            <a:noFill/>
          </p:spPr>
          <p:txBody>
            <a:bodyPr wrap="none" rtlCol="0">
              <a:spAutoFit/>
            </a:bodyPr>
            <a:lstStyle/>
            <a:p>
              <a:r>
                <a:rPr lang="en-US" dirty="0" smtClean="0">
                  <a:solidFill>
                    <a:srgbClr val="69AA33"/>
                  </a:solidFill>
                </a:rPr>
                <a:t>MT </a:t>
              </a:r>
            </a:p>
            <a:p>
              <a:r>
                <a:rPr lang="en-US" dirty="0" smtClean="0">
                  <a:solidFill>
                    <a:srgbClr val="69AA33"/>
                  </a:solidFill>
                </a:rPr>
                <a:t>Metrics</a:t>
              </a:r>
              <a:endParaRPr lang="en-US" dirty="0">
                <a:solidFill>
                  <a:srgbClr val="69AA33"/>
                </a:solidFill>
              </a:endParaRPr>
            </a:p>
          </p:txBody>
        </p:sp>
        <p:pic>
          <p:nvPicPr>
            <p:cNvPr id="63" name="Picture 62"/>
            <p:cNvPicPr>
              <a:picLocks noChangeAspect="1"/>
            </p:cNvPicPr>
            <p:nvPr/>
          </p:nvPicPr>
          <p:blipFill rotWithShape="1">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746024" y="1690832"/>
              <a:ext cx="970288" cy="529388"/>
            </a:xfrm>
            <a:prstGeom prst="rect">
              <a:avLst/>
            </a:prstGeom>
          </p:spPr>
        </p:pic>
      </p:grpSp>
      <p:sp>
        <p:nvSpPr>
          <p:cNvPr id="64" name="Right Arrow 63"/>
          <p:cNvSpPr/>
          <p:nvPr/>
        </p:nvSpPr>
        <p:spPr>
          <a:xfrm rot="5400000">
            <a:off x="2399845" y="1341470"/>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5" name="Right Arrow 64"/>
          <p:cNvSpPr/>
          <p:nvPr/>
        </p:nvSpPr>
        <p:spPr>
          <a:xfrm rot="5400000">
            <a:off x="2388801" y="2302644"/>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6" name="Right Arrow 65"/>
          <p:cNvSpPr/>
          <p:nvPr/>
        </p:nvSpPr>
        <p:spPr>
          <a:xfrm rot="5400000">
            <a:off x="1008900" y="2302644"/>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67" name="Picture 66"/>
          <p:cNvPicPr>
            <a:picLocks noChangeAspect="1"/>
          </p:cNvPicPr>
          <p:nvPr/>
        </p:nvPicPr>
        <p:blipFill rotWithShape="1">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806218" y="2904589"/>
            <a:ext cx="725708" cy="708987"/>
          </a:xfrm>
          <a:prstGeom prst="rect">
            <a:avLst/>
          </a:prstGeom>
        </p:spPr>
      </p:pic>
      <p:sp>
        <p:nvSpPr>
          <p:cNvPr id="68" name="Right Arrow 67"/>
          <p:cNvSpPr/>
          <p:nvPr/>
        </p:nvSpPr>
        <p:spPr>
          <a:xfrm rot="5400000">
            <a:off x="2388801" y="3305271"/>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69" name="Picture 68"/>
          <p:cNvPicPr>
            <a:picLocks noChangeAspect="1"/>
          </p:cNvPicPr>
          <p:nvPr/>
        </p:nvPicPr>
        <p:blipFill rotWithShape="1">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610735" y="964498"/>
            <a:ext cx="583826" cy="678940"/>
          </a:xfrm>
          <a:prstGeom prst="rect">
            <a:avLst/>
          </a:prstGeom>
        </p:spPr>
      </p:pic>
      <p:pic>
        <p:nvPicPr>
          <p:cNvPr id="70" name="Picture 69"/>
          <p:cNvPicPr>
            <a:picLocks noChangeAspect="1"/>
          </p:cNvPicPr>
          <p:nvPr/>
        </p:nvPicPr>
        <p:blipFill rotWithShape="1">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175767" y="996032"/>
            <a:ext cx="513113" cy="650323"/>
          </a:xfrm>
          <a:prstGeom prst="rect">
            <a:avLst/>
          </a:prstGeom>
        </p:spPr>
      </p:pic>
      <p:sp>
        <p:nvSpPr>
          <p:cNvPr id="71" name="Right Arrow 70"/>
          <p:cNvSpPr/>
          <p:nvPr/>
        </p:nvSpPr>
        <p:spPr>
          <a:xfrm rot="5400000">
            <a:off x="1008900" y="1341470"/>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2" name="Right Arrow 71"/>
          <p:cNvSpPr/>
          <p:nvPr/>
        </p:nvSpPr>
        <p:spPr>
          <a:xfrm rot="5400000">
            <a:off x="3745387" y="1341470"/>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3" name="Right Arrow 72"/>
          <p:cNvSpPr/>
          <p:nvPr/>
        </p:nvSpPr>
        <p:spPr>
          <a:xfrm rot="5400000">
            <a:off x="3739346" y="2312519"/>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754517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FY16 Activities</a:t>
            </a:r>
            <a:endParaRPr lang="en-US" dirty="0"/>
          </a:p>
        </p:txBody>
      </p:sp>
      <p:sp>
        <p:nvSpPr>
          <p:cNvPr id="6" name="Slide Number Placeholder 5"/>
          <p:cNvSpPr>
            <a:spLocks noGrp="1"/>
          </p:cNvSpPr>
          <p:nvPr>
            <p:ph type="sldNum" sz="quarter" idx="4"/>
          </p:nvPr>
        </p:nvSpPr>
        <p:spPr/>
        <p:txBody>
          <a:bodyPr/>
          <a:lstStyle/>
          <a:p>
            <a:pPr>
              <a:defRPr/>
            </a:pPr>
            <a:fld id="{41D9AC72-C73D-4F41-815E-0FE3F47C5FF0}" type="slidenum">
              <a:rPr lang="en-US" smtClean="0"/>
              <a:pPr>
                <a:defRPr/>
              </a:pPr>
              <a:t>14</a:t>
            </a:fld>
            <a:endParaRPr lang="en-US" dirty="0"/>
          </a:p>
        </p:txBody>
      </p:sp>
    </p:spTree>
    <p:extLst>
      <p:ext uri="{BB962C8B-B14F-4D97-AF65-F5344CB8AC3E}">
        <p14:creationId xmlns:p14="http://schemas.microsoft.com/office/powerpoint/2010/main" val="386719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kern="0" dirty="0">
              <a:solidFill>
                <a:srgbClr val="FFFFFF"/>
              </a:solidFill>
              <a:latin typeface="Arial"/>
              <a:sym typeface="Arial"/>
              <a:rtl val="0"/>
            </a:endParaRPr>
          </a:p>
        </p:txBody>
      </p:sp>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15</a:t>
            </a:fld>
            <a:endParaRPr lang="en-US" sz="1100">
              <a:solidFill>
                <a:srgbClr val="50565C"/>
              </a:solidFill>
            </a:endParaRPr>
          </a:p>
        </p:txBody>
      </p:sp>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756521" y="627534"/>
            <a:ext cx="994266" cy="1260140"/>
          </a:xfrm>
          <a:prstGeom prst="rect">
            <a:avLst/>
          </a:prstGeom>
        </p:spPr>
      </p:pic>
      <p:pic>
        <p:nvPicPr>
          <p:cNvPr id="13" name="Picture 1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5068" y="771550"/>
            <a:ext cx="1083605" cy="1260140"/>
          </a:xfrm>
          <a:prstGeom prst="rect">
            <a:avLst/>
          </a:prstGeom>
        </p:spPr>
      </p:pic>
      <p:sp>
        <p:nvSpPr>
          <p:cNvPr id="4" name="TextBox 3"/>
          <p:cNvSpPr txBox="1"/>
          <p:nvPr/>
        </p:nvSpPr>
        <p:spPr>
          <a:xfrm>
            <a:off x="1787362" y="1995686"/>
            <a:ext cx="679017" cy="369332"/>
          </a:xfrm>
          <a:prstGeom prst="rect">
            <a:avLst/>
          </a:prstGeom>
          <a:noFill/>
        </p:spPr>
        <p:txBody>
          <a:bodyPr wrap="none" rtlCol="0">
            <a:spAutoFit/>
          </a:bodyPr>
          <a:lstStyle/>
          <a:p>
            <a:r>
              <a:rPr lang="en-US" dirty="0" smtClean="0">
                <a:solidFill>
                  <a:srgbClr val="69AA33"/>
                </a:solidFill>
              </a:rPr>
              <a:t>LGGF</a:t>
            </a:r>
            <a:endParaRPr lang="en-US" dirty="0">
              <a:solidFill>
                <a:srgbClr val="69AA33"/>
              </a:solidFill>
            </a:endParaRPr>
          </a:p>
        </p:txBody>
      </p:sp>
      <p:sp>
        <p:nvSpPr>
          <p:cNvPr id="18" name="TextBox 17"/>
          <p:cNvSpPr txBox="1"/>
          <p:nvPr/>
        </p:nvSpPr>
        <p:spPr>
          <a:xfrm>
            <a:off x="7917665" y="1770370"/>
            <a:ext cx="671979" cy="369332"/>
          </a:xfrm>
          <a:prstGeom prst="rect">
            <a:avLst/>
          </a:prstGeom>
          <a:noFill/>
        </p:spPr>
        <p:txBody>
          <a:bodyPr wrap="none" rtlCol="0">
            <a:spAutoFit/>
          </a:bodyPr>
          <a:lstStyle/>
          <a:p>
            <a:r>
              <a:rPr lang="en-US" dirty="0" smtClean="0">
                <a:solidFill>
                  <a:srgbClr val="69AA33"/>
                </a:solidFill>
              </a:rPr>
              <a:t>Fuels</a:t>
            </a:r>
            <a:endParaRPr lang="en-US" dirty="0">
              <a:solidFill>
                <a:srgbClr val="69AA33"/>
              </a:solidFill>
            </a:endParaRPr>
          </a:p>
        </p:txBody>
      </p:sp>
      <p:pic>
        <p:nvPicPr>
          <p:cNvPr id="11" name="Picture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509902" y="843559"/>
            <a:ext cx="1282608" cy="1260140"/>
          </a:xfrm>
          <a:prstGeom prst="rect">
            <a:avLst/>
          </a:prstGeom>
        </p:spPr>
      </p:pic>
      <p:pic>
        <p:nvPicPr>
          <p:cNvPr id="14" name="Picture 1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506276" y="3039802"/>
            <a:ext cx="1289860" cy="1260140"/>
          </a:xfrm>
          <a:prstGeom prst="rect">
            <a:avLst/>
          </a:prstGeom>
        </p:spPr>
      </p:pic>
      <p:sp>
        <p:nvSpPr>
          <p:cNvPr id="19" name="TextBox 18"/>
          <p:cNvSpPr txBox="1"/>
          <p:nvPr/>
        </p:nvSpPr>
        <p:spPr>
          <a:xfrm>
            <a:off x="4706215" y="4074626"/>
            <a:ext cx="889987" cy="369332"/>
          </a:xfrm>
          <a:prstGeom prst="rect">
            <a:avLst/>
          </a:prstGeom>
          <a:noFill/>
        </p:spPr>
        <p:txBody>
          <a:bodyPr wrap="none" rtlCol="0">
            <a:spAutoFit/>
          </a:bodyPr>
          <a:lstStyle/>
          <a:p>
            <a:r>
              <a:rPr lang="en-US" dirty="0" smtClean="0">
                <a:solidFill>
                  <a:srgbClr val="69AA33"/>
                </a:solidFill>
              </a:rPr>
              <a:t>ASSERT</a:t>
            </a:r>
            <a:endParaRPr lang="en-US" dirty="0">
              <a:solidFill>
                <a:srgbClr val="69AA33"/>
              </a:solidFill>
            </a:endParaRPr>
          </a:p>
        </p:txBody>
      </p:sp>
      <p:sp>
        <p:nvSpPr>
          <p:cNvPr id="20" name="TextBox 19"/>
          <p:cNvSpPr txBox="1"/>
          <p:nvPr/>
        </p:nvSpPr>
        <p:spPr>
          <a:xfrm>
            <a:off x="4864728" y="1995686"/>
            <a:ext cx="572956" cy="369332"/>
          </a:xfrm>
          <a:prstGeom prst="rect">
            <a:avLst/>
          </a:prstGeom>
          <a:noFill/>
        </p:spPr>
        <p:txBody>
          <a:bodyPr wrap="none" rtlCol="0">
            <a:spAutoFit/>
          </a:bodyPr>
          <a:lstStyle/>
          <a:p>
            <a:r>
              <a:rPr lang="en-US" dirty="0" smtClean="0">
                <a:solidFill>
                  <a:srgbClr val="69AA33"/>
                </a:solidFill>
              </a:rPr>
              <a:t>AED</a:t>
            </a:r>
            <a:endParaRPr lang="en-US" dirty="0">
              <a:solidFill>
                <a:srgbClr val="69AA33"/>
              </a:solidFill>
            </a:endParaRPr>
          </a:p>
        </p:txBody>
      </p:sp>
      <p:pic>
        <p:nvPicPr>
          <p:cNvPr id="15" name="Picture 1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481940" y="2931790"/>
            <a:ext cx="1289860" cy="1260140"/>
          </a:xfrm>
          <a:prstGeom prst="rect">
            <a:avLst/>
          </a:prstGeom>
        </p:spPr>
      </p:pic>
      <p:pic>
        <p:nvPicPr>
          <p:cNvPr id="17" name="Picture 16"/>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7380312" y="3291830"/>
            <a:ext cx="1746684" cy="952989"/>
          </a:xfrm>
          <a:prstGeom prst="rect">
            <a:avLst/>
          </a:prstGeom>
        </p:spPr>
      </p:pic>
      <p:sp>
        <p:nvSpPr>
          <p:cNvPr id="21" name="TextBox 20"/>
          <p:cNvSpPr txBox="1"/>
          <p:nvPr/>
        </p:nvSpPr>
        <p:spPr>
          <a:xfrm>
            <a:off x="8006400" y="4290381"/>
            <a:ext cx="494509" cy="369332"/>
          </a:xfrm>
          <a:prstGeom prst="rect">
            <a:avLst/>
          </a:prstGeom>
          <a:noFill/>
        </p:spPr>
        <p:txBody>
          <a:bodyPr wrap="none" rtlCol="0">
            <a:spAutoFit/>
          </a:bodyPr>
          <a:lstStyle/>
          <a:p>
            <a:r>
              <a:rPr lang="en-US" dirty="0" smtClean="0">
                <a:solidFill>
                  <a:srgbClr val="69AA33"/>
                </a:solidFill>
              </a:rPr>
              <a:t>MT</a:t>
            </a:r>
            <a:endParaRPr lang="en-US" dirty="0">
              <a:solidFill>
                <a:srgbClr val="69AA33"/>
              </a:solidFill>
            </a:endParaRPr>
          </a:p>
        </p:txBody>
      </p:sp>
      <p:sp>
        <p:nvSpPr>
          <p:cNvPr id="22" name="TextBox 21"/>
          <p:cNvSpPr txBox="1"/>
          <p:nvPr/>
        </p:nvSpPr>
        <p:spPr>
          <a:xfrm>
            <a:off x="1918332" y="3966614"/>
            <a:ext cx="417076" cy="369332"/>
          </a:xfrm>
          <a:prstGeom prst="rect">
            <a:avLst/>
          </a:prstGeom>
          <a:noFill/>
        </p:spPr>
        <p:txBody>
          <a:bodyPr wrap="none" rtlCol="0">
            <a:spAutoFit/>
          </a:bodyPr>
          <a:lstStyle/>
          <a:p>
            <a:r>
              <a:rPr lang="en-US" dirty="0" smtClean="0">
                <a:solidFill>
                  <a:srgbClr val="69AA33"/>
                </a:solidFill>
              </a:rPr>
              <a:t>TK</a:t>
            </a:r>
            <a:endParaRPr lang="en-US" dirty="0">
              <a:solidFill>
                <a:srgbClr val="69AA33"/>
              </a:solidFill>
            </a:endParaRPr>
          </a:p>
        </p:txBody>
      </p:sp>
      <p:sp>
        <p:nvSpPr>
          <p:cNvPr id="23" name="Title 1"/>
          <p:cNvSpPr>
            <a:spLocks noGrp="1"/>
          </p:cNvSpPr>
          <p:nvPr>
            <p:ph type="title" idx="4294967295"/>
          </p:nvPr>
        </p:nvSpPr>
        <p:spPr bwMode="auto">
          <a:xfrm>
            <a:off x="457200" y="51470"/>
            <a:ext cx="8229600" cy="781050"/>
          </a:xfrm>
          <a:prstGeom prst="rect">
            <a:avLst/>
          </a:prstGeom>
          <a:solidFill>
            <a:srgbClr val="818386">
              <a:alpha val="0"/>
            </a:srgb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dirty="0" smtClean="0">
                <a:ln>
                  <a:noFill/>
                </a:ln>
                <a:solidFill>
                  <a:schemeClr val="tx1"/>
                </a:solidFill>
                <a:effectLst/>
                <a:uLnTx/>
                <a:uFillTx/>
                <a:latin typeface="Source Sans Pro" charset="0"/>
              </a:rPr>
              <a:t>Six integrated teams</a:t>
            </a:r>
            <a:endParaRPr kumimoji="0" lang="en-US" sz="3000" b="1" i="0" u="none" strike="noStrike" kern="0" cap="none" spc="0" normalizeH="0" baseline="0" noProof="0" dirty="0">
              <a:ln>
                <a:noFill/>
              </a:ln>
              <a:solidFill>
                <a:schemeClr val="tx1"/>
              </a:solidFill>
              <a:effectLst/>
              <a:uLnTx/>
              <a:uFillTx/>
              <a:latin typeface="Source Sans Pro" charset="0"/>
            </a:endParaRPr>
          </a:p>
        </p:txBody>
      </p:sp>
      <p:sp>
        <p:nvSpPr>
          <p:cNvPr id="8" name="TextBox 7"/>
          <p:cNvSpPr txBox="1"/>
          <p:nvPr/>
        </p:nvSpPr>
        <p:spPr>
          <a:xfrm>
            <a:off x="323526" y="856332"/>
            <a:ext cx="1403172" cy="923330"/>
          </a:xfrm>
          <a:prstGeom prst="rect">
            <a:avLst/>
          </a:prstGeom>
          <a:noFill/>
        </p:spPr>
        <p:txBody>
          <a:bodyPr wrap="square" rtlCol="0">
            <a:spAutoFit/>
          </a:bodyPr>
          <a:lstStyle/>
          <a:p>
            <a:pPr algn="r"/>
            <a:r>
              <a:rPr lang="en-US" dirty="0" smtClean="0">
                <a:solidFill>
                  <a:srgbClr val="69AA33"/>
                </a:solidFill>
              </a:rPr>
              <a:t>Low</a:t>
            </a:r>
          </a:p>
          <a:p>
            <a:pPr algn="r"/>
            <a:r>
              <a:rPr lang="en-US" dirty="0" smtClean="0">
                <a:solidFill>
                  <a:srgbClr val="69AA33"/>
                </a:solidFill>
              </a:rPr>
              <a:t>Greenhouse</a:t>
            </a:r>
          </a:p>
          <a:p>
            <a:pPr algn="r"/>
            <a:r>
              <a:rPr lang="en-US" dirty="0" smtClean="0">
                <a:solidFill>
                  <a:srgbClr val="69AA33"/>
                </a:solidFill>
              </a:rPr>
              <a:t>Gas Fuels</a:t>
            </a:r>
            <a:endParaRPr lang="en-US" dirty="0">
              <a:solidFill>
                <a:srgbClr val="69AA33"/>
              </a:solidFill>
            </a:endParaRPr>
          </a:p>
        </p:txBody>
      </p:sp>
      <p:sp>
        <p:nvSpPr>
          <p:cNvPr id="24" name="TextBox 23"/>
          <p:cNvSpPr txBox="1"/>
          <p:nvPr/>
        </p:nvSpPr>
        <p:spPr>
          <a:xfrm>
            <a:off x="3098978" y="856332"/>
            <a:ext cx="1475180" cy="923330"/>
          </a:xfrm>
          <a:prstGeom prst="rect">
            <a:avLst/>
          </a:prstGeom>
          <a:noFill/>
        </p:spPr>
        <p:txBody>
          <a:bodyPr wrap="square" rtlCol="0">
            <a:spAutoFit/>
          </a:bodyPr>
          <a:lstStyle/>
          <a:p>
            <a:pPr algn="r"/>
            <a:r>
              <a:rPr lang="en-US" dirty="0" smtClean="0">
                <a:solidFill>
                  <a:srgbClr val="69AA33"/>
                </a:solidFill>
              </a:rPr>
              <a:t>Advanced</a:t>
            </a:r>
          </a:p>
          <a:p>
            <a:pPr algn="r"/>
            <a:r>
              <a:rPr lang="en-US" dirty="0" smtClean="0">
                <a:solidFill>
                  <a:srgbClr val="69AA33"/>
                </a:solidFill>
              </a:rPr>
              <a:t>Engine</a:t>
            </a:r>
          </a:p>
          <a:p>
            <a:pPr algn="r"/>
            <a:r>
              <a:rPr lang="en-US" dirty="0" smtClean="0">
                <a:solidFill>
                  <a:srgbClr val="69AA33"/>
                </a:solidFill>
              </a:rPr>
              <a:t>Development</a:t>
            </a:r>
            <a:endParaRPr lang="en-US" dirty="0">
              <a:solidFill>
                <a:srgbClr val="69AA33"/>
              </a:solidFill>
            </a:endParaRPr>
          </a:p>
        </p:txBody>
      </p:sp>
      <p:sp>
        <p:nvSpPr>
          <p:cNvPr id="25" name="TextBox 24"/>
          <p:cNvSpPr txBox="1"/>
          <p:nvPr/>
        </p:nvSpPr>
        <p:spPr>
          <a:xfrm>
            <a:off x="5796136" y="3289528"/>
            <a:ext cx="1656184" cy="646331"/>
          </a:xfrm>
          <a:prstGeom prst="rect">
            <a:avLst/>
          </a:prstGeom>
          <a:noFill/>
        </p:spPr>
        <p:txBody>
          <a:bodyPr wrap="square" rtlCol="0">
            <a:spAutoFit/>
          </a:bodyPr>
          <a:lstStyle/>
          <a:p>
            <a:pPr algn="r"/>
            <a:r>
              <a:rPr lang="en-US" dirty="0" smtClean="0">
                <a:solidFill>
                  <a:srgbClr val="69AA33"/>
                </a:solidFill>
              </a:rPr>
              <a:t>Market</a:t>
            </a:r>
          </a:p>
          <a:p>
            <a:pPr algn="r"/>
            <a:r>
              <a:rPr lang="en-US" dirty="0" smtClean="0">
                <a:solidFill>
                  <a:srgbClr val="69AA33"/>
                </a:solidFill>
              </a:rPr>
              <a:t>Transformation</a:t>
            </a:r>
            <a:endParaRPr lang="en-US" dirty="0">
              <a:solidFill>
                <a:srgbClr val="69AA33"/>
              </a:solidFill>
            </a:endParaRPr>
          </a:p>
        </p:txBody>
      </p:sp>
      <p:sp>
        <p:nvSpPr>
          <p:cNvPr id="26" name="TextBox 25"/>
          <p:cNvSpPr txBox="1"/>
          <p:nvPr/>
        </p:nvSpPr>
        <p:spPr>
          <a:xfrm>
            <a:off x="6409188" y="856332"/>
            <a:ext cx="1403172" cy="646331"/>
          </a:xfrm>
          <a:prstGeom prst="rect">
            <a:avLst/>
          </a:prstGeom>
          <a:noFill/>
        </p:spPr>
        <p:txBody>
          <a:bodyPr wrap="square" rtlCol="0">
            <a:spAutoFit/>
          </a:bodyPr>
          <a:lstStyle/>
          <a:p>
            <a:pPr algn="r"/>
            <a:r>
              <a:rPr lang="en-US" dirty="0" smtClean="0">
                <a:solidFill>
                  <a:srgbClr val="69AA33"/>
                </a:solidFill>
              </a:rPr>
              <a:t>Fuel</a:t>
            </a:r>
          </a:p>
          <a:p>
            <a:pPr algn="r"/>
            <a:r>
              <a:rPr lang="en-US" dirty="0" smtClean="0">
                <a:solidFill>
                  <a:srgbClr val="69AA33"/>
                </a:solidFill>
              </a:rPr>
              <a:t>Properties</a:t>
            </a:r>
            <a:endParaRPr lang="en-US" dirty="0">
              <a:solidFill>
                <a:srgbClr val="69AA33"/>
              </a:solidFill>
            </a:endParaRPr>
          </a:p>
        </p:txBody>
      </p:sp>
      <p:sp>
        <p:nvSpPr>
          <p:cNvPr id="27" name="TextBox 26"/>
          <p:cNvSpPr txBox="1"/>
          <p:nvPr/>
        </p:nvSpPr>
        <p:spPr>
          <a:xfrm>
            <a:off x="2594922" y="3075807"/>
            <a:ext cx="1979236" cy="1200329"/>
          </a:xfrm>
          <a:prstGeom prst="rect">
            <a:avLst/>
          </a:prstGeom>
          <a:noFill/>
        </p:spPr>
        <p:txBody>
          <a:bodyPr wrap="square" rtlCol="0">
            <a:spAutoFit/>
          </a:bodyPr>
          <a:lstStyle/>
          <a:p>
            <a:pPr algn="r"/>
            <a:r>
              <a:rPr lang="en-US" dirty="0" smtClean="0">
                <a:solidFill>
                  <a:srgbClr val="69AA33"/>
                </a:solidFill>
              </a:rPr>
              <a:t>Analysis of</a:t>
            </a:r>
          </a:p>
          <a:p>
            <a:pPr algn="r"/>
            <a:r>
              <a:rPr lang="en-US" dirty="0" smtClean="0">
                <a:solidFill>
                  <a:srgbClr val="69AA33"/>
                </a:solidFill>
              </a:rPr>
              <a:t>Sustainability,</a:t>
            </a:r>
          </a:p>
          <a:p>
            <a:pPr algn="r"/>
            <a:r>
              <a:rPr lang="en-US" dirty="0" smtClean="0">
                <a:solidFill>
                  <a:srgbClr val="69AA33"/>
                </a:solidFill>
              </a:rPr>
              <a:t>Scale, Economics, Risk, and Trade</a:t>
            </a:r>
            <a:endParaRPr lang="en-US" dirty="0">
              <a:solidFill>
                <a:srgbClr val="69AA33"/>
              </a:solidFill>
            </a:endParaRPr>
          </a:p>
        </p:txBody>
      </p:sp>
      <p:sp>
        <p:nvSpPr>
          <p:cNvPr id="28" name="TextBox 27"/>
          <p:cNvSpPr txBox="1"/>
          <p:nvPr/>
        </p:nvSpPr>
        <p:spPr>
          <a:xfrm>
            <a:off x="35494" y="3106293"/>
            <a:ext cx="1691204" cy="923330"/>
          </a:xfrm>
          <a:prstGeom prst="rect">
            <a:avLst/>
          </a:prstGeom>
          <a:noFill/>
        </p:spPr>
        <p:txBody>
          <a:bodyPr wrap="square" rtlCol="0">
            <a:spAutoFit/>
          </a:bodyPr>
          <a:lstStyle/>
          <a:p>
            <a:pPr algn="r"/>
            <a:r>
              <a:rPr lang="en-US" dirty="0" smtClean="0">
                <a:solidFill>
                  <a:srgbClr val="69AA33"/>
                </a:solidFill>
              </a:rPr>
              <a:t>Modeling and</a:t>
            </a:r>
          </a:p>
          <a:p>
            <a:pPr algn="r"/>
            <a:r>
              <a:rPr lang="en-US" dirty="0" smtClean="0">
                <a:solidFill>
                  <a:srgbClr val="69AA33"/>
                </a:solidFill>
              </a:rPr>
              <a:t>Simulation</a:t>
            </a:r>
          </a:p>
          <a:p>
            <a:pPr algn="r"/>
            <a:r>
              <a:rPr lang="en-US" dirty="0" smtClean="0">
                <a:solidFill>
                  <a:srgbClr val="69AA33"/>
                </a:solidFill>
              </a:rPr>
              <a:t>Toolkit</a:t>
            </a:r>
            <a:endParaRPr lang="en-US" dirty="0">
              <a:solidFill>
                <a:srgbClr val="69AA33"/>
              </a:solidFill>
            </a:endParaRPr>
          </a:p>
        </p:txBody>
      </p:sp>
      <p:pic>
        <p:nvPicPr>
          <p:cNvPr id="29" name="Picture 28" descr="OptimaMark_NoText_RGB.eps"/>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8586789" y="51470"/>
            <a:ext cx="521717" cy="57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666930" y="1779662"/>
            <a:ext cx="2088232" cy="900246"/>
          </a:xfrm>
          <a:prstGeom prst="rect">
            <a:avLst/>
          </a:prstGeom>
          <a:noFill/>
        </p:spPr>
        <p:txBody>
          <a:bodyPr wrap="square" rtlCol="0">
            <a:spAutoFit/>
          </a:bodyPr>
          <a:lstStyle/>
          <a:p>
            <a:pPr algn="r"/>
            <a:r>
              <a:rPr lang="en-US" sz="1050" dirty="0" smtClean="0">
                <a:solidFill>
                  <a:schemeClr val="accent1"/>
                </a:solidFill>
              </a:rPr>
              <a:t>Quantify </a:t>
            </a:r>
            <a:r>
              <a:rPr lang="en-US" sz="1050" dirty="0">
                <a:solidFill>
                  <a:schemeClr val="accent1"/>
                </a:solidFill>
              </a:rPr>
              <a:t>interactions between fuel properties and engine design and operating strategies – enabling optimal design of efficient, emission-compliant engines</a:t>
            </a:r>
            <a:endParaRPr lang="en-US" sz="1050" dirty="0"/>
          </a:p>
        </p:txBody>
      </p:sp>
      <p:sp>
        <p:nvSpPr>
          <p:cNvPr id="30" name="TextBox 29"/>
          <p:cNvSpPr txBox="1"/>
          <p:nvPr/>
        </p:nvSpPr>
        <p:spPr>
          <a:xfrm>
            <a:off x="6012160" y="4074358"/>
            <a:ext cx="1800200" cy="900246"/>
          </a:xfrm>
          <a:prstGeom prst="rect">
            <a:avLst/>
          </a:prstGeom>
          <a:noFill/>
        </p:spPr>
        <p:txBody>
          <a:bodyPr wrap="square" rtlCol="0">
            <a:spAutoFit/>
          </a:bodyPr>
          <a:lstStyle/>
          <a:p>
            <a:pPr algn="r"/>
            <a:r>
              <a:rPr lang="en-US" sz="1050" dirty="0" smtClean="0">
                <a:solidFill>
                  <a:schemeClr val="accent1"/>
                </a:solidFill>
              </a:rPr>
              <a:t>Identify </a:t>
            </a:r>
            <a:r>
              <a:rPr lang="en-US" sz="1050" dirty="0">
                <a:solidFill>
                  <a:schemeClr val="accent1"/>
                </a:solidFill>
              </a:rPr>
              <a:t>and </a:t>
            </a:r>
            <a:r>
              <a:rPr lang="en-US" sz="1050" dirty="0" smtClean="0">
                <a:solidFill>
                  <a:schemeClr val="accent1"/>
                </a:solidFill>
              </a:rPr>
              <a:t>mitigate </a:t>
            </a:r>
            <a:r>
              <a:rPr lang="en-US" sz="1050" dirty="0">
                <a:solidFill>
                  <a:schemeClr val="accent1"/>
                </a:solidFill>
              </a:rPr>
              <a:t>challenges of </a:t>
            </a:r>
            <a:r>
              <a:rPr lang="en-US" sz="1050" dirty="0" smtClean="0">
                <a:solidFill>
                  <a:schemeClr val="accent1"/>
                </a:solidFill>
              </a:rPr>
              <a:t>moving new </a:t>
            </a:r>
            <a:r>
              <a:rPr lang="en-US" sz="1050" dirty="0">
                <a:solidFill>
                  <a:schemeClr val="accent1"/>
                </a:solidFill>
              </a:rPr>
              <a:t>fuels and engines to </a:t>
            </a:r>
            <a:r>
              <a:rPr lang="en-US" sz="1050" dirty="0" smtClean="0">
                <a:solidFill>
                  <a:schemeClr val="accent1"/>
                </a:solidFill>
              </a:rPr>
              <a:t>markets and engage with full range of stakeholders </a:t>
            </a:r>
            <a:endParaRPr lang="en-US" sz="1050" dirty="0"/>
          </a:p>
        </p:txBody>
      </p:sp>
      <p:sp>
        <p:nvSpPr>
          <p:cNvPr id="31" name="TextBox 30"/>
          <p:cNvSpPr txBox="1"/>
          <p:nvPr/>
        </p:nvSpPr>
        <p:spPr>
          <a:xfrm>
            <a:off x="35498" y="1779662"/>
            <a:ext cx="1728190" cy="1061829"/>
          </a:xfrm>
          <a:prstGeom prst="rect">
            <a:avLst/>
          </a:prstGeom>
          <a:noFill/>
        </p:spPr>
        <p:txBody>
          <a:bodyPr wrap="square" rtlCol="0">
            <a:spAutoFit/>
          </a:bodyPr>
          <a:lstStyle/>
          <a:p>
            <a:pPr algn="r"/>
            <a:r>
              <a:rPr lang="en-US" sz="1050" dirty="0" smtClean="0">
                <a:solidFill>
                  <a:schemeClr val="accent1"/>
                </a:solidFill>
              </a:rPr>
              <a:t>Identify promising bio-derived blendstocks, develop selection criteria for fuel molecules, and identify viable production pathways,  </a:t>
            </a:r>
            <a:endParaRPr lang="en-US" sz="1050" dirty="0">
              <a:solidFill>
                <a:schemeClr val="accent1"/>
              </a:solidFill>
            </a:endParaRPr>
          </a:p>
        </p:txBody>
      </p:sp>
      <p:sp>
        <p:nvSpPr>
          <p:cNvPr id="32" name="TextBox 31"/>
          <p:cNvSpPr txBox="1"/>
          <p:nvPr/>
        </p:nvSpPr>
        <p:spPr>
          <a:xfrm>
            <a:off x="2666930" y="4209350"/>
            <a:ext cx="2088232" cy="900246"/>
          </a:xfrm>
          <a:prstGeom prst="rect">
            <a:avLst/>
          </a:prstGeom>
          <a:noFill/>
        </p:spPr>
        <p:txBody>
          <a:bodyPr wrap="square" rtlCol="0">
            <a:spAutoFit/>
          </a:bodyPr>
          <a:lstStyle>
            <a:defPPr>
              <a:defRPr lang="en-US"/>
            </a:defPPr>
            <a:lvl1pPr algn="r">
              <a:defRPr sz="1050">
                <a:solidFill>
                  <a:schemeClr val="accent1"/>
                </a:solidFill>
              </a:defRPr>
            </a:lvl1pPr>
          </a:lstStyle>
          <a:p>
            <a:r>
              <a:rPr lang="en-US" dirty="0"/>
              <a:t>Analyze energy, economic,  and environmental benefits at US economy-level and examine routes to feedstock production at scale through existing biomass markets</a:t>
            </a:r>
          </a:p>
        </p:txBody>
      </p:sp>
      <p:sp>
        <p:nvSpPr>
          <p:cNvPr id="33" name="TextBox 32"/>
          <p:cNvSpPr txBox="1"/>
          <p:nvPr/>
        </p:nvSpPr>
        <p:spPr>
          <a:xfrm>
            <a:off x="-36512" y="3976631"/>
            <a:ext cx="1800200" cy="900246"/>
          </a:xfrm>
          <a:prstGeom prst="rect">
            <a:avLst/>
          </a:prstGeom>
          <a:noFill/>
        </p:spPr>
        <p:txBody>
          <a:bodyPr wrap="square" rtlCol="0">
            <a:spAutoFit/>
          </a:bodyPr>
          <a:lstStyle/>
          <a:p>
            <a:pPr algn="r"/>
            <a:r>
              <a:rPr lang="en-US" sz="1050" dirty="0">
                <a:solidFill>
                  <a:schemeClr val="accent1"/>
                </a:solidFill>
              </a:rPr>
              <a:t>E</a:t>
            </a:r>
            <a:r>
              <a:rPr lang="en-US" sz="1050" dirty="0" smtClean="0">
                <a:solidFill>
                  <a:schemeClr val="accent1"/>
                </a:solidFill>
              </a:rPr>
              <a:t>xtend </a:t>
            </a:r>
            <a:r>
              <a:rPr lang="en-US" sz="1050" dirty="0">
                <a:solidFill>
                  <a:schemeClr val="accent1"/>
                </a:solidFill>
              </a:rPr>
              <a:t>the range, confidence and applicability of </a:t>
            </a:r>
            <a:r>
              <a:rPr lang="en-US" sz="1050" dirty="0" smtClean="0">
                <a:solidFill>
                  <a:schemeClr val="accent1"/>
                </a:solidFill>
              </a:rPr>
              <a:t>engine experiments </a:t>
            </a:r>
            <a:r>
              <a:rPr lang="en-US" sz="1050" dirty="0">
                <a:solidFill>
                  <a:schemeClr val="accent1"/>
                </a:solidFill>
              </a:rPr>
              <a:t>by leveraging </a:t>
            </a:r>
            <a:r>
              <a:rPr lang="en-US" sz="1050" dirty="0" smtClean="0">
                <a:solidFill>
                  <a:schemeClr val="accent1"/>
                </a:solidFill>
              </a:rPr>
              <a:t>high-fidelity simulation </a:t>
            </a:r>
            <a:r>
              <a:rPr lang="en-US" sz="1050" dirty="0">
                <a:solidFill>
                  <a:schemeClr val="accent1"/>
                </a:solidFill>
              </a:rPr>
              <a:t>capabilities</a:t>
            </a:r>
            <a:endParaRPr lang="en-US" sz="1050" dirty="0"/>
          </a:p>
        </p:txBody>
      </p:sp>
      <p:sp>
        <p:nvSpPr>
          <p:cNvPr id="34" name="TextBox 33"/>
          <p:cNvSpPr txBox="1"/>
          <p:nvPr/>
        </p:nvSpPr>
        <p:spPr>
          <a:xfrm>
            <a:off x="6084170" y="1780387"/>
            <a:ext cx="1728190" cy="900246"/>
          </a:xfrm>
          <a:prstGeom prst="rect">
            <a:avLst/>
          </a:prstGeom>
          <a:noFill/>
        </p:spPr>
        <p:txBody>
          <a:bodyPr wrap="square" rtlCol="0">
            <a:spAutoFit/>
          </a:bodyPr>
          <a:lstStyle/>
          <a:p>
            <a:pPr algn="r"/>
            <a:r>
              <a:rPr lang="en-US" sz="1050" dirty="0" smtClean="0">
                <a:solidFill>
                  <a:schemeClr val="accent1"/>
                </a:solidFill>
              </a:rPr>
              <a:t>Identify critical properties and allowable ranges, systematically catalogue properties, </a:t>
            </a:r>
            <a:r>
              <a:rPr lang="en-US" sz="1050" dirty="0">
                <a:solidFill>
                  <a:schemeClr val="accent1"/>
                </a:solidFill>
              </a:rPr>
              <a:t>and </a:t>
            </a:r>
            <a:r>
              <a:rPr lang="en-US" sz="1050" dirty="0" smtClean="0">
                <a:solidFill>
                  <a:schemeClr val="accent1"/>
                </a:solidFill>
              </a:rPr>
              <a:t>predict </a:t>
            </a:r>
            <a:r>
              <a:rPr lang="en-US" sz="1050" dirty="0">
                <a:solidFill>
                  <a:schemeClr val="accent1"/>
                </a:solidFill>
              </a:rPr>
              <a:t>fuel blending behavior </a:t>
            </a:r>
          </a:p>
        </p:txBody>
      </p:sp>
    </p:spTree>
    <p:extLst>
      <p:ext uri="{BB962C8B-B14F-4D97-AF65-F5344CB8AC3E}">
        <p14:creationId xmlns:p14="http://schemas.microsoft.com/office/powerpoint/2010/main" val="19904103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16</a:t>
            </a:fld>
            <a:endParaRPr lang="en-US" dirty="0"/>
          </a:p>
        </p:txBody>
      </p:sp>
      <p:sp>
        <p:nvSpPr>
          <p:cNvPr id="6" name="Pentagon 5"/>
          <p:cNvSpPr/>
          <p:nvPr/>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7" name="Slide Number Placeholder 5"/>
          <p:cNvSpPr txBox="1">
            <a:spLocks/>
          </p:cNvSpPr>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900" b="1" kern="1200">
                <a:solidFill>
                  <a:srgbClr val="F8FAFA"/>
                </a:solidFill>
                <a:latin typeface="Calibri" charset="0"/>
                <a:ea typeface="ＭＳ Ｐゴシック" charset="0"/>
                <a:cs typeface="Arial"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41D9AC72-C73D-4F41-815E-0FE3F47C5FF0}" type="slidenum">
              <a:rPr lang="en-US" smtClean="0"/>
              <a:pPr>
                <a:defRPr/>
              </a:pPr>
              <a:t>16</a:t>
            </a:fld>
            <a:endParaRPr lang="en-US" dirty="0"/>
          </a:p>
        </p:txBody>
      </p:sp>
      <p:sp>
        <p:nvSpPr>
          <p:cNvPr id="9" name="Title 1"/>
          <p:cNvSpPr txBox="1">
            <a:spLocks/>
          </p:cNvSpPr>
          <p:nvPr/>
        </p:nvSpPr>
        <p:spPr bwMode="auto">
          <a:xfrm>
            <a:off x="0" y="-20538"/>
            <a:ext cx="8964488" cy="576064"/>
          </a:xfrm>
          <a:prstGeom prst="rect">
            <a:avLst/>
          </a:prstGeom>
          <a:noFill/>
          <a:ln>
            <a:noFill/>
          </a:ln>
          <a:extLst>
            <a:ext uri="{FAA26D3D-D897-4be2-8F04-BA451C77F1D7}">
              <ma14:placeholderFlag xmlns:ma14="http://schemas.microsoft.com/office/mac/drawingml/2011/main" val="1"/>
            </a:ext>
          </a:extLst>
        </p:spPr>
        <p:txBody>
          <a:bodyPr vert="horz" wrap="square" lIns="457200" tIns="91425" rIns="91425" bIns="91425" numCol="1" anchor="ctr" anchorCtr="0" compatLnSpc="1">
            <a:prstTxWarp prst="textNoShape">
              <a:avLst/>
            </a:prstTxWarp>
          </a:bodyPr>
          <a:lstStyle>
            <a:defPPr marR="0" algn="l" rtl="0">
              <a:lnSpc>
                <a:spcPct val="100000"/>
              </a:lnSpc>
              <a:spcBef>
                <a:spcPts val="0"/>
              </a:spcBef>
              <a:spcAft>
                <a:spcPts val="0"/>
              </a:spcAft>
            </a:defPPr>
            <a:lvl1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rtl val="0"/>
              </a:defRPr>
            </a:lvl1pPr>
            <a:lvl2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rtl val="0"/>
              </a:defRPr>
            </a:lvl2pPr>
            <a:lvl3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3pPr>
            <a:lvl4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4pPr>
            <a:lvl5pPr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5pPr>
            <a:lvl6pPr marL="457200"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6pPr>
            <a:lvl7pPr marL="914400"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7pPr>
            <a:lvl8pPr marL="1371600"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8pPr>
            <a:lvl9pPr marL="1828800" indent="457200" algn="l" rtl="0" eaLnBrk="0" fontAlgn="base" hangingPunct="0">
              <a:spcBef>
                <a:spcPct val="0"/>
              </a:spcBef>
              <a:spcAft>
                <a:spcPct val="0"/>
              </a:spcAft>
              <a:defRPr sz="2800">
                <a:solidFill>
                  <a:schemeClr val="bg1"/>
                </a:solidFill>
                <a:latin typeface="Arial Black" charset="0"/>
                <a:ea typeface="Arial Black" charset="0"/>
                <a:cs typeface="Arial" charset="0"/>
                <a:sym typeface="Arial" charset="0"/>
              </a:defRPr>
            </a:lvl9pPr>
          </a:lstStyle>
          <a:p>
            <a:pPr lvl="0" indent="0" eaLnBrk="1" hangingPunct="1"/>
            <a:r>
              <a:rPr lang="en-US" sz="3000" dirty="0" smtClean="0">
                <a:solidFill>
                  <a:srgbClr val="818386"/>
                </a:solidFill>
                <a:latin typeface="Arial"/>
                <a:ea typeface="ＭＳ Ｐゴシック" charset="0"/>
                <a:cs typeface="Avenir Black" charset="0"/>
              </a:rPr>
              <a:t>The 18 months decision point</a:t>
            </a:r>
            <a:endParaRPr lang="en-US" sz="3000" b="1" dirty="0">
              <a:solidFill>
                <a:srgbClr val="818386"/>
              </a:solidFill>
              <a:latin typeface="Arial"/>
              <a:ea typeface="ＭＳ Ｐゴシック" charset="0"/>
              <a:cs typeface="Avenir Black" charset="0"/>
            </a:endParaRPr>
          </a:p>
        </p:txBody>
      </p:sp>
      <p:pic>
        <p:nvPicPr>
          <p:cNvPr id="5" name="Picture 4"/>
          <p:cNvPicPr>
            <a:picLocks noChangeAspect="1"/>
          </p:cNvPicPr>
          <p:nvPr/>
        </p:nvPicPr>
        <p:blipFill>
          <a:blip r:embed="rId2"/>
          <a:stretch>
            <a:fillRect/>
          </a:stretch>
        </p:blipFill>
        <p:spPr>
          <a:xfrm>
            <a:off x="465255" y="555526"/>
            <a:ext cx="7993111" cy="4587974"/>
          </a:xfrm>
          <a:prstGeom prst="rect">
            <a:avLst/>
          </a:prstGeom>
        </p:spPr>
      </p:pic>
    </p:spTree>
    <p:extLst>
      <p:ext uri="{BB962C8B-B14F-4D97-AF65-F5344CB8AC3E}">
        <p14:creationId xmlns:p14="http://schemas.microsoft.com/office/powerpoint/2010/main" val="354399760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8674" name="Title 1"/>
          <p:cNvSpPr>
            <a:spLocks noGrp="1"/>
          </p:cNvSpPr>
          <p:nvPr>
            <p:ph type="title"/>
          </p:nvPr>
        </p:nvSpPr>
        <p:spPr>
          <a:xfrm>
            <a:off x="539750" y="2427289"/>
            <a:ext cx="8064500" cy="714375"/>
          </a:xfrm>
        </p:spPr>
        <p:txBody>
          <a:bodyPr/>
          <a:lstStyle/>
          <a:p>
            <a:pPr algn="ctr" eaLnBrk="1" hangingPunct="1"/>
            <a:r>
              <a:rPr lang="en-US" sz="3000" b="1" dirty="0" smtClean="0">
                <a:solidFill>
                  <a:schemeClr val="bg1"/>
                </a:solidFill>
                <a:latin typeface="Source Sans Pro" charset="0"/>
              </a:rPr>
              <a:t>What fuels can we make?</a:t>
            </a:r>
            <a:endParaRPr lang="en-US" sz="3000" b="1" dirty="0">
              <a:solidFill>
                <a:schemeClr val="bg1"/>
              </a:solidFill>
              <a:latin typeface="Source Sans Pro" charset="0"/>
            </a:endParaRPr>
          </a:p>
        </p:txBody>
      </p:sp>
      <p:pic>
        <p:nvPicPr>
          <p:cNvPr id="14" name="Picture 13" descr="OptimaMark_NoText_RGB.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924300" y="808039"/>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flipV="1">
            <a:off x="0" y="3508375"/>
            <a:ext cx="9144000" cy="1635125"/>
          </a:xfrm>
          <a:prstGeom prst="rect">
            <a:avLst/>
          </a:prstGeom>
          <a:solidFill>
            <a:srgbClr val="3D79B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Tree>
    <p:extLst>
      <p:ext uri="{BB962C8B-B14F-4D97-AF65-F5344CB8AC3E}">
        <p14:creationId xmlns:p14="http://schemas.microsoft.com/office/powerpoint/2010/main" val="1334438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kern="0" dirty="0">
              <a:solidFill>
                <a:srgbClr val="FFFFFF"/>
              </a:solidFill>
              <a:latin typeface="Arial"/>
              <a:sym typeface="Arial"/>
              <a:rtl val="0"/>
            </a:endParaRPr>
          </a:p>
        </p:txBody>
      </p:sp>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18</a:t>
            </a:fld>
            <a:endParaRPr lang="en-US" sz="1100">
              <a:solidFill>
                <a:srgbClr val="50565C"/>
              </a:solidFill>
            </a:endParaRPr>
          </a:p>
        </p:txBody>
      </p:sp>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60433" y="51469"/>
            <a:ext cx="683568" cy="794931"/>
          </a:xfrm>
          <a:prstGeom prst="rect">
            <a:avLst/>
          </a:prstGeom>
        </p:spPr>
      </p:pic>
      <p:pic>
        <p:nvPicPr>
          <p:cNvPr id="4" name="Picture 3" descr="bio processes 4.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2600" y="0"/>
            <a:ext cx="8166358" cy="5143500"/>
          </a:xfrm>
          <a:prstGeom prst="rect">
            <a:avLst/>
          </a:prstGeom>
        </p:spPr>
      </p:pic>
      <p:pic>
        <p:nvPicPr>
          <p:cNvPr id="5" name="Picture 4" descr="bio processes 4.png"/>
          <p:cNvPicPr>
            <a:picLocks noChangeAspect="1"/>
          </p:cNvPicPr>
          <p:nvPr/>
        </p:nvPicPr>
        <p:blipFill rotWithShape="1">
          <a:blip r:embed="rId3" cstate="email">
            <a:extLst>
              <a:ext uri="{28A0092B-C50C-407E-A947-70E740481C1C}">
                <a14:useLocalDpi xmlns:a14="http://schemas.microsoft.com/office/drawing/2010/main" val="0"/>
              </a:ext>
            </a:extLst>
          </a:blip>
          <a:srcRect r="79024"/>
          <a:stretch/>
        </p:blipFill>
        <p:spPr>
          <a:xfrm>
            <a:off x="482600" y="0"/>
            <a:ext cx="1712945" cy="5143500"/>
          </a:xfrm>
          <a:prstGeom prst="rect">
            <a:avLst/>
          </a:prstGeom>
        </p:spPr>
      </p:pic>
    </p:spTree>
    <p:extLst>
      <p:ext uri="{BB962C8B-B14F-4D97-AF65-F5344CB8AC3E}">
        <p14:creationId xmlns:p14="http://schemas.microsoft.com/office/powerpoint/2010/main" val="69913899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kern="0" dirty="0">
              <a:solidFill>
                <a:srgbClr val="FFFFFF"/>
              </a:solidFill>
              <a:latin typeface="Arial"/>
              <a:sym typeface="Arial"/>
              <a:rtl val="0"/>
            </a:endParaRPr>
          </a:p>
        </p:txBody>
      </p:sp>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19</a:t>
            </a:fld>
            <a:endParaRPr lang="en-US" sz="1100">
              <a:solidFill>
                <a:srgbClr val="50565C"/>
              </a:solidFill>
            </a:endParaRPr>
          </a:p>
        </p:txBody>
      </p:sp>
      <p:pic>
        <p:nvPicPr>
          <p:cNvPr id="7" name="Picture 6" descr="OptimaMark_NoText_RGB.eps"/>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8586789" y="51470"/>
            <a:ext cx="521717" cy="57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idx="4294967295"/>
          </p:nvPr>
        </p:nvSpPr>
        <p:spPr bwMode="auto">
          <a:xfrm>
            <a:off x="457200" y="51470"/>
            <a:ext cx="8229600" cy="781050"/>
          </a:xfrm>
          <a:prstGeom prst="rect">
            <a:avLst/>
          </a:prstGeom>
          <a:solidFill>
            <a:srgbClr val="818386">
              <a:alpha val="0"/>
            </a:srgb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dirty="0" smtClean="0">
                <a:ln>
                  <a:noFill/>
                </a:ln>
                <a:solidFill>
                  <a:schemeClr val="tx1"/>
                </a:solidFill>
                <a:effectLst/>
                <a:uLnTx/>
                <a:uFillTx/>
                <a:latin typeface="Source Sans Pro" charset="0"/>
              </a:rPr>
              <a:t>Decision tree</a:t>
            </a:r>
            <a:r>
              <a:rPr kumimoji="0" lang="en-US" sz="3000" b="1" i="0" u="none" strike="noStrike" kern="0" cap="none" spc="0" normalizeH="0" noProof="0" dirty="0" smtClean="0">
                <a:ln>
                  <a:noFill/>
                </a:ln>
                <a:solidFill>
                  <a:schemeClr val="tx1"/>
                </a:solidFill>
                <a:effectLst/>
                <a:uLnTx/>
                <a:uFillTx/>
                <a:latin typeface="Source Sans Pro" charset="0"/>
              </a:rPr>
              <a:t> results</a:t>
            </a:r>
            <a:endParaRPr kumimoji="0" lang="en-US" sz="3000" b="1" i="0" u="none" strike="noStrike" kern="0" cap="none" spc="0" normalizeH="0" baseline="0" noProof="0" dirty="0">
              <a:ln>
                <a:noFill/>
              </a:ln>
              <a:solidFill>
                <a:schemeClr val="tx1"/>
              </a:solidFill>
              <a:effectLst/>
              <a:uLnTx/>
              <a:uFillTx/>
              <a:latin typeface="Source Sans Pro" charset="0"/>
            </a:endParaRPr>
          </a:p>
        </p:txBody>
      </p:sp>
      <p:pic>
        <p:nvPicPr>
          <p:cNvPr id="2" name="Picture 1"/>
          <p:cNvPicPr>
            <a:picLocks noChangeAspect="1"/>
          </p:cNvPicPr>
          <p:nvPr/>
        </p:nvPicPr>
        <p:blipFill>
          <a:blip r:embed="rId3"/>
          <a:stretch>
            <a:fillRect/>
          </a:stretch>
        </p:blipFill>
        <p:spPr>
          <a:xfrm>
            <a:off x="611560" y="699542"/>
            <a:ext cx="7776864" cy="4149150"/>
          </a:xfrm>
          <a:prstGeom prst="rect">
            <a:avLst/>
          </a:prstGeom>
        </p:spPr>
      </p:pic>
    </p:spTree>
    <p:extLst>
      <p:ext uri="{BB962C8B-B14F-4D97-AF65-F5344CB8AC3E}">
        <p14:creationId xmlns:p14="http://schemas.microsoft.com/office/powerpoint/2010/main" val="78343986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DAE3E2"/>
              </a:solidFill>
              <a:latin typeface="Calibri"/>
            </a:endParaRPr>
          </a:p>
        </p:txBody>
      </p:sp>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2</a:t>
            </a:fld>
            <a:endParaRPr lang="en-US" dirty="0"/>
          </a:p>
        </p:txBody>
      </p:sp>
      <p:sp>
        <p:nvSpPr>
          <p:cNvPr id="8" name="Content Placeholder 7"/>
          <p:cNvSpPr>
            <a:spLocks noGrp="1"/>
          </p:cNvSpPr>
          <p:nvPr>
            <p:ph idx="13"/>
          </p:nvPr>
        </p:nvSpPr>
        <p:spPr>
          <a:xfrm>
            <a:off x="648072" y="267494"/>
            <a:ext cx="3312368" cy="2448272"/>
          </a:xfrm>
        </p:spPr>
        <p:txBody>
          <a:bodyPr/>
          <a:lstStyle/>
          <a:p>
            <a:pPr algn="ctr"/>
            <a:r>
              <a:rPr lang="en-US" sz="3600" b="1" dirty="0" smtClean="0">
                <a:solidFill>
                  <a:srgbClr val="000000"/>
                </a:solidFill>
                <a:latin typeface="+mj-lt"/>
                <a:cs typeface="Avenir Black" charset="0"/>
              </a:rPr>
              <a:t>Goal: </a:t>
            </a:r>
            <a:r>
              <a:rPr lang="en-US" sz="3600" dirty="0" smtClean="0">
                <a:latin typeface="+mj-lt"/>
                <a:cs typeface="Avenir Black" charset="0"/>
              </a:rPr>
              <a:t>better fuels and better vehicles</a:t>
            </a:r>
            <a:br>
              <a:rPr lang="en-US" sz="3600" dirty="0" smtClean="0">
                <a:latin typeface="+mj-lt"/>
                <a:cs typeface="Avenir Black" charset="0"/>
              </a:rPr>
            </a:br>
            <a:r>
              <a:rPr lang="en-US" sz="3600" b="1" dirty="0" smtClean="0">
                <a:solidFill>
                  <a:srgbClr val="000000"/>
                </a:solidFill>
                <a:latin typeface="+mj-lt"/>
                <a:cs typeface="Avenir Black" charset="0"/>
              </a:rPr>
              <a:t>sooner</a:t>
            </a:r>
            <a:endParaRPr lang="en-US" sz="3600" b="1" dirty="0">
              <a:solidFill>
                <a:srgbClr val="000000"/>
              </a:solidFill>
              <a:latin typeface="+mj-lt"/>
            </a:endParaRPr>
          </a:p>
        </p:txBody>
      </p:sp>
      <p:sp>
        <p:nvSpPr>
          <p:cNvPr id="9" name="Content Placeholder 5"/>
          <p:cNvSpPr txBox="1">
            <a:spLocks/>
          </p:cNvSpPr>
          <p:nvPr/>
        </p:nvSpPr>
        <p:spPr bwMode="auto">
          <a:xfrm>
            <a:off x="4859773" y="1491630"/>
            <a:ext cx="381642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Arial" charset="0"/>
              <a:buNone/>
              <a:defRPr sz="1200" kern="1200">
                <a:solidFill>
                  <a:srgbClr val="7E858E"/>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1100" kern="1200">
                <a:solidFill>
                  <a:srgbClr val="7E858E"/>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Aft>
                <a:spcPts val="1200"/>
              </a:spcAft>
            </a:pPr>
            <a:r>
              <a:rPr lang="en-US" sz="3200" b="1" dirty="0" smtClean="0">
                <a:solidFill>
                  <a:srgbClr val="71B200"/>
                </a:solidFill>
                <a:latin typeface="Calibri"/>
                <a:cs typeface="Calibri"/>
              </a:rPr>
              <a:t>Fuel and Engine </a:t>
            </a:r>
            <a:br>
              <a:rPr lang="en-US" sz="3200" b="1" dirty="0" smtClean="0">
                <a:solidFill>
                  <a:srgbClr val="71B200"/>
                </a:solidFill>
                <a:latin typeface="Calibri"/>
                <a:cs typeface="Calibri"/>
              </a:rPr>
            </a:br>
            <a:r>
              <a:rPr lang="en-US" sz="3200" b="1" dirty="0" smtClean="0">
                <a:solidFill>
                  <a:srgbClr val="71B200"/>
                </a:solidFill>
                <a:latin typeface="Calibri"/>
                <a:cs typeface="Calibri"/>
              </a:rPr>
              <a:t>Co-Optimization</a:t>
            </a:r>
          </a:p>
          <a:p>
            <a:pPr marL="274320" indent="-274320">
              <a:spcAft>
                <a:spcPts val="1200"/>
              </a:spcAft>
              <a:buFont typeface="Courier New"/>
              <a:buChar char="o"/>
            </a:pPr>
            <a:r>
              <a:rPr lang="en-US" sz="1600" b="1" dirty="0" smtClean="0">
                <a:solidFill>
                  <a:srgbClr val="818386"/>
                </a:solidFill>
                <a:latin typeface="Calibri" charset="0"/>
              </a:rPr>
              <a:t>What </a:t>
            </a:r>
            <a:r>
              <a:rPr lang="en-US" sz="1600" b="1" u="sng" dirty="0" smtClean="0">
                <a:solidFill>
                  <a:srgbClr val="818386"/>
                </a:solidFill>
                <a:latin typeface="Calibri" charset="0"/>
              </a:rPr>
              <a:t>fuel properties</a:t>
            </a:r>
            <a:r>
              <a:rPr lang="en-US" sz="1600" b="1" dirty="0" smtClean="0">
                <a:solidFill>
                  <a:srgbClr val="818386"/>
                </a:solidFill>
                <a:latin typeface="Calibri" charset="0"/>
              </a:rPr>
              <a:t> maximize engine performance?</a:t>
            </a:r>
          </a:p>
          <a:p>
            <a:pPr marL="274320" indent="-274320">
              <a:spcAft>
                <a:spcPts val="1200"/>
              </a:spcAft>
              <a:buFont typeface="Courier New"/>
              <a:buChar char="o"/>
            </a:pPr>
            <a:r>
              <a:rPr lang="en-US" sz="1600" b="1" dirty="0" smtClean="0">
                <a:solidFill>
                  <a:srgbClr val="818386"/>
                </a:solidFill>
                <a:latin typeface="Calibri" charset="0"/>
              </a:rPr>
              <a:t>How do </a:t>
            </a:r>
            <a:r>
              <a:rPr lang="en-US" sz="1600" b="1" u="sng" dirty="0" smtClean="0">
                <a:solidFill>
                  <a:srgbClr val="818386"/>
                </a:solidFill>
                <a:latin typeface="Calibri" charset="0"/>
              </a:rPr>
              <a:t>engine operating strategies </a:t>
            </a:r>
            <a:r>
              <a:rPr lang="en-US" sz="1600" b="1" dirty="0" smtClean="0">
                <a:solidFill>
                  <a:srgbClr val="818386"/>
                </a:solidFill>
                <a:latin typeface="Calibri" charset="0"/>
              </a:rPr>
              <a:t>affect efficiency?</a:t>
            </a:r>
          </a:p>
          <a:p>
            <a:pPr marL="274320" indent="-274320">
              <a:spcAft>
                <a:spcPts val="1200"/>
              </a:spcAft>
              <a:buFont typeface="Courier New"/>
              <a:buChar char="o"/>
            </a:pPr>
            <a:r>
              <a:rPr lang="en-US" sz="1600" b="1" dirty="0" smtClean="0">
                <a:solidFill>
                  <a:srgbClr val="818386"/>
                </a:solidFill>
                <a:latin typeface="Calibri" charset="0"/>
              </a:rPr>
              <a:t>What </a:t>
            </a:r>
            <a:r>
              <a:rPr lang="en-US" sz="1600" b="1" u="sng" dirty="0" smtClean="0">
                <a:solidFill>
                  <a:srgbClr val="818386"/>
                </a:solidFill>
                <a:latin typeface="Calibri" charset="0"/>
              </a:rPr>
              <a:t>fuel and engine combinations</a:t>
            </a:r>
            <a:r>
              <a:rPr lang="en-US" sz="1600" b="1" dirty="0" smtClean="0">
                <a:solidFill>
                  <a:srgbClr val="818386"/>
                </a:solidFill>
                <a:latin typeface="Calibri" charset="0"/>
              </a:rPr>
              <a:t> are sustainable, affordable, and scalable?</a:t>
            </a:r>
            <a:endParaRPr lang="en-US" sz="1600" b="1" dirty="0">
              <a:solidFill>
                <a:srgbClr val="818386"/>
              </a:solidFill>
              <a:latin typeface="Calibri" charset="0"/>
            </a:endParaRPr>
          </a:p>
        </p:txBody>
      </p:sp>
      <p:pic>
        <p:nvPicPr>
          <p:cNvPr id="10" name="Picture 9" descr="OptimaMark_NoText_RGB.eps"/>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407832" y="339502"/>
            <a:ext cx="864840" cy="954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Placeholder 10"/>
          <p:cNvPicPr>
            <a:picLocks noGrp="1" noChangeAspect="1"/>
          </p:cNvPicPr>
          <p:nvPr>
            <p:ph type="pic" sz="quarter" idx="15"/>
          </p:nvPr>
        </p:nvPicPr>
        <p:blipFill>
          <a:blip r:embed="rId4" cstate="email">
            <a:extLst>
              <a:ext uri="{28A0092B-C50C-407E-A947-70E740481C1C}">
                <a14:useLocalDpi xmlns:a14="http://schemas.microsoft.com/office/drawing/2010/main"/>
              </a:ext>
            </a:extLst>
          </a:blip>
          <a:stretch>
            <a:fillRect/>
          </a:stretch>
        </p:blipFill>
        <p:spPr>
          <a:xfrm>
            <a:off x="0" y="2857500"/>
            <a:ext cx="4572000" cy="2286000"/>
          </a:xfrm>
        </p:spPr>
      </p:pic>
    </p:spTree>
    <p:extLst>
      <p:ext uri="{BB962C8B-B14F-4D97-AF65-F5344CB8AC3E}">
        <p14:creationId xmlns:p14="http://schemas.microsoft.com/office/powerpoint/2010/main" val="24692847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kern="0" dirty="0">
              <a:solidFill>
                <a:srgbClr val="FFFFFF"/>
              </a:solidFill>
              <a:latin typeface="Arial"/>
              <a:sym typeface="Arial"/>
              <a:rtl val="0"/>
            </a:endParaRPr>
          </a:p>
        </p:txBody>
      </p:sp>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20</a:t>
            </a:fld>
            <a:endParaRPr lang="en-US" sz="1100">
              <a:solidFill>
                <a:srgbClr val="50565C"/>
              </a:solidFill>
            </a:endParaRPr>
          </a:p>
        </p:txBody>
      </p:sp>
      <p:sp>
        <p:nvSpPr>
          <p:cNvPr id="10" name="Title 1"/>
          <p:cNvSpPr>
            <a:spLocks noGrp="1"/>
          </p:cNvSpPr>
          <p:nvPr>
            <p:ph type="title" idx="4294967295"/>
          </p:nvPr>
        </p:nvSpPr>
        <p:spPr bwMode="auto">
          <a:xfrm>
            <a:off x="457200" y="51470"/>
            <a:ext cx="8229600" cy="781050"/>
          </a:xfrm>
          <a:prstGeom prst="rect">
            <a:avLst/>
          </a:prstGeom>
          <a:solidFill>
            <a:srgbClr val="818386">
              <a:alpha val="0"/>
            </a:srgb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dirty="0" smtClean="0">
                <a:ln>
                  <a:noFill/>
                </a:ln>
                <a:solidFill>
                  <a:schemeClr val="tx1"/>
                </a:solidFill>
                <a:effectLst/>
                <a:uLnTx/>
                <a:uFillTx/>
                <a:latin typeface="Source Sans Pro" charset="0"/>
              </a:rPr>
              <a:t>Fuel property database and blending model</a:t>
            </a:r>
            <a:endParaRPr kumimoji="0" lang="en-US" sz="3000" b="1" i="0" u="none" strike="noStrike" kern="0" cap="none" spc="0" normalizeH="0" baseline="0" noProof="0" dirty="0">
              <a:ln>
                <a:noFill/>
              </a:ln>
              <a:solidFill>
                <a:schemeClr val="tx1"/>
              </a:solidFill>
              <a:effectLst/>
              <a:uLnTx/>
              <a:uFillTx/>
              <a:latin typeface="Source Sans Pro" charset="0"/>
            </a:endParaRPr>
          </a:p>
        </p:txBody>
      </p:sp>
      <p:pic>
        <p:nvPicPr>
          <p:cNvPr id="18" name="Picture 1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564275" y="51471"/>
            <a:ext cx="544231" cy="771550"/>
          </a:xfrm>
          <a:prstGeom prst="rect">
            <a:avLst/>
          </a:prstGeom>
        </p:spPr>
      </p:pic>
      <p:pic>
        <p:nvPicPr>
          <p:cNvPr id="19" name="Picture 1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31642" y="4711395"/>
            <a:ext cx="439811" cy="432106"/>
          </a:xfrm>
          <a:prstGeom prst="rect">
            <a:avLst/>
          </a:prstGeom>
        </p:spPr>
      </p:pic>
      <p:pic>
        <p:nvPicPr>
          <p:cNvPr id="21" name="Picture 2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39554" y="4619428"/>
            <a:ext cx="450655" cy="524073"/>
          </a:xfrm>
          <a:prstGeom prst="rect">
            <a:avLst/>
          </a:prstGeom>
        </p:spPr>
      </p:pic>
      <p:pic>
        <p:nvPicPr>
          <p:cNvPr id="22" name="Picture 2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140405" y="4619428"/>
            <a:ext cx="536433" cy="524073"/>
          </a:xfrm>
          <a:prstGeom prst="rect">
            <a:avLst/>
          </a:prstGeom>
        </p:spPr>
      </p:pic>
      <p:pic>
        <p:nvPicPr>
          <p:cNvPr id="23" name="Picture 2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139954" y="4619428"/>
            <a:ext cx="536433" cy="524073"/>
          </a:xfrm>
          <a:prstGeom prst="rect">
            <a:avLst/>
          </a:prstGeom>
        </p:spPr>
      </p:pic>
      <p:pic>
        <p:nvPicPr>
          <p:cNvPr id="24" name="Picture 23"/>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045185" y="4619428"/>
            <a:ext cx="726420" cy="524073"/>
          </a:xfrm>
          <a:prstGeom prst="rect">
            <a:avLst/>
          </a:prstGeom>
        </p:spPr>
      </p:pic>
      <p:pic>
        <p:nvPicPr>
          <p:cNvPr id="7" name="Picture 6" descr="database.jpeg"/>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883720" y="987574"/>
            <a:ext cx="4260280" cy="4032448"/>
          </a:xfrm>
          <a:prstGeom prst="rect">
            <a:avLst/>
          </a:prstGeom>
        </p:spPr>
      </p:pic>
      <p:sp>
        <p:nvSpPr>
          <p:cNvPr id="8" name="Content Placeholder 2"/>
          <p:cNvSpPr txBox="1">
            <a:spLocks/>
          </p:cNvSpPr>
          <p:nvPr/>
        </p:nvSpPr>
        <p:spPr>
          <a:xfrm>
            <a:off x="251520" y="1203598"/>
            <a:ext cx="4680520" cy="2736626"/>
          </a:xfrm>
          <a:prstGeom prst="rect">
            <a:avLst/>
          </a:prstGeom>
          <a:noFill/>
          <a:ln>
            <a:noFill/>
          </a:ln>
        </p:spPr>
        <p:txBody>
          <a:bodyPr lIns="91425" tIns="91425" rIns="91425" bIns="91425" anchor="t" anchorCtr="0"/>
          <a:lstStyle>
            <a:defPPr marR="0" algn="l" rtl="0">
              <a:lnSpc>
                <a:spcPct val="100000"/>
              </a:lnSpc>
              <a:spcBef>
                <a:spcPts val="0"/>
              </a:spcBef>
              <a:spcAft>
                <a:spcPts val="0"/>
              </a:spcAft>
              <a:defRPr lang="en-US"/>
            </a:defPPr>
            <a:lvl1pPr marL="152400" indent="0" eaLnBrk="1" hangingPunct="1">
              <a:lnSpc>
                <a:spcPct val="120000"/>
              </a:lnSpc>
              <a:spcBef>
                <a:spcPts val="480"/>
              </a:spcBef>
              <a:spcAft>
                <a:spcPts val="1200"/>
              </a:spcAft>
              <a:buClr>
                <a:srgbClr val="282B2E"/>
              </a:buClr>
              <a:buFont typeface="Calibri"/>
              <a:buNone/>
              <a:defRPr sz="1800">
                <a:solidFill>
                  <a:srgbClr val="69AA33"/>
                </a:solidFill>
                <a:cs typeface="Arial"/>
                <a:rtl val="0"/>
              </a:defRPr>
            </a:lvl1pPr>
            <a:lvl2pPr marL="742950" indent="-158750" eaLnBrk="0" hangingPunct="0">
              <a:spcBef>
                <a:spcPts val="400"/>
              </a:spcBef>
              <a:spcAft>
                <a:spcPts val="0"/>
              </a:spcAft>
              <a:buClr>
                <a:srgbClr val="282B2E"/>
              </a:buClr>
              <a:buFont typeface="Calibri"/>
              <a:buChar char="–"/>
              <a:defRPr sz="1400">
                <a:solidFill>
                  <a:srgbClr val="000000"/>
                </a:solidFill>
                <a:latin typeface="Arial"/>
                <a:ea typeface="Arial"/>
                <a:cs typeface="Arial"/>
                <a:rtl val="0"/>
              </a:defRPr>
            </a:lvl2pPr>
            <a:lvl3pPr marL="1143000" indent="-114300" eaLnBrk="0" hangingPunct="0">
              <a:spcBef>
                <a:spcPts val="360"/>
              </a:spcBef>
              <a:spcAft>
                <a:spcPts val="0"/>
              </a:spcAft>
              <a:buClr>
                <a:srgbClr val="282B2E"/>
              </a:buClr>
              <a:buFont typeface="Calibri"/>
              <a:buChar char="•"/>
              <a:defRPr sz="1400">
                <a:solidFill>
                  <a:srgbClr val="000000"/>
                </a:solidFill>
                <a:latin typeface="Arial"/>
                <a:ea typeface="Arial"/>
                <a:cs typeface="Arial"/>
                <a:rtl val="0"/>
              </a:defRPr>
            </a:lvl3pPr>
            <a:lvl4pPr marL="1600200" indent="-114300" eaLnBrk="0" hangingPunct="0">
              <a:spcBef>
                <a:spcPts val="360"/>
              </a:spcBef>
              <a:spcAft>
                <a:spcPts val="0"/>
              </a:spcAft>
              <a:buClr>
                <a:srgbClr val="282B2E"/>
              </a:buClr>
              <a:buFont typeface="Calibri"/>
              <a:buChar char="–"/>
              <a:defRPr sz="1400">
                <a:solidFill>
                  <a:srgbClr val="000000"/>
                </a:solidFill>
                <a:latin typeface="Arial"/>
                <a:ea typeface="Arial"/>
                <a:cs typeface="Arial"/>
                <a:rtl val="0"/>
              </a:defRPr>
            </a:lvl4pPr>
            <a:lvl5pPr marL="2057400" indent="-114300" eaLnBrk="0" hangingPunct="0">
              <a:spcBef>
                <a:spcPts val="360"/>
              </a:spcBef>
              <a:spcAft>
                <a:spcPts val="0"/>
              </a:spcAft>
              <a:buClr>
                <a:srgbClr val="282B2E"/>
              </a:buClr>
              <a:buFont typeface="Calibri"/>
              <a:buChar char="»"/>
              <a:defRPr sz="1400">
                <a:solidFill>
                  <a:srgbClr val="000000"/>
                </a:solidFill>
                <a:latin typeface="Arial"/>
                <a:ea typeface="Arial"/>
                <a:cs typeface="Arial"/>
                <a:rtl val="0"/>
              </a:defRPr>
            </a:lvl5pPr>
            <a:lvl6pPr marL="2514600" marR="0" indent="-10160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rtl val="0"/>
              </a:defRPr>
            </a:lvl6pPr>
            <a:lvl7pPr marL="2971800" marR="0" indent="-10160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rtl val="0"/>
              </a:defRPr>
            </a:lvl7pPr>
            <a:lvl8pPr marL="3429000" marR="0" indent="-10160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rtl val="0"/>
              </a:defRPr>
            </a:lvl8pPr>
            <a:lvl9pPr marL="3886200" marR="0" indent="-10160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rtl val="0"/>
              </a:defRPr>
            </a:lvl9pPr>
          </a:lstStyle>
          <a:p>
            <a:r>
              <a:rPr lang="en-US" sz="2200" dirty="0" smtClean="0"/>
              <a:t>Database of critical fuel properties of petroleum &amp; bio-derived blendstocks</a:t>
            </a:r>
            <a:endParaRPr lang="en-US" sz="2200" dirty="0"/>
          </a:p>
          <a:p>
            <a:r>
              <a:rPr lang="en-US" sz="2200" dirty="0" smtClean="0"/>
              <a:t>Augment existing models to predict blending behavior of bio-blendstocks</a:t>
            </a:r>
            <a:endParaRPr lang="en-US" sz="2200" dirty="0"/>
          </a:p>
          <a:p>
            <a:r>
              <a:rPr lang="en-US" sz="2200" dirty="0" smtClean="0"/>
              <a:t>Shared resource for team and public</a:t>
            </a:r>
            <a:endParaRPr lang="en-US" sz="2200" dirty="0"/>
          </a:p>
        </p:txBody>
      </p:sp>
    </p:spTree>
    <p:extLst>
      <p:ext uri="{BB962C8B-B14F-4D97-AF65-F5344CB8AC3E}">
        <p14:creationId xmlns:p14="http://schemas.microsoft.com/office/powerpoint/2010/main" val="113946891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kern="0" dirty="0">
              <a:solidFill>
                <a:srgbClr val="FFFFFF"/>
              </a:solidFill>
              <a:latin typeface="Arial"/>
              <a:sym typeface="Arial"/>
              <a:rtl val="0"/>
            </a:endParaRPr>
          </a:p>
        </p:txBody>
      </p:sp>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21</a:t>
            </a:fld>
            <a:endParaRPr lang="en-US" sz="1100">
              <a:solidFill>
                <a:srgbClr val="50565C"/>
              </a:solidFill>
            </a:endParaRPr>
          </a:p>
        </p:txBody>
      </p:sp>
      <p:sp>
        <p:nvSpPr>
          <p:cNvPr id="10" name="Title 1"/>
          <p:cNvSpPr>
            <a:spLocks noGrp="1"/>
          </p:cNvSpPr>
          <p:nvPr>
            <p:ph type="title" idx="4294967295"/>
          </p:nvPr>
        </p:nvSpPr>
        <p:spPr bwMode="auto">
          <a:xfrm>
            <a:off x="457200" y="51470"/>
            <a:ext cx="8229600" cy="781050"/>
          </a:xfrm>
          <a:prstGeom prst="rect">
            <a:avLst/>
          </a:prstGeom>
          <a:solidFill>
            <a:srgbClr val="818386">
              <a:alpha val="0"/>
            </a:srgb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dirty="0" smtClean="0">
                <a:ln>
                  <a:noFill/>
                </a:ln>
                <a:solidFill>
                  <a:schemeClr val="tx1"/>
                </a:solidFill>
                <a:effectLst/>
                <a:uLnTx/>
                <a:uFillTx/>
                <a:latin typeface="Source Sans Pro" charset="0"/>
              </a:rPr>
              <a:t>Fuel hypothesis development</a:t>
            </a:r>
            <a:r>
              <a:rPr kumimoji="0" lang="en-US" sz="3000" b="1" i="0" u="none" strike="noStrike" kern="0" cap="none" spc="0" normalizeH="0" noProof="0" dirty="0" smtClean="0">
                <a:ln>
                  <a:noFill/>
                </a:ln>
                <a:solidFill>
                  <a:schemeClr val="tx1"/>
                </a:solidFill>
                <a:effectLst/>
                <a:uLnTx/>
                <a:uFillTx/>
                <a:latin typeface="Source Sans Pro" charset="0"/>
              </a:rPr>
              <a:t> / evaluation</a:t>
            </a:r>
            <a:endParaRPr kumimoji="0" lang="en-US" sz="3000" b="1" i="0" u="none" strike="noStrike" kern="0" cap="none" spc="0" normalizeH="0" baseline="0" noProof="0" dirty="0">
              <a:ln>
                <a:noFill/>
              </a:ln>
              <a:solidFill>
                <a:schemeClr val="tx1"/>
              </a:solidFill>
              <a:effectLst/>
              <a:uLnTx/>
              <a:uFillTx/>
              <a:latin typeface="Source Sans Pro" charset="0"/>
            </a:endParaRPr>
          </a:p>
        </p:txBody>
      </p:sp>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72402" y="1"/>
            <a:ext cx="943867" cy="927331"/>
          </a:xfrm>
          <a:prstGeom prst="rect">
            <a:avLst/>
          </a:prstGeom>
        </p:spPr>
      </p:pic>
      <p:pic>
        <p:nvPicPr>
          <p:cNvPr id="12" name="Picture 1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58557" y="4619428"/>
            <a:ext cx="413501" cy="524073"/>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39554" y="4619428"/>
            <a:ext cx="450655" cy="524073"/>
          </a:xfrm>
          <a:prstGeom prst="rect">
            <a:avLst/>
          </a:prstGeom>
        </p:spPr>
      </p:pic>
      <p:pic>
        <p:nvPicPr>
          <p:cNvPr id="14" name="Picture 1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140405" y="4619428"/>
            <a:ext cx="536433" cy="524073"/>
          </a:xfrm>
          <a:prstGeom prst="rect">
            <a:avLst/>
          </a:prstGeom>
        </p:spPr>
      </p:pic>
      <p:pic>
        <p:nvPicPr>
          <p:cNvPr id="15" name="Picture 1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139954" y="4619428"/>
            <a:ext cx="536433" cy="524073"/>
          </a:xfrm>
          <a:prstGeom prst="rect">
            <a:avLst/>
          </a:prstGeom>
        </p:spPr>
      </p:pic>
      <p:pic>
        <p:nvPicPr>
          <p:cNvPr id="17" name="Picture 16"/>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045185" y="4619428"/>
            <a:ext cx="726420" cy="524073"/>
          </a:xfrm>
          <a:prstGeom prst="rect">
            <a:avLst/>
          </a:prstGeom>
        </p:spPr>
      </p:pic>
      <p:pic>
        <p:nvPicPr>
          <p:cNvPr id="3" name="Picture 2"/>
          <p:cNvPicPr>
            <a:picLocks noChangeAspect="1"/>
          </p:cNvPicPr>
          <p:nvPr/>
        </p:nvPicPr>
        <p:blipFill>
          <a:blip r:embed="rId8"/>
          <a:stretch>
            <a:fillRect/>
          </a:stretch>
        </p:blipFill>
        <p:spPr>
          <a:xfrm>
            <a:off x="4559425" y="1512168"/>
            <a:ext cx="4621087" cy="3651870"/>
          </a:xfrm>
          <a:prstGeom prst="rect">
            <a:avLst/>
          </a:prstGeom>
        </p:spPr>
      </p:pic>
      <p:sp>
        <p:nvSpPr>
          <p:cNvPr id="8" name="Content Placeholder 2"/>
          <p:cNvSpPr txBox="1">
            <a:spLocks/>
          </p:cNvSpPr>
          <p:nvPr/>
        </p:nvSpPr>
        <p:spPr>
          <a:xfrm>
            <a:off x="251520" y="915566"/>
            <a:ext cx="4608512" cy="2736626"/>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indent="-190500" algn="l" rtl="0" eaLnBrk="0" fontAlgn="base" hangingPunct="0">
              <a:spcBef>
                <a:spcPts val="480"/>
              </a:spcBef>
              <a:spcAft>
                <a:spcPts val="0"/>
              </a:spcAft>
              <a:buClr>
                <a:srgbClr val="282B2E"/>
              </a:buClr>
              <a:buFont typeface="Calibri"/>
              <a:buChar char="•"/>
              <a:defRPr sz="1400">
                <a:solidFill>
                  <a:srgbClr val="000000"/>
                </a:solidFill>
                <a:latin typeface="Arial"/>
                <a:ea typeface="ＭＳ Ｐゴシック" charset="0"/>
                <a:cs typeface="Arial"/>
                <a:sym typeface="Arial" charset="0"/>
                <a:rtl val="0"/>
              </a:defRPr>
            </a:lvl1pPr>
            <a:lvl2pPr marL="742950" indent="-158750" algn="l" rtl="0" eaLnBrk="0" fontAlgn="base" hangingPunct="0">
              <a:spcBef>
                <a:spcPts val="400"/>
              </a:spcBef>
              <a:spcAft>
                <a:spcPts val="0"/>
              </a:spcAft>
              <a:buClr>
                <a:srgbClr val="282B2E"/>
              </a:buClr>
              <a:buFont typeface="Calibri"/>
              <a:buChar char="–"/>
              <a:defRPr sz="1400">
                <a:solidFill>
                  <a:srgbClr val="000000"/>
                </a:solidFill>
                <a:latin typeface="Arial"/>
                <a:ea typeface="Arial"/>
                <a:cs typeface="Arial"/>
                <a:sym typeface="Arial" charset="0"/>
                <a:rtl val="0"/>
              </a:defRPr>
            </a:lvl2pPr>
            <a:lvl3pPr marL="1143000" indent="-114300" algn="l" rtl="0" eaLnBrk="0" fontAlgn="base" hangingPunct="0">
              <a:spcBef>
                <a:spcPts val="360"/>
              </a:spcBef>
              <a:spcAft>
                <a:spcPts val="0"/>
              </a:spcAft>
              <a:buClr>
                <a:srgbClr val="282B2E"/>
              </a:buClr>
              <a:buFont typeface="Calibri"/>
              <a:buChar char="•"/>
              <a:defRPr sz="1400">
                <a:solidFill>
                  <a:srgbClr val="000000"/>
                </a:solidFill>
                <a:latin typeface="Arial"/>
                <a:ea typeface="Arial"/>
                <a:cs typeface="Arial"/>
                <a:sym typeface="Arial" charset="0"/>
                <a:rtl val="0"/>
              </a:defRPr>
            </a:lvl3pPr>
            <a:lvl4pPr marL="1600200" indent="-114300" algn="l" rtl="0" eaLnBrk="0" fontAlgn="base" hangingPunct="0">
              <a:spcBef>
                <a:spcPts val="360"/>
              </a:spcBef>
              <a:spcAft>
                <a:spcPts val="0"/>
              </a:spcAft>
              <a:buClr>
                <a:srgbClr val="282B2E"/>
              </a:buClr>
              <a:buFont typeface="Calibri"/>
              <a:buChar char="–"/>
              <a:defRPr sz="1400">
                <a:solidFill>
                  <a:srgbClr val="000000"/>
                </a:solidFill>
                <a:latin typeface="Arial"/>
                <a:ea typeface="Arial"/>
                <a:cs typeface="Arial"/>
                <a:sym typeface="Arial" charset="0"/>
                <a:rtl val="0"/>
              </a:defRPr>
            </a:lvl4pPr>
            <a:lvl5pPr marL="2057400" indent="-114300" algn="l" rtl="0" eaLnBrk="0" fontAlgn="base" hangingPunct="0">
              <a:spcBef>
                <a:spcPts val="360"/>
              </a:spcBef>
              <a:spcAft>
                <a:spcPts val="0"/>
              </a:spcAft>
              <a:buClr>
                <a:srgbClr val="282B2E"/>
              </a:buClr>
              <a:buFont typeface="Calibri"/>
              <a:buChar char="»"/>
              <a:defRPr sz="1400">
                <a:solidFill>
                  <a:srgbClr val="000000"/>
                </a:solidFill>
                <a:latin typeface="Arial"/>
                <a:ea typeface="Arial"/>
                <a:cs typeface="Arial"/>
                <a:sym typeface="Arial" charset="0"/>
                <a:rtl val="0"/>
              </a:defRPr>
            </a:lvl5pPr>
            <a:lvl6pPr marL="2514600" marR="0" indent="-101600" algn="l" rtl="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marL="152400" indent="0" eaLnBrk="1" hangingPunct="1">
              <a:lnSpc>
                <a:spcPct val="120000"/>
              </a:lnSpc>
              <a:spcAft>
                <a:spcPts val="1200"/>
              </a:spcAft>
              <a:buFont typeface="Calibri"/>
              <a:buNone/>
            </a:pPr>
            <a:r>
              <a:rPr lang="en-US" sz="2200" dirty="0" smtClean="0">
                <a:solidFill>
                  <a:srgbClr val="69AA33"/>
                </a:solidFill>
                <a:latin typeface="Calibri" charset="0"/>
              </a:rPr>
              <a:t>Develop of hypothesis via evaluation of readily available blendstocks</a:t>
            </a:r>
          </a:p>
          <a:p>
            <a:pPr marL="152400" indent="0" eaLnBrk="1" hangingPunct="1">
              <a:lnSpc>
                <a:spcPct val="120000"/>
              </a:lnSpc>
              <a:spcAft>
                <a:spcPts val="1200"/>
              </a:spcAft>
              <a:buFont typeface="Calibri"/>
              <a:buNone/>
            </a:pPr>
            <a:r>
              <a:rPr lang="en-US" sz="2200" dirty="0" smtClean="0">
                <a:solidFill>
                  <a:srgbClr val="69AA33"/>
                </a:solidFill>
                <a:latin typeface="Calibri" charset="0"/>
              </a:rPr>
              <a:t>Testing of hypothesis with bio-blendstocks</a:t>
            </a:r>
          </a:p>
          <a:p>
            <a:pPr marL="152400" indent="0" eaLnBrk="1" hangingPunct="1">
              <a:lnSpc>
                <a:spcPct val="120000"/>
              </a:lnSpc>
              <a:spcAft>
                <a:spcPts val="1200"/>
              </a:spcAft>
              <a:buFont typeface="Calibri"/>
              <a:buNone/>
            </a:pPr>
            <a:r>
              <a:rPr lang="en-US" sz="2200" dirty="0" smtClean="0">
                <a:solidFill>
                  <a:srgbClr val="69AA33"/>
                </a:solidFill>
                <a:latin typeface="Calibri" charset="0"/>
              </a:rPr>
              <a:t>Assessment of whether we have the right properties</a:t>
            </a:r>
            <a:endParaRPr lang="en-US" sz="2200" dirty="0">
              <a:solidFill>
                <a:srgbClr val="69AA33"/>
              </a:solidFill>
              <a:latin typeface="Calibri" charset="0"/>
            </a:endParaRPr>
          </a:p>
        </p:txBody>
      </p:sp>
    </p:spTree>
    <p:extLst>
      <p:ext uri="{BB962C8B-B14F-4D97-AF65-F5344CB8AC3E}">
        <p14:creationId xmlns:p14="http://schemas.microsoft.com/office/powerpoint/2010/main" val="359431966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kern="0" dirty="0">
              <a:solidFill>
                <a:srgbClr val="FFFFFF"/>
              </a:solidFill>
              <a:latin typeface="Arial"/>
              <a:sym typeface="Arial"/>
              <a:rtl val="0"/>
            </a:endParaRPr>
          </a:p>
        </p:txBody>
      </p:sp>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22</a:t>
            </a:fld>
            <a:endParaRPr lang="en-US" sz="1100">
              <a:solidFill>
                <a:srgbClr val="50565C"/>
              </a:solidFill>
            </a:endParaRPr>
          </a:p>
        </p:txBody>
      </p:sp>
      <p:pic>
        <p:nvPicPr>
          <p:cNvPr id="19" name="Picture 1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195736" y="4731932"/>
            <a:ext cx="439811" cy="386168"/>
          </a:xfrm>
          <a:prstGeom prst="rect">
            <a:avLst/>
          </a:prstGeom>
        </p:spPr>
      </p:pic>
      <p:sp>
        <p:nvSpPr>
          <p:cNvPr id="10" name="Title 1"/>
          <p:cNvSpPr>
            <a:spLocks noGrp="1"/>
          </p:cNvSpPr>
          <p:nvPr>
            <p:ph type="title" idx="4294967295"/>
          </p:nvPr>
        </p:nvSpPr>
        <p:spPr bwMode="auto">
          <a:xfrm>
            <a:off x="457200" y="51470"/>
            <a:ext cx="8229600" cy="781050"/>
          </a:xfrm>
          <a:prstGeom prst="rect">
            <a:avLst/>
          </a:prstGeom>
          <a:solidFill>
            <a:srgbClr val="818386">
              <a:alpha val="0"/>
            </a:srgb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1" i="0" u="none" strike="noStrike" kern="0" cap="none" spc="0" normalizeH="0" baseline="0" noProof="0" dirty="0" smtClean="0">
                <a:ln>
                  <a:noFill/>
                </a:ln>
                <a:solidFill>
                  <a:schemeClr val="tx1"/>
                </a:solidFill>
                <a:effectLst/>
                <a:uLnTx/>
                <a:uFillTx/>
                <a:latin typeface="Source Sans Pro" charset="0"/>
              </a:rPr>
              <a:t>Engine performance merit </a:t>
            </a:r>
            <a:r>
              <a:rPr lang="en-US" sz="3000" b="1" dirty="0">
                <a:solidFill>
                  <a:schemeClr val="tx1"/>
                </a:solidFill>
                <a:latin typeface="Source Sans Pro" charset="0"/>
              </a:rPr>
              <a:t>f</a:t>
            </a:r>
            <a:r>
              <a:rPr kumimoji="0" lang="en-US" sz="3000" b="1" i="0" u="none" strike="noStrike" kern="0" cap="none" spc="0" normalizeH="0" baseline="0" noProof="0" dirty="0" smtClean="0">
                <a:ln>
                  <a:noFill/>
                </a:ln>
                <a:solidFill>
                  <a:schemeClr val="tx1"/>
                </a:solidFill>
                <a:effectLst/>
                <a:uLnTx/>
                <a:uFillTx/>
                <a:latin typeface="Source Sans Pro" charset="0"/>
              </a:rPr>
              <a:t>unction</a:t>
            </a:r>
            <a:endParaRPr kumimoji="0" lang="en-US" sz="3000" b="1" i="0" u="none" strike="noStrike" kern="0" cap="none" spc="0" normalizeH="0" baseline="0" noProof="0" dirty="0">
              <a:ln>
                <a:noFill/>
              </a:ln>
              <a:solidFill>
                <a:schemeClr val="tx1"/>
              </a:solidFill>
              <a:effectLst/>
              <a:uLnTx/>
              <a:uFillTx/>
              <a:latin typeface="Source Sans Pro" charset="0"/>
            </a:endParaRPr>
          </a:p>
        </p:txBody>
      </p:sp>
      <p:pic>
        <p:nvPicPr>
          <p:cNvPr id="20" name="Picture 1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58557" y="4619428"/>
            <a:ext cx="413501" cy="524073"/>
          </a:xfrm>
          <a:prstGeom prst="rect">
            <a:avLst/>
          </a:prstGeom>
        </p:spPr>
      </p:pic>
      <p:pic>
        <p:nvPicPr>
          <p:cNvPr id="22" name="Picture 2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39554" y="4619428"/>
            <a:ext cx="450655" cy="524073"/>
          </a:xfrm>
          <a:prstGeom prst="rect">
            <a:avLst/>
          </a:prstGeom>
        </p:spPr>
      </p:pic>
      <p:pic>
        <p:nvPicPr>
          <p:cNvPr id="26" name="Picture 25"/>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045185" y="4619428"/>
            <a:ext cx="726420" cy="52407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55576" y="2571750"/>
            <a:ext cx="8028384" cy="1960956"/>
          </a:xfrm>
          <a:prstGeom prst="rect">
            <a:avLst/>
          </a:prstGeom>
        </p:spPr>
      </p:pic>
      <p:pic>
        <p:nvPicPr>
          <p:cNvPr id="14" name="Picture 13"/>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8172402" y="1"/>
            <a:ext cx="943867" cy="927331"/>
          </a:xfrm>
          <a:prstGeom prst="rect">
            <a:avLst/>
          </a:prstGeom>
        </p:spPr>
      </p:pic>
      <p:sp>
        <p:nvSpPr>
          <p:cNvPr id="11" name="Content Placeholder 2"/>
          <p:cNvSpPr txBox="1">
            <a:spLocks/>
          </p:cNvSpPr>
          <p:nvPr/>
        </p:nvSpPr>
        <p:spPr>
          <a:xfrm>
            <a:off x="251520" y="771551"/>
            <a:ext cx="8352928" cy="1600974"/>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342900" indent="-190500" algn="l" rtl="0" eaLnBrk="0" fontAlgn="base" hangingPunct="0">
              <a:spcBef>
                <a:spcPts val="480"/>
              </a:spcBef>
              <a:spcAft>
                <a:spcPts val="0"/>
              </a:spcAft>
              <a:buClr>
                <a:srgbClr val="282B2E"/>
              </a:buClr>
              <a:buFont typeface="Calibri"/>
              <a:buChar char="•"/>
              <a:defRPr sz="1400">
                <a:solidFill>
                  <a:srgbClr val="000000"/>
                </a:solidFill>
                <a:latin typeface="Arial"/>
                <a:ea typeface="ＭＳ Ｐゴシック" charset="0"/>
                <a:cs typeface="Arial"/>
                <a:sym typeface="Arial" charset="0"/>
                <a:rtl val="0"/>
              </a:defRPr>
            </a:lvl1pPr>
            <a:lvl2pPr marL="742950" indent="-158750" algn="l" rtl="0" eaLnBrk="0" fontAlgn="base" hangingPunct="0">
              <a:spcBef>
                <a:spcPts val="400"/>
              </a:spcBef>
              <a:spcAft>
                <a:spcPts val="0"/>
              </a:spcAft>
              <a:buClr>
                <a:srgbClr val="282B2E"/>
              </a:buClr>
              <a:buFont typeface="Calibri"/>
              <a:buChar char="–"/>
              <a:defRPr sz="1400">
                <a:solidFill>
                  <a:srgbClr val="000000"/>
                </a:solidFill>
                <a:latin typeface="Arial"/>
                <a:ea typeface="Arial"/>
                <a:cs typeface="Arial"/>
                <a:sym typeface="Arial" charset="0"/>
                <a:rtl val="0"/>
              </a:defRPr>
            </a:lvl2pPr>
            <a:lvl3pPr marL="1143000" indent="-114300" algn="l" rtl="0" eaLnBrk="0" fontAlgn="base" hangingPunct="0">
              <a:spcBef>
                <a:spcPts val="360"/>
              </a:spcBef>
              <a:spcAft>
                <a:spcPts val="0"/>
              </a:spcAft>
              <a:buClr>
                <a:srgbClr val="282B2E"/>
              </a:buClr>
              <a:buFont typeface="Calibri"/>
              <a:buChar char="•"/>
              <a:defRPr sz="1400">
                <a:solidFill>
                  <a:srgbClr val="000000"/>
                </a:solidFill>
                <a:latin typeface="Arial"/>
                <a:ea typeface="Arial"/>
                <a:cs typeface="Arial"/>
                <a:sym typeface="Arial" charset="0"/>
                <a:rtl val="0"/>
              </a:defRPr>
            </a:lvl3pPr>
            <a:lvl4pPr marL="1600200" indent="-114300" algn="l" rtl="0" eaLnBrk="0" fontAlgn="base" hangingPunct="0">
              <a:spcBef>
                <a:spcPts val="360"/>
              </a:spcBef>
              <a:spcAft>
                <a:spcPts val="0"/>
              </a:spcAft>
              <a:buClr>
                <a:srgbClr val="282B2E"/>
              </a:buClr>
              <a:buFont typeface="Calibri"/>
              <a:buChar char="–"/>
              <a:defRPr sz="1400">
                <a:solidFill>
                  <a:srgbClr val="000000"/>
                </a:solidFill>
                <a:latin typeface="Arial"/>
                <a:ea typeface="Arial"/>
                <a:cs typeface="Arial"/>
                <a:sym typeface="Arial" charset="0"/>
                <a:rtl val="0"/>
              </a:defRPr>
            </a:lvl4pPr>
            <a:lvl5pPr marL="2057400" indent="-114300" algn="l" rtl="0" eaLnBrk="0" fontAlgn="base" hangingPunct="0">
              <a:spcBef>
                <a:spcPts val="360"/>
              </a:spcBef>
              <a:spcAft>
                <a:spcPts val="0"/>
              </a:spcAft>
              <a:buClr>
                <a:srgbClr val="282B2E"/>
              </a:buClr>
              <a:buFont typeface="Calibri"/>
              <a:buChar char="»"/>
              <a:defRPr sz="1400">
                <a:solidFill>
                  <a:srgbClr val="000000"/>
                </a:solidFill>
                <a:latin typeface="Arial"/>
                <a:ea typeface="Arial"/>
                <a:cs typeface="Arial"/>
                <a:sym typeface="Arial" charset="0"/>
                <a:rtl val="0"/>
              </a:defRPr>
            </a:lvl5pPr>
            <a:lvl6pPr marL="2514600" marR="0" indent="-101600" algn="l" rtl="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400"/>
              </a:spcBef>
              <a:spcAft>
                <a:spcPts val="0"/>
              </a:spcAft>
              <a:buClr>
                <a:schemeClr val="dk1"/>
              </a:buClr>
              <a:buFont typeface="Calibri"/>
              <a:buChar char="•"/>
              <a:defRPr sz="1400" b="0" i="0" u="none" strike="noStrike" cap="none" baseline="0">
                <a:solidFill>
                  <a:srgbClr val="000000"/>
                </a:solidFill>
                <a:latin typeface="Arial"/>
                <a:ea typeface="Arial"/>
                <a:cs typeface="Arial"/>
                <a:sym typeface="Arial"/>
                <a:rtl val="0"/>
              </a:defRPr>
            </a:lvl9pPr>
          </a:lstStyle>
          <a:p>
            <a:pPr marL="152400" indent="0" eaLnBrk="1" hangingPunct="1">
              <a:lnSpc>
                <a:spcPct val="120000"/>
              </a:lnSpc>
              <a:spcAft>
                <a:spcPts val="1200"/>
              </a:spcAft>
              <a:buNone/>
            </a:pPr>
            <a:r>
              <a:rPr lang="en-US" sz="2200" dirty="0" smtClean="0">
                <a:solidFill>
                  <a:srgbClr val="69AA33"/>
                </a:solidFill>
                <a:latin typeface="Calibri" charset="0"/>
              </a:rPr>
              <a:t>Provides systematic ranking of </a:t>
            </a:r>
            <a:r>
              <a:rPr lang="en-US" sz="2200" dirty="0" err="1">
                <a:solidFill>
                  <a:srgbClr val="69AA33"/>
                </a:solidFill>
                <a:latin typeface="Calibri" charset="0"/>
              </a:rPr>
              <a:t>blendstock</a:t>
            </a:r>
            <a:r>
              <a:rPr lang="en-US" sz="2200" dirty="0">
                <a:solidFill>
                  <a:srgbClr val="69AA33"/>
                </a:solidFill>
                <a:latin typeface="Calibri" charset="0"/>
              </a:rPr>
              <a:t> candidates </a:t>
            </a:r>
            <a:r>
              <a:rPr lang="en-US" sz="2200" dirty="0" smtClean="0">
                <a:solidFill>
                  <a:srgbClr val="69AA33"/>
                </a:solidFill>
                <a:latin typeface="Calibri" charset="0"/>
              </a:rPr>
              <a:t>on engine efficiency when </a:t>
            </a:r>
            <a:r>
              <a:rPr lang="en-US" sz="2200" dirty="0">
                <a:solidFill>
                  <a:srgbClr val="69AA33"/>
                </a:solidFill>
                <a:latin typeface="Calibri" charset="0"/>
              </a:rPr>
              <a:t>multiple fuel properties are varying </a:t>
            </a:r>
            <a:r>
              <a:rPr lang="en-US" sz="2200" dirty="0" smtClean="0">
                <a:solidFill>
                  <a:srgbClr val="69AA33"/>
                </a:solidFill>
                <a:latin typeface="Calibri" charset="0"/>
              </a:rPr>
              <a:t>simultaneously</a:t>
            </a:r>
          </a:p>
          <a:p>
            <a:pPr marL="152400" indent="0" eaLnBrk="1" hangingPunct="1">
              <a:lnSpc>
                <a:spcPct val="120000"/>
              </a:lnSpc>
              <a:spcAft>
                <a:spcPts val="1200"/>
              </a:spcAft>
              <a:buNone/>
            </a:pPr>
            <a:r>
              <a:rPr lang="en-US" sz="2200" dirty="0" smtClean="0">
                <a:solidFill>
                  <a:srgbClr val="69AA33"/>
                </a:solidFill>
                <a:latin typeface="Calibri" charset="0"/>
              </a:rPr>
              <a:t>Allows </a:t>
            </a:r>
            <a:r>
              <a:rPr lang="en-US" sz="2200" dirty="0">
                <a:solidFill>
                  <a:srgbClr val="69AA33"/>
                </a:solidFill>
                <a:latin typeface="Calibri" charset="0"/>
              </a:rPr>
              <a:t>fuel economy gains to be estimated based on fuel </a:t>
            </a:r>
            <a:r>
              <a:rPr lang="en-US" sz="2200" dirty="0" smtClean="0">
                <a:solidFill>
                  <a:srgbClr val="69AA33"/>
                </a:solidFill>
                <a:latin typeface="Calibri" charset="0"/>
              </a:rPr>
              <a:t>properties</a:t>
            </a:r>
            <a:endParaRPr lang="en-US" sz="2200" dirty="0">
              <a:solidFill>
                <a:srgbClr val="69AA33"/>
              </a:solidFill>
              <a:latin typeface="Calibri" charset="0"/>
            </a:endParaRPr>
          </a:p>
        </p:txBody>
      </p:sp>
      <p:sp>
        <p:nvSpPr>
          <p:cNvPr id="2" name="TextBox 1"/>
          <p:cNvSpPr txBox="1"/>
          <p:nvPr/>
        </p:nvSpPr>
        <p:spPr>
          <a:xfrm>
            <a:off x="7013059" y="3545453"/>
            <a:ext cx="2095445" cy="1546577"/>
          </a:xfrm>
          <a:prstGeom prst="rect">
            <a:avLst/>
          </a:prstGeom>
          <a:noFill/>
          <a:ln>
            <a:solidFill>
              <a:schemeClr val="bg2"/>
            </a:solidFill>
          </a:ln>
        </p:spPr>
        <p:txBody>
          <a:bodyPr wrap="none" rtlCol="0">
            <a:spAutoFit/>
          </a:bodyPr>
          <a:lstStyle/>
          <a:p>
            <a:r>
              <a:rPr lang="en-US" sz="1050" dirty="0" smtClean="0">
                <a:latin typeface="Avenir Light"/>
                <a:cs typeface="Avenir Light"/>
              </a:rPr>
              <a:t>RON = research </a:t>
            </a:r>
            <a:r>
              <a:rPr lang="en-US" sz="1050" dirty="0">
                <a:latin typeface="Avenir Light"/>
                <a:cs typeface="Avenir Light"/>
              </a:rPr>
              <a:t>o</a:t>
            </a:r>
            <a:r>
              <a:rPr lang="en-US" sz="1050" dirty="0" smtClean="0">
                <a:latin typeface="Avenir Light"/>
                <a:cs typeface="Avenir Light"/>
              </a:rPr>
              <a:t>ctane </a:t>
            </a:r>
            <a:r>
              <a:rPr lang="en-US" sz="1050" dirty="0">
                <a:latin typeface="Avenir Light"/>
                <a:cs typeface="Avenir Light"/>
              </a:rPr>
              <a:t>n</a:t>
            </a:r>
            <a:r>
              <a:rPr lang="en-US" sz="1050" dirty="0" smtClean="0">
                <a:latin typeface="Avenir Light"/>
                <a:cs typeface="Avenir Light"/>
              </a:rPr>
              <a:t>umber</a:t>
            </a:r>
          </a:p>
          <a:p>
            <a:r>
              <a:rPr lang="en-US" sz="1050" dirty="0" smtClean="0">
                <a:latin typeface="Avenir Light"/>
                <a:cs typeface="Avenir Light"/>
              </a:rPr>
              <a:t>K </a:t>
            </a:r>
            <a:r>
              <a:rPr lang="en-US" sz="1050" dirty="0">
                <a:latin typeface="Avenir Light"/>
                <a:cs typeface="Avenir Light"/>
              </a:rPr>
              <a:t>= engine-dependent constant </a:t>
            </a:r>
            <a:endParaRPr lang="en-US" sz="1050" dirty="0" smtClean="0">
              <a:latin typeface="Avenir Light"/>
              <a:cs typeface="Avenir Light"/>
            </a:endParaRPr>
          </a:p>
          <a:p>
            <a:r>
              <a:rPr lang="en-US" sz="1050" dirty="0" smtClean="0">
                <a:latin typeface="Avenir Light"/>
                <a:cs typeface="Avenir Light"/>
              </a:rPr>
              <a:t>S = sensitivity (RON-MON)</a:t>
            </a:r>
          </a:p>
          <a:p>
            <a:r>
              <a:rPr lang="en-US" sz="1050" dirty="0" smtClean="0">
                <a:latin typeface="Avenir Light"/>
                <a:cs typeface="Avenir Light"/>
              </a:rPr>
              <a:t>ON = effective octane number</a:t>
            </a:r>
          </a:p>
          <a:p>
            <a:r>
              <a:rPr lang="en-US" sz="1050" dirty="0" err="1" smtClean="0">
                <a:latin typeface="Avenir Light"/>
                <a:cs typeface="Avenir Light"/>
              </a:rPr>
              <a:t>HoV</a:t>
            </a:r>
            <a:r>
              <a:rPr lang="en-US" sz="1050" dirty="0" smtClean="0">
                <a:latin typeface="Avenir Light"/>
                <a:cs typeface="Avenir Light"/>
              </a:rPr>
              <a:t> = heat of vaporization</a:t>
            </a:r>
          </a:p>
          <a:p>
            <a:r>
              <a:rPr lang="en-US" sz="1050" dirty="0" smtClean="0">
                <a:latin typeface="Avenir Light"/>
                <a:cs typeface="Avenir Light"/>
              </a:rPr>
              <a:t>S</a:t>
            </a:r>
            <a:r>
              <a:rPr lang="en-US" sz="1050" baseline="-25000" dirty="0" smtClean="0">
                <a:latin typeface="Avenir Light"/>
                <a:cs typeface="Avenir Light"/>
              </a:rPr>
              <a:t>L</a:t>
            </a:r>
            <a:r>
              <a:rPr lang="en-US" sz="1050" dirty="0" smtClean="0">
                <a:latin typeface="Avenir Light"/>
                <a:cs typeface="Avenir Light"/>
              </a:rPr>
              <a:t> = flame speed</a:t>
            </a:r>
          </a:p>
          <a:p>
            <a:r>
              <a:rPr lang="en-US" sz="1050" dirty="0" smtClean="0">
                <a:latin typeface="Avenir Light"/>
                <a:cs typeface="Avenir Light"/>
              </a:rPr>
              <a:t>LFV = lower volume fraction</a:t>
            </a:r>
          </a:p>
          <a:p>
            <a:r>
              <a:rPr lang="en-US" sz="1050" dirty="0" smtClean="0">
                <a:latin typeface="Avenir Light"/>
                <a:cs typeface="Avenir Light"/>
              </a:rPr>
              <a:t>H = Heaviside function</a:t>
            </a:r>
          </a:p>
          <a:p>
            <a:r>
              <a:rPr lang="en-US" sz="1050" dirty="0" smtClean="0">
                <a:latin typeface="Avenir Light"/>
                <a:cs typeface="Avenir Light"/>
              </a:rPr>
              <a:t>PMI = particle mass index</a:t>
            </a:r>
            <a:endParaRPr lang="en-US" sz="1050" dirty="0">
              <a:latin typeface="Avenir Light"/>
              <a:cs typeface="Avenir Light"/>
            </a:endParaRPr>
          </a:p>
        </p:txBody>
      </p:sp>
    </p:spTree>
    <p:extLst>
      <p:ext uri="{BB962C8B-B14F-4D97-AF65-F5344CB8AC3E}">
        <p14:creationId xmlns:p14="http://schemas.microsoft.com/office/powerpoint/2010/main" val="29937321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5147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400" kern="0" dirty="0" smtClean="0">
                <a:solidFill>
                  <a:srgbClr val="FFFFFF"/>
                </a:solidFill>
                <a:latin typeface="Arial"/>
                <a:sym typeface="Arial"/>
                <a:rtl val="0"/>
              </a:rPr>
              <a:t>M</a:t>
            </a:r>
            <a:endParaRPr lang="en-US" sz="1400" kern="0" dirty="0">
              <a:solidFill>
                <a:srgbClr val="FFFFFF"/>
              </a:solidFill>
              <a:latin typeface="Arial"/>
              <a:sym typeface="Arial"/>
              <a:rtl val="0"/>
            </a:endParaRPr>
          </a:p>
        </p:txBody>
      </p:sp>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23</a:t>
            </a:fld>
            <a:endParaRPr lang="en-US" sz="1100">
              <a:solidFill>
                <a:srgbClr val="50565C"/>
              </a:solidFill>
            </a:endParaRPr>
          </a:p>
        </p:txBody>
      </p:sp>
      <p:sp>
        <p:nvSpPr>
          <p:cNvPr id="7" name="Title 1"/>
          <p:cNvSpPr txBox="1">
            <a:spLocks/>
          </p:cNvSpPr>
          <p:nvPr/>
        </p:nvSpPr>
        <p:spPr bwMode="auto">
          <a:xfrm>
            <a:off x="457200" y="51470"/>
            <a:ext cx="8229600" cy="720080"/>
          </a:xfrm>
          <a:prstGeom prst="rect">
            <a:avLst/>
          </a:prstGeom>
          <a:solidFill>
            <a:srgbClr val="818386">
              <a:alpha val="0"/>
            </a:srgb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t" anchorCtr="0" compatLnSpc="1">
            <a:prstTxWarp prst="textNoShape">
              <a:avLst/>
            </a:prstTxWarp>
          </a:bodyPr>
          <a:lstStyle>
            <a:defPPr marR="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ＭＳ Ｐゴシック" charset="0"/>
                <a:cs typeface="Arial"/>
                <a:sym typeface="Arial" charset="0"/>
                <a:rtl val="0"/>
              </a:defRPr>
            </a:lvl1pPr>
            <a:lvl2pPr algn="l" rtl="0" eaLnBrk="0" fontAlgn="base" hangingPunct="0">
              <a:spcBef>
                <a:spcPct val="0"/>
              </a:spcBef>
              <a:spcAft>
                <a:spcPct val="0"/>
              </a:spcAft>
              <a:defRPr sz="1400">
                <a:solidFill>
                  <a:srgbClr val="000000"/>
                </a:solidFill>
                <a:latin typeface="Arial"/>
                <a:ea typeface="ＭＳ Ｐゴシック" charset="0"/>
                <a:cs typeface="Arial"/>
                <a:sym typeface="Arial" charset="0"/>
                <a:rtl val="0"/>
              </a:defRPr>
            </a:lvl2pPr>
            <a:lvl3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9pPr>
          </a:lstStyle>
          <a:p>
            <a:pPr eaLnBrk="1" fontAlgn="auto" hangingPunct="1">
              <a:spcBef>
                <a:spcPts val="0"/>
              </a:spcBef>
              <a:spcAft>
                <a:spcPts val="0"/>
              </a:spcAft>
              <a:defRPr/>
            </a:pPr>
            <a:r>
              <a:rPr lang="en-US" sz="2800" b="1" dirty="0" smtClean="0">
                <a:solidFill>
                  <a:schemeClr val="tx1"/>
                </a:solidFill>
                <a:latin typeface="Source Sans Pro" charset="0"/>
              </a:rPr>
              <a:t>First major milestone: 18 month decision point</a:t>
            </a:r>
            <a:endParaRPr lang="en-US" sz="2800" b="1" dirty="0">
              <a:solidFill>
                <a:schemeClr val="tx1"/>
              </a:solidFill>
              <a:latin typeface="Source Sans Pro" charset="0"/>
            </a:endParaRPr>
          </a:p>
        </p:txBody>
      </p:sp>
      <p:sp>
        <p:nvSpPr>
          <p:cNvPr id="2" name="TextBox 1"/>
          <p:cNvSpPr txBox="1"/>
          <p:nvPr/>
        </p:nvSpPr>
        <p:spPr>
          <a:xfrm>
            <a:off x="467544" y="699542"/>
            <a:ext cx="8064895" cy="3739485"/>
          </a:xfrm>
          <a:prstGeom prst="rect">
            <a:avLst/>
          </a:prstGeom>
          <a:noFill/>
        </p:spPr>
        <p:txBody>
          <a:bodyPr wrap="square" rtlCol="0">
            <a:spAutoFit/>
          </a:bodyPr>
          <a:lstStyle/>
          <a:p>
            <a:pPr>
              <a:spcBef>
                <a:spcPts val="600"/>
              </a:spcBef>
              <a:spcAft>
                <a:spcPts val="1200"/>
              </a:spcAft>
            </a:pPr>
            <a:r>
              <a:rPr lang="en-US" sz="2400" dirty="0" smtClean="0"/>
              <a:t>Marks completion of Thrust </a:t>
            </a:r>
            <a:r>
              <a:rPr lang="en-US" sz="2400" dirty="0"/>
              <a:t>1 </a:t>
            </a:r>
            <a:r>
              <a:rPr lang="en-US" sz="2400" dirty="0" smtClean="0"/>
              <a:t>(advanced spark ignition) fuel </a:t>
            </a:r>
            <a:r>
              <a:rPr lang="en-US" sz="2400" u="sng" dirty="0"/>
              <a:t>discovery</a:t>
            </a:r>
            <a:r>
              <a:rPr lang="en-US" sz="2400" dirty="0"/>
              <a:t> </a:t>
            </a:r>
            <a:r>
              <a:rPr lang="en-US" sz="2400" dirty="0" smtClean="0"/>
              <a:t>efforts (i.e., candidate identification)</a:t>
            </a:r>
            <a:endParaRPr lang="en-US" sz="2400" dirty="0"/>
          </a:p>
          <a:p>
            <a:pPr>
              <a:spcBef>
                <a:spcPts val="600"/>
              </a:spcBef>
              <a:spcAft>
                <a:spcPts val="1200"/>
              </a:spcAft>
            </a:pPr>
            <a:r>
              <a:rPr lang="en-US" sz="2400" dirty="0" smtClean="0"/>
              <a:t>Will conduct rigorous assessment of fuel/engine options and identify promising* low-GHG fuel/engine combinations</a:t>
            </a:r>
            <a:endParaRPr lang="en-US" sz="2400" dirty="0"/>
          </a:p>
          <a:p>
            <a:pPr>
              <a:spcBef>
                <a:spcPts val="600"/>
              </a:spcBef>
              <a:spcAft>
                <a:spcPts val="1200"/>
              </a:spcAft>
            </a:pPr>
            <a:r>
              <a:rPr lang="en-US" sz="2400" dirty="0" smtClean="0"/>
              <a:t>Will identify whether new low-GHG fuel candidates have been identified that require additional development work </a:t>
            </a:r>
            <a:endParaRPr lang="en-US" sz="2400" dirty="0"/>
          </a:p>
          <a:p>
            <a:pPr>
              <a:spcBef>
                <a:spcPts val="600"/>
              </a:spcBef>
              <a:spcAft>
                <a:spcPts val="1200"/>
              </a:spcAft>
            </a:pPr>
            <a:r>
              <a:rPr lang="en-US" sz="2400" dirty="0" smtClean="0"/>
              <a:t>Outcome will dictate balance between Thrust </a:t>
            </a:r>
            <a:r>
              <a:rPr lang="en-US" sz="2400" dirty="0"/>
              <a:t>1 </a:t>
            </a:r>
            <a:r>
              <a:rPr lang="en-US" sz="2400" dirty="0" err="1"/>
              <a:t>vs</a:t>
            </a:r>
            <a:r>
              <a:rPr lang="en-US" sz="2400" dirty="0"/>
              <a:t> Thrust 2 work </a:t>
            </a:r>
            <a:r>
              <a:rPr lang="en-US" sz="2400" dirty="0" smtClean="0"/>
              <a:t>after 18 months</a:t>
            </a:r>
            <a:endParaRPr lang="en-US" sz="2400" dirty="0"/>
          </a:p>
        </p:txBody>
      </p:sp>
      <p:sp>
        <p:nvSpPr>
          <p:cNvPr id="3" name="TextBox 2"/>
          <p:cNvSpPr txBox="1"/>
          <p:nvPr/>
        </p:nvSpPr>
        <p:spPr>
          <a:xfrm>
            <a:off x="395536" y="4774168"/>
            <a:ext cx="3354554" cy="369332"/>
          </a:xfrm>
          <a:prstGeom prst="rect">
            <a:avLst/>
          </a:prstGeom>
          <a:noFill/>
        </p:spPr>
        <p:txBody>
          <a:bodyPr wrap="none" rtlCol="0">
            <a:spAutoFit/>
          </a:bodyPr>
          <a:lstStyle/>
          <a:p>
            <a:r>
              <a:rPr lang="en-US" dirty="0" smtClean="0"/>
              <a:t>* Sustainable, affordable, scalable</a:t>
            </a:r>
            <a:endParaRPr lang="en-US" dirty="0"/>
          </a:p>
        </p:txBody>
      </p:sp>
    </p:spTree>
    <p:extLst>
      <p:ext uri="{BB962C8B-B14F-4D97-AF65-F5344CB8AC3E}">
        <p14:creationId xmlns:p14="http://schemas.microsoft.com/office/powerpoint/2010/main" val="116836797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5147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400" kern="0" dirty="0" smtClean="0">
                <a:solidFill>
                  <a:srgbClr val="FFFFFF"/>
                </a:solidFill>
                <a:latin typeface="Arial"/>
                <a:sym typeface="Arial"/>
                <a:rtl val="0"/>
              </a:rPr>
              <a:t>M</a:t>
            </a:r>
            <a:endParaRPr lang="en-US" sz="1400" kern="0" dirty="0">
              <a:solidFill>
                <a:srgbClr val="FFFFFF"/>
              </a:solidFill>
              <a:latin typeface="Arial"/>
              <a:sym typeface="Arial"/>
              <a:rtl val="0"/>
            </a:endParaRPr>
          </a:p>
        </p:txBody>
      </p:sp>
      <p:sp>
        <p:nvSpPr>
          <p:cNvPr id="59396" name="Slide Number Placeholder 2"/>
          <p:cNvSpPr>
            <a:spLocks noGrp="1"/>
          </p:cNvSpPr>
          <p:nvPr>
            <p:ph type="sldNum" sz="quarter" idx="10"/>
          </p:nvPr>
        </p:nvSpPr>
        <p:spPr>
          <a:xfrm>
            <a:off x="0" y="4869657"/>
            <a:ext cx="2133600" cy="273844"/>
          </a:xfrm>
          <a:noFill/>
        </p:spPr>
        <p:txBody>
          <a:bodyPr/>
          <a:lstStyle>
            <a:lvl1pPr>
              <a:defRPr sz="3200">
                <a:solidFill>
                  <a:schemeClr val="tx1"/>
                </a:solidFill>
                <a:latin typeface="Arial" charset="0"/>
                <a:ea typeface="ＭＳ Ｐゴシック" charset="0"/>
                <a:cs typeface="ＭＳ Ｐゴシック" charset="0"/>
              </a:defRPr>
            </a:lvl1pPr>
            <a:lvl2pPr marL="742950" indent="-285750">
              <a:defRPr sz="3200">
                <a:solidFill>
                  <a:schemeClr val="tx1"/>
                </a:solidFill>
                <a:latin typeface="Arial" charset="0"/>
                <a:ea typeface="ＭＳ Ｐゴシック" charset="0"/>
              </a:defRPr>
            </a:lvl2pPr>
            <a:lvl3pPr marL="1143000" indent="-228600">
              <a:defRPr sz="3200">
                <a:solidFill>
                  <a:schemeClr val="tx1"/>
                </a:solidFill>
                <a:latin typeface="Arial" charset="0"/>
                <a:ea typeface="ＭＳ Ｐゴシック" charset="0"/>
              </a:defRPr>
            </a:lvl3pPr>
            <a:lvl4pPr marL="1600200" indent="-228600">
              <a:defRPr sz="3200">
                <a:solidFill>
                  <a:schemeClr val="tx1"/>
                </a:solidFill>
                <a:latin typeface="Arial" charset="0"/>
                <a:ea typeface="ＭＳ Ｐゴシック" charset="0"/>
              </a:defRPr>
            </a:lvl4pPr>
            <a:lvl5pPr marL="2057400" indent="-228600">
              <a:defRPr sz="3200">
                <a:solidFill>
                  <a:schemeClr val="tx1"/>
                </a:solidFill>
                <a:latin typeface="Arial" charset="0"/>
                <a:ea typeface="ＭＳ Ｐゴシック" charset="0"/>
              </a:defRPr>
            </a:lvl5pPr>
            <a:lvl6pPr marL="2514600" indent="-228600" eaLnBrk="0" fontAlgn="base" hangingPunct="0">
              <a:spcBef>
                <a:spcPct val="0"/>
              </a:spcBef>
              <a:spcAft>
                <a:spcPct val="0"/>
              </a:spcAft>
              <a:defRPr sz="3200">
                <a:solidFill>
                  <a:schemeClr val="tx1"/>
                </a:solidFill>
                <a:latin typeface="Arial" charset="0"/>
                <a:ea typeface="ＭＳ Ｐゴシック" charset="0"/>
              </a:defRPr>
            </a:lvl6pPr>
            <a:lvl7pPr marL="2971800" indent="-228600" eaLnBrk="0" fontAlgn="base" hangingPunct="0">
              <a:spcBef>
                <a:spcPct val="0"/>
              </a:spcBef>
              <a:spcAft>
                <a:spcPct val="0"/>
              </a:spcAft>
              <a:defRPr sz="3200">
                <a:solidFill>
                  <a:schemeClr val="tx1"/>
                </a:solidFill>
                <a:latin typeface="Arial" charset="0"/>
                <a:ea typeface="ＭＳ Ｐゴシック" charset="0"/>
              </a:defRPr>
            </a:lvl7pPr>
            <a:lvl8pPr marL="3429000" indent="-228600" eaLnBrk="0" fontAlgn="base" hangingPunct="0">
              <a:spcBef>
                <a:spcPct val="0"/>
              </a:spcBef>
              <a:spcAft>
                <a:spcPct val="0"/>
              </a:spcAft>
              <a:defRPr sz="3200">
                <a:solidFill>
                  <a:schemeClr val="tx1"/>
                </a:solidFill>
                <a:latin typeface="Arial" charset="0"/>
                <a:ea typeface="ＭＳ Ｐゴシック" charset="0"/>
              </a:defRPr>
            </a:lvl8pPr>
            <a:lvl9pPr marL="3886200" indent="-228600" eaLnBrk="0" fontAlgn="base" hangingPunct="0">
              <a:spcBef>
                <a:spcPct val="0"/>
              </a:spcBef>
              <a:spcAft>
                <a:spcPct val="0"/>
              </a:spcAft>
              <a:defRPr sz="3200">
                <a:solidFill>
                  <a:schemeClr val="tx1"/>
                </a:solidFill>
                <a:latin typeface="Arial" charset="0"/>
                <a:ea typeface="ＭＳ Ｐゴシック" charset="0"/>
              </a:defRPr>
            </a:lvl9pPr>
          </a:lstStyle>
          <a:p>
            <a:pPr>
              <a:spcBef>
                <a:spcPct val="0"/>
              </a:spcBef>
            </a:pPr>
            <a:fld id="{6BE36EAB-312D-9644-BD69-EDFA67DD522A}" type="slidenum">
              <a:rPr lang="en-US" sz="1100">
                <a:solidFill>
                  <a:srgbClr val="50565C"/>
                </a:solidFill>
              </a:rPr>
              <a:pPr>
                <a:spcBef>
                  <a:spcPct val="0"/>
                </a:spcBef>
              </a:pPr>
              <a:t>24</a:t>
            </a:fld>
            <a:endParaRPr lang="en-US" sz="1100">
              <a:solidFill>
                <a:srgbClr val="50565C"/>
              </a:solidFill>
            </a:endParaRPr>
          </a:p>
        </p:txBody>
      </p:sp>
      <p:sp>
        <p:nvSpPr>
          <p:cNvPr id="7" name="Title 1"/>
          <p:cNvSpPr txBox="1">
            <a:spLocks/>
          </p:cNvSpPr>
          <p:nvPr/>
        </p:nvSpPr>
        <p:spPr bwMode="auto">
          <a:xfrm>
            <a:off x="457200" y="51470"/>
            <a:ext cx="8229600" cy="720080"/>
          </a:xfrm>
          <a:prstGeom prst="rect">
            <a:avLst/>
          </a:prstGeom>
          <a:solidFill>
            <a:srgbClr val="818386">
              <a:alpha val="0"/>
            </a:srgb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t" anchorCtr="0" compatLnSpc="1">
            <a:prstTxWarp prst="textNoShape">
              <a:avLst/>
            </a:prstTxWarp>
          </a:bodyPr>
          <a:lstStyle>
            <a:defPPr marR="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ＭＳ Ｐゴシック" charset="0"/>
                <a:cs typeface="Arial"/>
                <a:sym typeface="Arial" charset="0"/>
                <a:rtl val="0"/>
              </a:defRPr>
            </a:lvl1pPr>
            <a:lvl2pPr algn="l" rtl="0" eaLnBrk="0" fontAlgn="base" hangingPunct="0">
              <a:spcBef>
                <a:spcPct val="0"/>
              </a:spcBef>
              <a:spcAft>
                <a:spcPct val="0"/>
              </a:spcAft>
              <a:defRPr sz="1400">
                <a:solidFill>
                  <a:srgbClr val="000000"/>
                </a:solidFill>
                <a:latin typeface="Arial"/>
                <a:ea typeface="ＭＳ Ｐゴシック" charset="0"/>
                <a:cs typeface="Arial"/>
                <a:sym typeface="Arial" charset="0"/>
                <a:rtl val="0"/>
              </a:defRPr>
            </a:lvl2pPr>
            <a:lvl3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9pPr>
          </a:lstStyle>
          <a:p>
            <a:pPr eaLnBrk="1" fontAlgn="auto" hangingPunct="1">
              <a:spcBef>
                <a:spcPts val="0"/>
              </a:spcBef>
              <a:spcAft>
                <a:spcPts val="0"/>
              </a:spcAft>
              <a:defRPr/>
            </a:pPr>
            <a:r>
              <a:rPr lang="en-US" sz="2800" b="1" dirty="0" smtClean="0">
                <a:solidFill>
                  <a:schemeClr val="tx1"/>
                </a:solidFill>
                <a:latin typeface="Source Sans Pro" charset="0"/>
              </a:rPr>
              <a:t>Status and next steps</a:t>
            </a:r>
            <a:endParaRPr lang="en-US" sz="2800" b="1" dirty="0">
              <a:solidFill>
                <a:schemeClr val="tx1"/>
              </a:solidFill>
              <a:latin typeface="Source Sans Pro" charset="0"/>
            </a:endParaRPr>
          </a:p>
        </p:txBody>
      </p:sp>
      <p:sp>
        <p:nvSpPr>
          <p:cNvPr id="2" name="TextBox 1"/>
          <p:cNvSpPr txBox="1"/>
          <p:nvPr/>
        </p:nvSpPr>
        <p:spPr>
          <a:xfrm>
            <a:off x="467544" y="699542"/>
            <a:ext cx="8064895" cy="2262158"/>
          </a:xfrm>
          <a:prstGeom prst="rect">
            <a:avLst/>
          </a:prstGeom>
          <a:noFill/>
        </p:spPr>
        <p:txBody>
          <a:bodyPr wrap="square" rtlCol="0">
            <a:spAutoFit/>
          </a:bodyPr>
          <a:lstStyle/>
          <a:p>
            <a:pPr>
              <a:spcBef>
                <a:spcPts val="600"/>
              </a:spcBef>
              <a:spcAft>
                <a:spcPts val="1200"/>
              </a:spcAft>
            </a:pPr>
            <a:r>
              <a:rPr lang="en-US" sz="2400" dirty="0" smtClean="0"/>
              <a:t>Initiative started October 1 2016</a:t>
            </a:r>
          </a:p>
          <a:p>
            <a:pPr>
              <a:spcBef>
                <a:spcPts val="600"/>
              </a:spcBef>
              <a:spcAft>
                <a:spcPts val="1200"/>
              </a:spcAft>
            </a:pPr>
            <a:r>
              <a:rPr lang="en-US" sz="2400" dirty="0" smtClean="0"/>
              <a:t>FY16 budget: $27M; FY17 budget request: $30M</a:t>
            </a:r>
          </a:p>
          <a:p>
            <a:pPr>
              <a:spcBef>
                <a:spcPts val="600"/>
              </a:spcBef>
              <a:spcAft>
                <a:spcPts val="1200"/>
              </a:spcAft>
            </a:pPr>
            <a:r>
              <a:rPr lang="en-US" sz="2400" dirty="0" smtClean="0"/>
              <a:t>External advisory board formed (first meeting 2/24/16)</a:t>
            </a:r>
          </a:p>
          <a:p>
            <a:pPr>
              <a:spcBef>
                <a:spcPts val="600"/>
              </a:spcBef>
              <a:spcAft>
                <a:spcPts val="1200"/>
              </a:spcAft>
            </a:pPr>
            <a:r>
              <a:rPr lang="en-US" sz="2400" dirty="0"/>
              <a:t>Active stakeholder engagement efforts </a:t>
            </a:r>
            <a:r>
              <a:rPr lang="en-US" sz="2400" dirty="0" smtClean="0"/>
              <a:t>underway</a:t>
            </a:r>
            <a:endParaRPr lang="en-US" sz="2400" dirty="0"/>
          </a:p>
        </p:txBody>
      </p:sp>
    </p:spTree>
    <p:extLst>
      <p:ext uri="{BB962C8B-B14F-4D97-AF65-F5344CB8AC3E}">
        <p14:creationId xmlns:p14="http://schemas.microsoft.com/office/powerpoint/2010/main" val="378262516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28674" name="Title 1"/>
          <p:cNvSpPr>
            <a:spLocks noGrp="1"/>
          </p:cNvSpPr>
          <p:nvPr>
            <p:ph type="title"/>
          </p:nvPr>
        </p:nvSpPr>
        <p:spPr>
          <a:xfrm>
            <a:off x="539750" y="2678113"/>
            <a:ext cx="8064500" cy="714375"/>
          </a:xfrm>
        </p:spPr>
        <p:txBody>
          <a:bodyPr/>
          <a:lstStyle/>
          <a:p>
            <a:pPr algn="ctr" eaLnBrk="1" hangingPunct="1"/>
            <a:r>
              <a:rPr lang="en-US" sz="3000" b="1" dirty="0" smtClean="0">
                <a:solidFill>
                  <a:schemeClr val="bg1"/>
                </a:solidFill>
                <a:latin typeface="Source Sans Pro" charset="0"/>
              </a:rPr>
              <a:t>Thank You</a:t>
            </a:r>
            <a:endParaRPr lang="en-US" sz="3000" b="1" dirty="0">
              <a:solidFill>
                <a:schemeClr val="bg1"/>
              </a:solidFill>
              <a:latin typeface="Source Sans Pro" charset="0"/>
            </a:endParaRPr>
          </a:p>
        </p:txBody>
      </p:sp>
      <p:pic>
        <p:nvPicPr>
          <p:cNvPr id="14" name="Picture 13" descr="OptimaMark_NoText_RGB.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924300" y="1058864"/>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335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DAE3E2"/>
              </a:solidFill>
              <a:latin typeface="Calibri"/>
            </a:endParaRPr>
          </a:p>
        </p:txBody>
      </p:sp>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3</a:t>
            </a:fld>
            <a:endParaRPr lang="en-US" dirty="0"/>
          </a:p>
        </p:txBody>
      </p:sp>
      <p:sp>
        <p:nvSpPr>
          <p:cNvPr id="8" name="Content Placeholder 7"/>
          <p:cNvSpPr>
            <a:spLocks noGrp="1"/>
          </p:cNvSpPr>
          <p:nvPr>
            <p:ph idx="13"/>
          </p:nvPr>
        </p:nvSpPr>
        <p:spPr/>
        <p:txBody>
          <a:bodyPr/>
          <a:lstStyle/>
          <a:p>
            <a:pPr algn="ctr"/>
            <a:r>
              <a:rPr lang="en-US" sz="3600" b="1" dirty="0" smtClean="0">
                <a:solidFill>
                  <a:srgbClr val="000000"/>
                </a:solidFill>
                <a:latin typeface="+mj-lt"/>
                <a:cs typeface="Avenir Black" charset="0"/>
              </a:rPr>
              <a:t>Governing Hypotheses</a:t>
            </a:r>
            <a:endParaRPr lang="en-US" sz="3600" b="1" dirty="0">
              <a:solidFill>
                <a:srgbClr val="000000"/>
              </a:solidFill>
              <a:latin typeface="+mj-lt"/>
            </a:endParaRPr>
          </a:p>
        </p:txBody>
      </p:sp>
      <p:sp>
        <p:nvSpPr>
          <p:cNvPr id="9" name="Content Placeholder 5"/>
          <p:cNvSpPr txBox="1">
            <a:spLocks/>
          </p:cNvSpPr>
          <p:nvPr/>
        </p:nvSpPr>
        <p:spPr bwMode="auto">
          <a:xfrm>
            <a:off x="4788024" y="353219"/>
            <a:ext cx="4248472"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Arial" charset="0"/>
              <a:buNone/>
              <a:defRPr sz="1200" kern="1200">
                <a:solidFill>
                  <a:srgbClr val="7E858E"/>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1100" kern="1200">
                <a:solidFill>
                  <a:srgbClr val="7E858E"/>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Aft>
                <a:spcPts val="1200"/>
              </a:spcAft>
            </a:pPr>
            <a:r>
              <a:rPr lang="en-US" sz="3200" b="1" dirty="0" smtClean="0">
                <a:solidFill>
                  <a:srgbClr val="71B200"/>
                </a:solidFill>
                <a:latin typeface="Calibri"/>
                <a:cs typeface="Calibri"/>
              </a:rPr>
              <a:t>Co-Optimization Hypotheses</a:t>
            </a:r>
          </a:p>
          <a:p>
            <a:pPr>
              <a:spcAft>
                <a:spcPts val="1200"/>
              </a:spcAft>
            </a:pPr>
            <a:r>
              <a:rPr lang="en-US" sz="1400" i="1" dirty="0" smtClean="0">
                <a:solidFill>
                  <a:srgbClr val="818386"/>
                </a:solidFill>
                <a:latin typeface="Calibri" charset="0"/>
              </a:rPr>
              <a:t>There </a:t>
            </a:r>
            <a:r>
              <a:rPr lang="en-US" sz="1400" i="1" dirty="0">
                <a:solidFill>
                  <a:srgbClr val="818386"/>
                </a:solidFill>
                <a:latin typeface="Calibri" charset="0"/>
              </a:rPr>
              <a:t>are engine architectures that provide higher thermodynamic efficiencies than available from modern internal combustion </a:t>
            </a:r>
            <a:r>
              <a:rPr lang="en-US" sz="1400" i="1" dirty="0" smtClean="0">
                <a:solidFill>
                  <a:srgbClr val="818386"/>
                </a:solidFill>
                <a:latin typeface="Calibri" charset="0"/>
              </a:rPr>
              <a:t>engines; </a:t>
            </a:r>
            <a:r>
              <a:rPr lang="en-US" sz="1400" i="1" dirty="0">
                <a:solidFill>
                  <a:srgbClr val="818386"/>
                </a:solidFill>
                <a:latin typeface="Calibri" charset="0"/>
              </a:rPr>
              <a:t>new fuels are required to maximize efficiency and operability across a wide speed/load range. </a:t>
            </a:r>
            <a:endParaRPr lang="en-US" sz="1400" i="1" dirty="0" smtClean="0">
              <a:solidFill>
                <a:srgbClr val="818386"/>
              </a:solidFill>
              <a:latin typeface="Calibri" charset="0"/>
            </a:endParaRPr>
          </a:p>
          <a:p>
            <a:pPr marL="342900" indent="-342900">
              <a:spcAft>
                <a:spcPts val="1200"/>
              </a:spcAft>
              <a:buFont typeface="+mj-lt"/>
              <a:buAutoNum type="arabicPeriod"/>
            </a:pPr>
            <a:endParaRPr lang="en-US" sz="1400" b="1" dirty="0" smtClean="0">
              <a:solidFill>
                <a:srgbClr val="818386"/>
              </a:solidFill>
              <a:latin typeface="Calibri" charset="0"/>
            </a:endParaRPr>
          </a:p>
          <a:p>
            <a:pPr marL="342900" indent="-342900">
              <a:spcAft>
                <a:spcPts val="1200"/>
              </a:spcAft>
              <a:buFont typeface="+mj-lt"/>
              <a:buAutoNum type="arabicPeriod"/>
            </a:pPr>
            <a:endParaRPr lang="en-US" sz="1400" b="1" dirty="0">
              <a:solidFill>
                <a:srgbClr val="818386"/>
              </a:solidFill>
              <a:latin typeface="Calibri" charset="0"/>
            </a:endParaRPr>
          </a:p>
          <a:p>
            <a:pPr>
              <a:spcAft>
                <a:spcPts val="1200"/>
              </a:spcAft>
            </a:pPr>
            <a:r>
              <a:rPr lang="en-US" sz="1400" i="1" dirty="0" smtClean="0">
                <a:solidFill>
                  <a:srgbClr val="818386"/>
                </a:solidFill>
                <a:latin typeface="Calibri" charset="0"/>
              </a:rPr>
              <a:t>If </a:t>
            </a:r>
            <a:r>
              <a:rPr lang="en-US" sz="1400" i="1" dirty="0">
                <a:solidFill>
                  <a:srgbClr val="818386"/>
                </a:solidFill>
                <a:latin typeface="Calibri" charset="0"/>
              </a:rPr>
              <a:t>we identify target values for the critical fuel properties that maximize efficiency and emissions performance for a given engine architecture, then fuels that have properties with those values (regardless of chemical composition) will provide comparable performance.</a:t>
            </a:r>
          </a:p>
        </p:txBody>
      </p:sp>
      <p:sp>
        <p:nvSpPr>
          <p:cNvPr id="11" name="Content Placeholder 5"/>
          <p:cNvSpPr txBox="1">
            <a:spLocks/>
          </p:cNvSpPr>
          <p:nvPr/>
        </p:nvSpPr>
        <p:spPr bwMode="auto">
          <a:xfrm>
            <a:off x="4638498" y="2623220"/>
            <a:ext cx="4253982" cy="52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Arial" charset="0"/>
              <a:buNone/>
              <a:defRPr sz="1200" kern="1200">
                <a:solidFill>
                  <a:srgbClr val="7E858E"/>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1100" kern="1200">
                <a:solidFill>
                  <a:srgbClr val="7E858E"/>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1000" kern="1200">
                <a:solidFill>
                  <a:srgbClr val="7E858E"/>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spcAft>
                <a:spcPts val="1200"/>
              </a:spcAft>
            </a:pPr>
            <a:r>
              <a:rPr lang="en-US" sz="3200" b="1" dirty="0" smtClean="0">
                <a:solidFill>
                  <a:srgbClr val="71B200"/>
                </a:solidFill>
                <a:latin typeface="Calibri"/>
                <a:cs typeface="Calibri"/>
              </a:rPr>
              <a:t>Central Fuel </a:t>
            </a:r>
            <a:br>
              <a:rPr lang="en-US" sz="3200" b="1" dirty="0" smtClean="0">
                <a:solidFill>
                  <a:srgbClr val="71B200"/>
                </a:solidFill>
                <a:latin typeface="Calibri"/>
                <a:cs typeface="Calibri"/>
              </a:rPr>
            </a:br>
            <a:r>
              <a:rPr lang="en-US" sz="3200" b="1" dirty="0" smtClean="0">
                <a:solidFill>
                  <a:srgbClr val="71B200"/>
                </a:solidFill>
                <a:latin typeface="Calibri"/>
                <a:cs typeface="Calibri"/>
              </a:rPr>
              <a:t>Hypothesis</a:t>
            </a:r>
          </a:p>
        </p:txBody>
      </p:sp>
      <p:sp>
        <p:nvSpPr>
          <p:cNvPr id="14" name="Content Placeholder 7"/>
          <p:cNvSpPr txBox="1">
            <a:spLocks/>
          </p:cNvSpPr>
          <p:nvPr/>
        </p:nvSpPr>
        <p:spPr bwMode="auto">
          <a:xfrm>
            <a:off x="539552" y="1707654"/>
            <a:ext cx="3312368"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Arial" charset="0"/>
              <a:buNone/>
              <a:defRPr sz="1600" kern="1200">
                <a:solidFill>
                  <a:schemeClr val="bg1"/>
                </a:solidFill>
                <a:latin typeface="+mn-lt"/>
                <a:ea typeface="ＭＳ Ｐゴシック" charset="0"/>
                <a:cs typeface="ＭＳ Ｐゴシック" charset="0"/>
              </a:defRPr>
            </a:lvl1pPr>
            <a:lvl2pPr marL="457200" indent="0" algn="l" rtl="0" eaLnBrk="1" fontAlgn="base" hangingPunct="1">
              <a:spcBef>
                <a:spcPct val="20000"/>
              </a:spcBef>
              <a:spcAft>
                <a:spcPct val="0"/>
              </a:spcAft>
              <a:buFont typeface="Arial" charset="0"/>
              <a:buNone/>
              <a:defRPr sz="1100" kern="1200">
                <a:solidFill>
                  <a:schemeClr val="tx2"/>
                </a:solidFill>
                <a:latin typeface="+mn-lt"/>
                <a:ea typeface="ＭＳ Ｐゴシック" charset="0"/>
                <a:cs typeface="+mn-cs"/>
              </a:defRPr>
            </a:lvl2pPr>
            <a:lvl3pPr marL="914400" indent="0" algn="l" rtl="0" eaLnBrk="1" fontAlgn="base" hangingPunct="1">
              <a:spcBef>
                <a:spcPct val="20000"/>
              </a:spcBef>
              <a:spcAft>
                <a:spcPct val="0"/>
              </a:spcAft>
              <a:buFont typeface="Arial" charset="0"/>
              <a:buNone/>
              <a:defRPr sz="1050" kern="1200">
                <a:solidFill>
                  <a:schemeClr val="tx2"/>
                </a:solidFill>
                <a:latin typeface="+mn-lt"/>
                <a:ea typeface="ＭＳ Ｐゴシック" charset="0"/>
                <a:cs typeface="+mn-cs"/>
              </a:defRPr>
            </a:lvl3pPr>
            <a:lvl4pPr marL="1371600" indent="0" algn="l" rtl="0" eaLnBrk="1" fontAlgn="base" hangingPunct="1">
              <a:spcBef>
                <a:spcPct val="20000"/>
              </a:spcBef>
              <a:spcAft>
                <a:spcPct val="0"/>
              </a:spcAft>
              <a:buFont typeface="Arial" charset="0"/>
              <a:buNone/>
              <a:defRPr sz="1000" kern="1200">
                <a:solidFill>
                  <a:schemeClr val="tx2"/>
                </a:solidFill>
                <a:latin typeface="+mn-lt"/>
                <a:ea typeface="ＭＳ Ｐゴシック" charset="0"/>
                <a:cs typeface="+mn-cs"/>
              </a:defRPr>
            </a:lvl4pPr>
            <a:lvl5pPr marL="1828800" indent="0" algn="l" rtl="0" eaLnBrk="1" fontAlgn="base" hangingPunct="1">
              <a:spcBef>
                <a:spcPct val="20000"/>
              </a:spcBef>
              <a:spcAft>
                <a:spcPct val="0"/>
              </a:spcAft>
              <a:buFont typeface="Arial" charset="0"/>
              <a:buNone/>
              <a:defRPr sz="1000" kern="1200">
                <a:solidFill>
                  <a:schemeClr val="tx2"/>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600" b="1" dirty="0" smtClean="0">
                <a:solidFill>
                  <a:srgbClr val="000000"/>
                </a:solidFill>
                <a:latin typeface="+mj-lt"/>
              </a:rPr>
              <a:t>Governing Hypotheses</a:t>
            </a:r>
            <a:endParaRPr lang="en-US" sz="3600" b="1" dirty="0">
              <a:solidFill>
                <a:srgbClr val="000000"/>
              </a:solidFill>
              <a:latin typeface="+mj-lt"/>
            </a:endParaRPr>
          </a:p>
        </p:txBody>
      </p:sp>
    </p:spTree>
    <p:extLst>
      <p:ext uri="{BB962C8B-B14F-4D97-AF65-F5344CB8AC3E}">
        <p14:creationId xmlns:p14="http://schemas.microsoft.com/office/powerpoint/2010/main" val="331683821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1" grpId="0" build="p"/>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4</a:t>
            </a:fld>
            <a:endParaRPr lang="en-US" dirty="0"/>
          </a:p>
        </p:txBody>
      </p:sp>
      <p:sp>
        <p:nvSpPr>
          <p:cNvPr id="5" name="Content Placeholder 4"/>
          <p:cNvSpPr>
            <a:spLocks noGrp="1"/>
          </p:cNvSpPr>
          <p:nvPr>
            <p:ph idx="13"/>
          </p:nvPr>
        </p:nvSpPr>
        <p:spPr>
          <a:xfrm>
            <a:off x="5292080" y="1563638"/>
            <a:ext cx="3312368" cy="1584176"/>
          </a:xfrm>
        </p:spPr>
        <p:txBody>
          <a:bodyPr/>
          <a:lstStyle/>
          <a:p>
            <a:r>
              <a:rPr lang="en-US" dirty="0" smtClean="0"/>
              <a:t>Getting </a:t>
            </a:r>
            <a:r>
              <a:rPr lang="en-US" dirty="0"/>
              <a:t>new fuels and engines into the marketplace is a tremendous challenge and requires that we address market barriers and </a:t>
            </a:r>
            <a:r>
              <a:rPr lang="en-US" dirty="0" smtClean="0"/>
              <a:t>environmental performance metrics.</a:t>
            </a:r>
            <a:endParaRPr lang="en-US" dirty="0"/>
          </a:p>
        </p:txBody>
      </p:sp>
      <p:sp>
        <p:nvSpPr>
          <p:cNvPr id="6" name="Content Placeholder 5"/>
          <p:cNvSpPr>
            <a:spLocks noGrp="1"/>
          </p:cNvSpPr>
          <p:nvPr>
            <p:ph idx="15"/>
          </p:nvPr>
        </p:nvSpPr>
        <p:spPr>
          <a:xfrm>
            <a:off x="539552" y="1779662"/>
            <a:ext cx="3312368" cy="1368152"/>
          </a:xfrm>
        </p:spPr>
        <p:txBody>
          <a:bodyPr/>
          <a:lstStyle/>
          <a:p>
            <a:pPr algn="ctr"/>
            <a:r>
              <a:rPr lang="en-US" sz="3200" dirty="0" smtClean="0"/>
              <a:t>Organizing Principles</a:t>
            </a:r>
            <a:endParaRPr lang="en-US" sz="3200" dirty="0"/>
          </a:p>
        </p:txBody>
      </p:sp>
    </p:spTree>
    <p:extLst>
      <p:ext uri="{BB962C8B-B14F-4D97-AF65-F5344CB8AC3E}">
        <p14:creationId xmlns:p14="http://schemas.microsoft.com/office/powerpoint/2010/main" val="322690529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5</a:t>
            </a:fld>
            <a:endParaRPr lang="en-US" dirty="0"/>
          </a:p>
        </p:txBody>
      </p:sp>
      <p:sp>
        <p:nvSpPr>
          <p:cNvPr id="5" name="Content Placeholder 4"/>
          <p:cNvSpPr>
            <a:spLocks noGrp="1"/>
          </p:cNvSpPr>
          <p:nvPr>
            <p:ph idx="13"/>
          </p:nvPr>
        </p:nvSpPr>
        <p:spPr>
          <a:xfrm>
            <a:off x="5076056" y="627534"/>
            <a:ext cx="3750704" cy="3528392"/>
          </a:xfrm>
        </p:spPr>
        <p:txBody>
          <a:bodyPr/>
          <a:lstStyle/>
          <a:p>
            <a:r>
              <a:rPr lang="en-US" sz="1800" b="1" dirty="0">
                <a:solidFill>
                  <a:srgbClr val="69AA33"/>
                </a:solidFill>
              </a:rPr>
              <a:t>Thrust </a:t>
            </a:r>
            <a:r>
              <a:rPr lang="en-US" sz="1800" b="1" dirty="0" smtClean="0">
                <a:solidFill>
                  <a:srgbClr val="69AA33"/>
                </a:solidFill>
              </a:rPr>
              <a:t>I </a:t>
            </a:r>
            <a:r>
              <a:rPr lang="en-US" sz="1800" b="1" dirty="0">
                <a:solidFill>
                  <a:srgbClr val="69AA33"/>
                </a:solidFill>
              </a:rPr>
              <a:t>– </a:t>
            </a:r>
            <a:r>
              <a:rPr lang="en-US" sz="1800" b="1" dirty="0" smtClean="0">
                <a:solidFill>
                  <a:srgbClr val="69AA33"/>
                </a:solidFill>
              </a:rPr>
              <a:t>Spark Ignition (SI)</a:t>
            </a:r>
            <a:br>
              <a:rPr lang="en-US" sz="1800" b="1" dirty="0" smtClean="0">
                <a:solidFill>
                  <a:srgbClr val="69AA33"/>
                </a:solidFill>
              </a:rPr>
            </a:br>
            <a:r>
              <a:rPr lang="en-US" b="1" dirty="0" smtClean="0"/>
              <a:t/>
            </a:r>
            <a:br>
              <a:rPr lang="en-US" b="1" dirty="0" smtClean="0"/>
            </a:br>
            <a:r>
              <a:rPr lang="en-US" i="1" dirty="0" smtClean="0"/>
              <a:t>Focuses on turbocharged, boosted, high compression ratio (CR) spark ignition engines and the fuels that allow these vehicles to operate optimally.</a:t>
            </a:r>
          </a:p>
          <a:p>
            <a:endParaRPr lang="en-US" dirty="0"/>
          </a:p>
          <a:p>
            <a:r>
              <a:rPr lang="en-US" sz="1800" b="1" dirty="0">
                <a:solidFill>
                  <a:srgbClr val="69AA33"/>
                </a:solidFill>
              </a:rPr>
              <a:t>Thrust </a:t>
            </a:r>
            <a:r>
              <a:rPr lang="en-US" sz="1800" b="1" dirty="0" smtClean="0">
                <a:solidFill>
                  <a:srgbClr val="69AA33"/>
                </a:solidFill>
              </a:rPr>
              <a:t>II </a:t>
            </a:r>
            <a:r>
              <a:rPr lang="en-US" sz="1800" b="1" dirty="0">
                <a:solidFill>
                  <a:srgbClr val="69AA33"/>
                </a:solidFill>
              </a:rPr>
              <a:t>– </a:t>
            </a:r>
            <a:r>
              <a:rPr lang="en-US" sz="1800" b="1" dirty="0" smtClean="0">
                <a:solidFill>
                  <a:srgbClr val="69AA33"/>
                </a:solidFill>
              </a:rPr>
              <a:t>Advanced Compression Ignition (ACI)</a:t>
            </a:r>
          </a:p>
          <a:p>
            <a:r>
              <a:rPr lang="en-US" dirty="0" smtClean="0"/>
              <a:t/>
            </a:r>
            <a:br>
              <a:rPr lang="en-US" dirty="0" smtClean="0"/>
            </a:br>
            <a:r>
              <a:rPr lang="en-US" i="1" dirty="0" smtClean="0"/>
              <a:t>Focuses </a:t>
            </a:r>
            <a:r>
              <a:rPr lang="en-US" i="1" dirty="0"/>
              <a:t>on </a:t>
            </a:r>
            <a:r>
              <a:rPr lang="en-US" i="1" dirty="0" smtClean="0"/>
              <a:t>highly efficient strategies including things like: gasoline </a:t>
            </a:r>
            <a:r>
              <a:rPr lang="en-US" i="1" dirty="0"/>
              <a:t>compression </a:t>
            </a:r>
            <a:r>
              <a:rPr lang="en-US" i="1" dirty="0" smtClean="0"/>
              <a:t>ignition, reactivity </a:t>
            </a:r>
            <a:r>
              <a:rPr lang="en-US" i="1" dirty="0"/>
              <a:t>controlled compression </a:t>
            </a:r>
            <a:r>
              <a:rPr lang="en-US" i="1" dirty="0" smtClean="0"/>
              <a:t>ignition, on-board reformation, </a:t>
            </a:r>
            <a:r>
              <a:rPr lang="en-US" i="1" dirty="0"/>
              <a:t>lean/dilute </a:t>
            </a:r>
            <a:r>
              <a:rPr lang="en-US" i="1" dirty="0" smtClean="0"/>
              <a:t>spark, and so forth.</a:t>
            </a:r>
            <a:endParaRPr lang="en-US" i="1" dirty="0"/>
          </a:p>
        </p:txBody>
      </p:sp>
      <p:sp>
        <p:nvSpPr>
          <p:cNvPr id="6" name="Content Placeholder 5"/>
          <p:cNvSpPr>
            <a:spLocks noGrp="1"/>
          </p:cNvSpPr>
          <p:nvPr>
            <p:ph idx="15"/>
          </p:nvPr>
        </p:nvSpPr>
        <p:spPr>
          <a:xfrm>
            <a:off x="611560" y="2211710"/>
            <a:ext cx="3312368" cy="936104"/>
          </a:xfrm>
        </p:spPr>
        <p:txBody>
          <a:bodyPr/>
          <a:lstStyle/>
          <a:p>
            <a:pPr algn="ctr"/>
            <a:r>
              <a:rPr lang="en-US" sz="3200" dirty="0" smtClean="0"/>
              <a:t>Two Thrusts</a:t>
            </a:r>
            <a:endParaRPr lang="en-US" sz="3200" dirty="0"/>
          </a:p>
        </p:txBody>
      </p:sp>
    </p:spTree>
    <p:extLst>
      <p:ext uri="{BB962C8B-B14F-4D97-AF65-F5344CB8AC3E}">
        <p14:creationId xmlns:p14="http://schemas.microsoft.com/office/powerpoint/2010/main" val="429300295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6</a:t>
            </a:fld>
            <a:endParaRPr lang="en-US" dirty="0"/>
          </a:p>
        </p:txBody>
      </p:sp>
      <p:sp>
        <p:nvSpPr>
          <p:cNvPr id="5" name="Content Placeholder 4"/>
          <p:cNvSpPr>
            <a:spLocks noGrp="1"/>
          </p:cNvSpPr>
          <p:nvPr>
            <p:ph idx="13"/>
          </p:nvPr>
        </p:nvSpPr>
        <p:spPr>
          <a:xfrm>
            <a:off x="5200671" y="545777"/>
            <a:ext cx="3312368" cy="4092583"/>
          </a:xfrm>
        </p:spPr>
        <p:txBody>
          <a:bodyPr/>
          <a:lstStyle/>
          <a:p>
            <a:r>
              <a:rPr lang="en-US" dirty="0" smtClean="0"/>
              <a:t>Co-Optima is developing unique suite of research tools </a:t>
            </a:r>
          </a:p>
          <a:p>
            <a:pPr marL="342900" indent="-342900">
              <a:buAutoNum type="arabicPeriod"/>
            </a:pPr>
            <a:r>
              <a:rPr lang="en-US" b="1" i="1" dirty="0" smtClean="0">
                <a:solidFill>
                  <a:schemeClr val="tx2"/>
                </a:solidFill>
              </a:rPr>
              <a:t>Fuels Database </a:t>
            </a:r>
            <a:r>
              <a:rPr lang="en-US" b="1" i="1" dirty="0" smtClean="0"/>
              <a:t/>
            </a:r>
            <a:br>
              <a:rPr lang="en-US" b="1" i="1" dirty="0" smtClean="0"/>
            </a:br>
            <a:r>
              <a:rPr lang="en-US" sz="1200" b="1" i="1" dirty="0" smtClean="0"/>
              <a:t>Ties fuel chemical functional groups to fuel properties</a:t>
            </a:r>
            <a:endParaRPr lang="en-US" dirty="0" smtClean="0"/>
          </a:p>
          <a:p>
            <a:pPr marL="342900" indent="-342900">
              <a:buAutoNum type="arabicPeriod"/>
            </a:pPr>
            <a:r>
              <a:rPr lang="en-US" b="1" i="1" dirty="0">
                <a:solidFill>
                  <a:schemeClr val="tx2"/>
                </a:solidFill>
              </a:rPr>
              <a:t>Engine Performance Merit </a:t>
            </a:r>
            <a:r>
              <a:rPr lang="en-US" b="1" i="1" dirty="0" smtClean="0">
                <a:solidFill>
                  <a:schemeClr val="tx2"/>
                </a:solidFill>
              </a:rPr>
              <a:t>Function</a:t>
            </a:r>
            <a:r>
              <a:rPr lang="en-US" b="1" i="1" dirty="0" smtClean="0"/>
              <a:t/>
            </a:r>
            <a:br>
              <a:rPr lang="en-US" b="1" i="1" dirty="0" smtClean="0"/>
            </a:br>
            <a:r>
              <a:rPr lang="en-US" sz="1100" b="1" i="1" dirty="0" smtClean="0"/>
              <a:t>Defines relative importance of fuel properties to efficiency</a:t>
            </a:r>
            <a:r>
              <a:rPr lang="en-US" b="1" i="1" dirty="0" smtClean="0"/>
              <a:t> </a:t>
            </a:r>
          </a:p>
          <a:p>
            <a:pPr marL="342900" indent="-342900">
              <a:buAutoNum type="arabicPeriod"/>
            </a:pPr>
            <a:r>
              <a:rPr lang="en-US" b="1" dirty="0" smtClean="0">
                <a:solidFill>
                  <a:schemeClr val="tx2"/>
                </a:solidFill>
              </a:rPr>
              <a:t>ASSERT and Market Transformation Metrics </a:t>
            </a:r>
            <a:r>
              <a:rPr lang="en-US" b="1" dirty="0" smtClean="0"/>
              <a:t/>
            </a:r>
            <a:br>
              <a:rPr lang="en-US" b="1" dirty="0" smtClean="0"/>
            </a:br>
            <a:r>
              <a:rPr lang="en-US" sz="1200" i="1" dirty="0" smtClean="0"/>
              <a:t>Provides bucketed pros and cons for each fuel and engine</a:t>
            </a:r>
          </a:p>
          <a:p>
            <a:pPr marL="342900" indent="-342900">
              <a:buFont typeface="Arial" charset="0"/>
              <a:buAutoNum type="arabicPeriod"/>
            </a:pPr>
            <a:r>
              <a:rPr lang="en-US" b="1" i="1" dirty="0">
                <a:solidFill>
                  <a:schemeClr val="tx2"/>
                </a:solidFill>
              </a:rPr>
              <a:t>Scenario Analysis Tool</a:t>
            </a:r>
            <a:br>
              <a:rPr lang="en-US" b="1" i="1" dirty="0">
                <a:solidFill>
                  <a:schemeClr val="tx2"/>
                </a:solidFill>
              </a:rPr>
            </a:br>
            <a:r>
              <a:rPr lang="en-US" i="1" dirty="0"/>
              <a:t>Allows user defined weighting of criteria to understand options within market scenarios</a:t>
            </a:r>
          </a:p>
          <a:p>
            <a:pPr marL="342900" indent="-342900">
              <a:buAutoNum type="arabicPeriod"/>
            </a:pPr>
            <a:endParaRPr lang="en-US" i="1" dirty="0"/>
          </a:p>
        </p:txBody>
      </p:sp>
      <p:sp>
        <p:nvSpPr>
          <p:cNvPr id="12" name="Content Placeholder 5"/>
          <p:cNvSpPr>
            <a:spLocks noGrp="1"/>
          </p:cNvSpPr>
          <p:nvPr>
            <p:ph idx="15"/>
          </p:nvPr>
        </p:nvSpPr>
        <p:spPr>
          <a:xfrm>
            <a:off x="50792" y="176931"/>
            <a:ext cx="4377192" cy="936104"/>
          </a:xfrm>
        </p:spPr>
        <p:txBody>
          <a:bodyPr/>
          <a:lstStyle/>
          <a:p>
            <a:pPr algn="ctr"/>
            <a:r>
              <a:rPr lang="en-US" sz="2800" dirty="0" smtClean="0"/>
              <a:t>Research Tools Developed</a:t>
            </a:r>
            <a:endParaRPr lang="en-US" sz="2800" dirty="0"/>
          </a:p>
        </p:txBody>
      </p:sp>
      <p:sp>
        <p:nvSpPr>
          <p:cNvPr id="6" name="TextBox 5"/>
          <p:cNvSpPr txBox="1"/>
          <p:nvPr/>
        </p:nvSpPr>
        <p:spPr>
          <a:xfrm>
            <a:off x="440597" y="3850806"/>
            <a:ext cx="3821171" cy="646331"/>
          </a:xfrm>
          <a:prstGeom prst="rect">
            <a:avLst/>
          </a:prstGeom>
          <a:noFill/>
        </p:spPr>
        <p:txBody>
          <a:bodyPr wrap="square" rtlCol="0">
            <a:spAutoFit/>
          </a:bodyPr>
          <a:lstStyle/>
          <a:p>
            <a:pPr algn="ctr"/>
            <a:r>
              <a:rPr lang="en-US" dirty="0" smtClean="0">
                <a:solidFill>
                  <a:schemeClr val="tx2"/>
                </a:solidFill>
              </a:rPr>
              <a:t>promising low-GHG </a:t>
            </a:r>
            <a:r>
              <a:rPr lang="en-US" dirty="0" err="1">
                <a:solidFill>
                  <a:schemeClr val="tx2"/>
                </a:solidFill>
              </a:rPr>
              <a:t>blendstocks</a:t>
            </a:r>
            <a:r>
              <a:rPr lang="en-US" dirty="0">
                <a:solidFill>
                  <a:schemeClr val="tx2"/>
                </a:solidFill>
              </a:rPr>
              <a:t> </a:t>
            </a:r>
            <a:r>
              <a:rPr lang="en-US" dirty="0" smtClean="0">
                <a:solidFill>
                  <a:schemeClr val="tx2"/>
                </a:solidFill>
              </a:rPr>
              <a:t>for advanced engine architectures</a:t>
            </a:r>
          </a:p>
        </p:txBody>
      </p:sp>
      <p:grpSp>
        <p:nvGrpSpPr>
          <p:cNvPr id="7" name="Group 6"/>
          <p:cNvGrpSpPr/>
          <p:nvPr/>
        </p:nvGrpSpPr>
        <p:grpSpPr>
          <a:xfrm>
            <a:off x="1634867" y="1839548"/>
            <a:ext cx="1573248" cy="743409"/>
            <a:chOff x="2272712" y="1667679"/>
            <a:chExt cx="1573248" cy="743409"/>
          </a:xfrm>
        </p:grpSpPr>
        <p:sp>
          <p:nvSpPr>
            <p:cNvPr id="8" name="Rounded Rectangle 7"/>
            <p:cNvSpPr/>
            <p:nvPr/>
          </p:nvSpPr>
          <p:spPr>
            <a:xfrm>
              <a:off x="2272712" y="1667679"/>
              <a:ext cx="1573248" cy="7434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2343891" y="1716217"/>
              <a:ext cx="1005403" cy="646331"/>
            </a:xfrm>
            <a:prstGeom prst="rect">
              <a:avLst/>
            </a:prstGeom>
            <a:noFill/>
          </p:spPr>
          <p:txBody>
            <a:bodyPr wrap="none" rtlCol="0">
              <a:spAutoFit/>
            </a:bodyPr>
            <a:lstStyle/>
            <a:p>
              <a:r>
                <a:rPr lang="en-US" dirty="0" smtClean="0">
                  <a:solidFill>
                    <a:srgbClr val="69AA33"/>
                  </a:solidFill>
                </a:rPr>
                <a:t>Merit </a:t>
              </a:r>
            </a:p>
            <a:p>
              <a:r>
                <a:rPr lang="en-US" dirty="0" smtClean="0">
                  <a:solidFill>
                    <a:srgbClr val="69AA33"/>
                  </a:solidFill>
                </a:rPr>
                <a:t>Function</a:t>
              </a:r>
              <a:endParaRPr lang="en-US" dirty="0">
                <a:solidFill>
                  <a:srgbClr val="69AA33"/>
                </a:solidFill>
              </a:endParaRPr>
            </a:p>
          </p:txBody>
        </p:sp>
        <p:pic>
          <p:nvPicPr>
            <p:cNvPr id="10" name="Picture 9"/>
            <p:cNvPicPr>
              <a:picLocks noChangeAspect="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205045" y="1801629"/>
              <a:ext cx="526347" cy="517127"/>
            </a:xfrm>
            <a:prstGeom prst="rect">
              <a:avLst/>
            </a:prstGeom>
          </p:spPr>
        </p:pic>
      </p:grpSp>
      <p:grpSp>
        <p:nvGrpSpPr>
          <p:cNvPr id="11" name="Group 10"/>
          <p:cNvGrpSpPr/>
          <p:nvPr/>
        </p:nvGrpSpPr>
        <p:grpSpPr>
          <a:xfrm>
            <a:off x="523324" y="835313"/>
            <a:ext cx="3837639" cy="779512"/>
            <a:chOff x="2025409" y="535007"/>
            <a:chExt cx="2117655" cy="779512"/>
          </a:xfrm>
        </p:grpSpPr>
        <p:sp>
          <p:nvSpPr>
            <p:cNvPr id="13" name="Rounded Rectangle 12"/>
            <p:cNvSpPr/>
            <p:nvPr/>
          </p:nvSpPr>
          <p:spPr>
            <a:xfrm>
              <a:off x="2025409" y="535007"/>
              <a:ext cx="2117655" cy="779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TextBox 13"/>
            <p:cNvSpPr txBox="1"/>
            <p:nvPr/>
          </p:nvSpPr>
          <p:spPr>
            <a:xfrm>
              <a:off x="2099617" y="587594"/>
              <a:ext cx="1443263" cy="646331"/>
            </a:xfrm>
            <a:prstGeom prst="rect">
              <a:avLst/>
            </a:prstGeom>
            <a:noFill/>
          </p:spPr>
          <p:txBody>
            <a:bodyPr wrap="square" rtlCol="0">
              <a:spAutoFit/>
            </a:bodyPr>
            <a:lstStyle/>
            <a:p>
              <a:pPr algn="ctr"/>
              <a:r>
                <a:rPr lang="en-US" dirty="0" smtClean="0">
                  <a:solidFill>
                    <a:srgbClr val="69AA33"/>
                  </a:solidFill>
                </a:rPr>
                <a:t>Fuel Property Data Base</a:t>
              </a:r>
            </a:p>
            <a:p>
              <a:pPr algn="ctr"/>
              <a:r>
                <a:rPr lang="en-US" dirty="0" smtClean="0">
                  <a:solidFill>
                    <a:srgbClr val="69AA33"/>
                  </a:solidFill>
                </a:rPr>
                <a:t>(Tier 2 and Tier 3)</a:t>
              </a:r>
              <a:endParaRPr lang="en-US" dirty="0">
                <a:solidFill>
                  <a:srgbClr val="69AA33"/>
                </a:solidFill>
              </a:endParaRPr>
            </a:p>
          </p:txBody>
        </p:sp>
      </p:grpSp>
      <p:grpSp>
        <p:nvGrpSpPr>
          <p:cNvPr id="15" name="Group 14"/>
          <p:cNvGrpSpPr/>
          <p:nvPr/>
        </p:nvGrpSpPr>
        <p:grpSpPr>
          <a:xfrm>
            <a:off x="523324" y="2846947"/>
            <a:ext cx="3837639" cy="743409"/>
            <a:chOff x="1852232" y="2814473"/>
            <a:chExt cx="2435663" cy="743409"/>
          </a:xfrm>
        </p:grpSpPr>
        <p:sp>
          <p:nvSpPr>
            <p:cNvPr id="16" name="Rounded Rectangle 15"/>
            <p:cNvSpPr/>
            <p:nvPr/>
          </p:nvSpPr>
          <p:spPr>
            <a:xfrm>
              <a:off x="1852232" y="2814473"/>
              <a:ext cx="2435663" cy="7434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1999728" y="2863011"/>
              <a:ext cx="1968182" cy="646331"/>
            </a:xfrm>
            <a:prstGeom prst="rect">
              <a:avLst/>
            </a:prstGeom>
            <a:noFill/>
          </p:spPr>
          <p:txBody>
            <a:bodyPr wrap="square" rtlCol="0">
              <a:spAutoFit/>
            </a:bodyPr>
            <a:lstStyle/>
            <a:p>
              <a:pPr algn="ctr"/>
              <a:r>
                <a:rPr lang="en-US" dirty="0" smtClean="0">
                  <a:solidFill>
                    <a:srgbClr val="69AA33"/>
                  </a:solidFill>
                </a:rPr>
                <a:t>Scenario Analysis Tool</a:t>
              </a:r>
            </a:p>
            <a:p>
              <a:pPr algn="ctr"/>
              <a:r>
                <a:rPr lang="en-US" dirty="0">
                  <a:solidFill>
                    <a:srgbClr val="69AA33"/>
                  </a:solidFill>
                </a:rPr>
                <a:t>(user defined weighting</a:t>
              </a:r>
              <a:r>
                <a:rPr lang="en-US" dirty="0" smtClean="0">
                  <a:solidFill>
                    <a:srgbClr val="69AA33"/>
                  </a:solidFill>
                </a:rPr>
                <a:t>)</a:t>
              </a:r>
              <a:endParaRPr lang="en-US" dirty="0">
                <a:solidFill>
                  <a:srgbClr val="69AA33"/>
                </a:solidFill>
              </a:endParaRPr>
            </a:p>
          </p:txBody>
        </p:sp>
      </p:grpSp>
      <p:grpSp>
        <p:nvGrpSpPr>
          <p:cNvPr id="18" name="Group 17"/>
          <p:cNvGrpSpPr/>
          <p:nvPr/>
        </p:nvGrpSpPr>
        <p:grpSpPr>
          <a:xfrm>
            <a:off x="-5197" y="1768357"/>
            <a:ext cx="1573248" cy="823712"/>
            <a:chOff x="386364" y="1572337"/>
            <a:chExt cx="1573248" cy="823712"/>
          </a:xfrm>
        </p:grpSpPr>
        <p:sp>
          <p:nvSpPr>
            <p:cNvPr id="19" name="Rounded Rectangle 18"/>
            <p:cNvSpPr/>
            <p:nvPr/>
          </p:nvSpPr>
          <p:spPr>
            <a:xfrm>
              <a:off x="386364" y="1652640"/>
              <a:ext cx="1573248" cy="7434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TextBox 19"/>
            <p:cNvSpPr txBox="1"/>
            <p:nvPr/>
          </p:nvSpPr>
          <p:spPr>
            <a:xfrm>
              <a:off x="457543" y="1701178"/>
              <a:ext cx="929422" cy="646331"/>
            </a:xfrm>
            <a:prstGeom prst="rect">
              <a:avLst/>
            </a:prstGeom>
            <a:noFill/>
          </p:spPr>
          <p:txBody>
            <a:bodyPr wrap="none" rtlCol="0">
              <a:spAutoFit/>
            </a:bodyPr>
            <a:lstStyle/>
            <a:p>
              <a:r>
                <a:rPr lang="en-US" dirty="0" smtClean="0">
                  <a:solidFill>
                    <a:srgbClr val="69AA33"/>
                  </a:solidFill>
                </a:rPr>
                <a:t>ASSERT </a:t>
              </a:r>
            </a:p>
            <a:p>
              <a:r>
                <a:rPr lang="en-US" dirty="0" smtClean="0">
                  <a:solidFill>
                    <a:srgbClr val="69AA33"/>
                  </a:solidFill>
                </a:rPr>
                <a:t>Metrics</a:t>
              </a:r>
              <a:endParaRPr lang="en-US" dirty="0">
                <a:solidFill>
                  <a:srgbClr val="69AA33"/>
                </a:solidFill>
              </a:endParaRPr>
            </a:p>
          </p:txBody>
        </p:sp>
        <p:pic>
          <p:nvPicPr>
            <p:cNvPr id="21" name="Picture 20"/>
            <p:cNvPicPr>
              <a:picLocks noChangeAspect="1"/>
            </p:cNvPicPr>
            <p:nvPr/>
          </p:nvPicPr>
          <p:blipFill rotWithShape="1">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235677" y="1572337"/>
              <a:ext cx="723935" cy="707254"/>
            </a:xfrm>
            <a:prstGeom prst="rect">
              <a:avLst/>
            </a:prstGeom>
          </p:spPr>
        </p:pic>
      </p:grpSp>
      <p:grpSp>
        <p:nvGrpSpPr>
          <p:cNvPr id="22" name="Group 21"/>
          <p:cNvGrpSpPr/>
          <p:nvPr/>
        </p:nvGrpSpPr>
        <p:grpSpPr>
          <a:xfrm>
            <a:off x="3297011" y="1839548"/>
            <a:ext cx="1573248" cy="743409"/>
            <a:chOff x="4143064" y="1683267"/>
            <a:chExt cx="1573248" cy="743409"/>
          </a:xfrm>
        </p:grpSpPr>
        <p:sp>
          <p:nvSpPr>
            <p:cNvPr id="23" name="Rounded Rectangle 22"/>
            <p:cNvSpPr/>
            <p:nvPr/>
          </p:nvSpPr>
          <p:spPr>
            <a:xfrm>
              <a:off x="4143064" y="1683267"/>
              <a:ext cx="1573248" cy="7434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TextBox 23"/>
            <p:cNvSpPr txBox="1"/>
            <p:nvPr/>
          </p:nvSpPr>
          <p:spPr>
            <a:xfrm>
              <a:off x="4214243" y="1731805"/>
              <a:ext cx="893578" cy="646331"/>
            </a:xfrm>
            <a:prstGeom prst="rect">
              <a:avLst/>
            </a:prstGeom>
            <a:noFill/>
          </p:spPr>
          <p:txBody>
            <a:bodyPr wrap="none" rtlCol="0">
              <a:spAutoFit/>
            </a:bodyPr>
            <a:lstStyle/>
            <a:p>
              <a:r>
                <a:rPr lang="en-US" dirty="0" smtClean="0">
                  <a:solidFill>
                    <a:srgbClr val="69AA33"/>
                  </a:solidFill>
                </a:rPr>
                <a:t>MT </a:t>
              </a:r>
            </a:p>
            <a:p>
              <a:r>
                <a:rPr lang="en-US" dirty="0" smtClean="0">
                  <a:solidFill>
                    <a:srgbClr val="69AA33"/>
                  </a:solidFill>
                </a:rPr>
                <a:t>Metrics</a:t>
              </a:r>
              <a:endParaRPr lang="en-US" dirty="0">
                <a:solidFill>
                  <a:srgbClr val="69AA33"/>
                </a:solidFill>
              </a:endParaRPr>
            </a:p>
          </p:txBody>
        </p:sp>
        <p:pic>
          <p:nvPicPr>
            <p:cNvPr id="25" name="Picture 24"/>
            <p:cNvPicPr>
              <a:picLocks noChangeAspect="1"/>
            </p:cNvPicPr>
            <p:nvPr/>
          </p:nvPicPr>
          <p:blipFill rotWithShape="1">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746024" y="1690832"/>
              <a:ext cx="970288" cy="529388"/>
            </a:xfrm>
            <a:prstGeom prst="rect">
              <a:avLst/>
            </a:prstGeom>
          </p:spPr>
        </p:pic>
      </p:grpSp>
      <p:sp>
        <p:nvSpPr>
          <p:cNvPr id="26" name="Right Arrow 25"/>
          <p:cNvSpPr/>
          <p:nvPr/>
        </p:nvSpPr>
        <p:spPr>
          <a:xfrm rot="5400000">
            <a:off x="2228882" y="1252374"/>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ight Arrow 26"/>
          <p:cNvSpPr/>
          <p:nvPr/>
        </p:nvSpPr>
        <p:spPr>
          <a:xfrm rot="5400000">
            <a:off x="2217838" y="2213548"/>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ight Arrow 27"/>
          <p:cNvSpPr/>
          <p:nvPr/>
        </p:nvSpPr>
        <p:spPr>
          <a:xfrm rot="5400000">
            <a:off x="837937" y="2213548"/>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9" name="Picture 28"/>
          <p:cNvPicPr>
            <a:picLocks noChangeAspect="1"/>
          </p:cNvPicPr>
          <p:nvPr/>
        </p:nvPicPr>
        <p:blipFill rotWithShape="1">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635255" y="2815493"/>
            <a:ext cx="725708" cy="708987"/>
          </a:xfrm>
          <a:prstGeom prst="rect">
            <a:avLst/>
          </a:prstGeom>
        </p:spPr>
      </p:pic>
      <p:sp>
        <p:nvSpPr>
          <p:cNvPr id="30" name="Right Arrow 29"/>
          <p:cNvSpPr/>
          <p:nvPr/>
        </p:nvSpPr>
        <p:spPr>
          <a:xfrm rot="5400000">
            <a:off x="2217838" y="3216175"/>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1" name="Picture 30"/>
          <p:cNvPicPr>
            <a:picLocks noChangeAspect="1"/>
          </p:cNvPicPr>
          <p:nvPr/>
        </p:nvPicPr>
        <p:blipFill rotWithShape="1">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439772" y="875402"/>
            <a:ext cx="583826" cy="678940"/>
          </a:xfrm>
          <a:prstGeom prst="rect">
            <a:avLst/>
          </a:prstGeom>
        </p:spPr>
      </p:pic>
      <p:pic>
        <p:nvPicPr>
          <p:cNvPr id="32" name="Picture 31"/>
          <p:cNvPicPr>
            <a:picLocks noChangeAspect="1"/>
          </p:cNvPicPr>
          <p:nvPr/>
        </p:nvPicPr>
        <p:blipFill rotWithShape="1">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004804" y="906936"/>
            <a:ext cx="513113" cy="650323"/>
          </a:xfrm>
          <a:prstGeom prst="rect">
            <a:avLst/>
          </a:prstGeom>
        </p:spPr>
      </p:pic>
      <p:sp>
        <p:nvSpPr>
          <p:cNvPr id="33" name="Right Arrow 32"/>
          <p:cNvSpPr/>
          <p:nvPr/>
        </p:nvSpPr>
        <p:spPr>
          <a:xfrm rot="5400000">
            <a:off x="837937" y="1252374"/>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ight Arrow 33"/>
          <p:cNvSpPr/>
          <p:nvPr/>
        </p:nvSpPr>
        <p:spPr>
          <a:xfrm rot="5400000">
            <a:off x="3574424" y="1252374"/>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Right Arrow 34"/>
          <p:cNvSpPr/>
          <p:nvPr/>
        </p:nvSpPr>
        <p:spPr>
          <a:xfrm rot="5400000">
            <a:off x="3568383" y="2223423"/>
            <a:ext cx="349362" cy="95160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8733673"/>
      </p:ext>
    </p:extLst>
  </p:cSld>
  <p:clrMapOvr>
    <a:masterClrMapping/>
  </p:clrMapOvr>
  <p:transition xmlns:p14="http://schemas.microsoft.com/office/powerpoint/2010/mai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7</a:t>
            </a:fld>
            <a:endParaRPr lang="en-US" dirty="0"/>
          </a:p>
        </p:txBody>
      </p:sp>
      <p:sp>
        <p:nvSpPr>
          <p:cNvPr id="6" name="Pentagon 5"/>
          <p:cNvSpPr/>
          <p:nvPr/>
        </p:nvSpPr>
        <p:spPr bwMode="auto">
          <a:xfrm rot="5400000">
            <a:off x="8532440" y="267494"/>
            <a:ext cx="228600" cy="228600"/>
          </a:xfrm>
          <a:prstGeom prst="homePlate">
            <a:avLst>
              <a:gd name="adj" fmla="val 261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7" name="Slide Number Placeholder 5"/>
          <p:cNvSpPr txBox="1">
            <a:spLocks/>
          </p:cNvSpPr>
          <p:nvPr/>
        </p:nvSpPr>
        <p:spPr>
          <a:xfrm>
            <a:off x="8466720" y="209203"/>
            <a:ext cx="360040" cy="288032"/>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900" b="1" kern="1200">
                <a:solidFill>
                  <a:srgbClr val="F8FAFA"/>
                </a:solidFill>
                <a:latin typeface="Calibri" charset="0"/>
                <a:ea typeface="ＭＳ Ｐゴシック" charset="0"/>
                <a:cs typeface="Arial"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41D9AC72-C73D-4F41-815E-0FE3F47C5FF0}" type="slidenum">
              <a:rPr lang="en-US" smtClean="0"/>
              <a:pPr>
                <a:defRPr/>
              </a:pPr>
              <a:t>7</a:t>
            </a:fld>
            <a:endParaRPr lang="en-US" dirty="0"/>
          </a:p>
        </p:txBody>
      </p:sp>
      <p:pic>
        <p:nvPicPr>
          <p:cNvPr id="4" name="Picture 3" descr="key milestones new.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11760" y="209203"/>
            <a:ext cx="5826479" cy="3276457"/>
          </a:xfrm>
          <a:prstGeom prst="rect">
            <a:avLst/>
          </a:prstGeom>
        </p:spPr>
      </p:pic>
      <p:pic>
        <p:nvPicPr>
          <p:cNvPr id="13" name="Picture 12" descr="OptimaMark_NoText_RGB.eps"/>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51520" y="209203"/>
            <a:ext cx="1295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flipV="1">
            <a:off x="0" y="3508375"/>
            <a:ext cx="9144000" cy="1635125"/>
          </a:xfrm>
          <a:prstGeom prst="rect">
            <a:avLst/>
          </a:prstGeom>
          <a:solidFill>
            <a:srgbClr val="3D79B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DAE3E2"/>
              </a:solidFill>
              <a:latin typeface="Calibri"/>
            </a:endParaRPr>
          </a:p>
        </p:txBody>
      </p:sp>
      <p:sp>
        <p:nvSpPr>
          <p:cNvPr id="15" name="Title 1"/>
          <p:cNvSpPr txBox="1">
            <a:spLocks/>
          </p:cNvSpPr>
          <p:nvPr/>
        </p:nvSpPr>
        <p:spPr>
          <a:xfrm>
            <a:off x="582240" y="3968749"/>
            <a:ext cx="8064500" cy="714375"/>
          </a:xfrm>
          <a:prstGeom prst="rect">
            <a:avLst/>
          </a:prstGeom>
        </p:spPr>
        <p:txBody>
          <a:bodyPr/>
          <a:lstStyle>
            <a:lvl1pPr algn="l" rtl="0" eaLnBrk="1" fontAlgn="base" hangingPunct="1">
              <a:spcBef>
                <a:spcPct val="0"/>
              </a:spcBef>
              <a:spcAft>
                <a:spcPct val="0"/>
              </a:spcAft>
              <a:defRPr sz="2400" b="1" kern="1200">
                <a:solidFill>
                  <a:schemeClr val="bg1"/>
                </a:solidFill>
                <a:latin typeface="Tahoma"/>
                <a:ea typeface="ＭＳ Ｐゴシック" charset="0"/>
                <a:cs typeface="Tahoma"/>
              </a:defRPr>
            </a:lvl1pPr>
            <a:lvl2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2pPr>
            <a:lvl3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3pPr>
            <a:lvl4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4pPr>
            <a:lvl5pPr algn="l" rtl="0" eaLnBrk="1" fontAlgn="base" hangingPunct="1">
              <a:spcBef>
                <a:spcPct val="0"/>
              </a:spcBef>
              <a:spcAft>
                <a:spcPct val="0"/>
              </a:spcAft>
              <a:defRPr sz="2400">
                <a:solidFill>
                  <a:schemeClr val="tx1"/>
                </a:solidFill>
                <a:latin typeface="Source Sans Pro"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tx1"/>
                </a:solidFill>
                <a:latin typeface="Source Sans Pro" charset="0"/>
                <a:ea typeface="ＭＳ Ｐゴシック" charset="0"/>
              </a:defRPr>
            </a:lvl6pPr>
            <a:lvl7pPr marL="914400" algn="l" rtl="0" eaLnBrk="1" fontAlgn="base" hangingPunct="1">
              <a:spcBef>
                <a:spcPct val="0"/>
              </a:spcBef>
              <a:spcAft>
                <a:spcPct val="0"/>
              </a:spcAft>
              <a:defRPr sz="2400">
                <a:solidFill>
                  <a:schemeClr val="tx1"/>
                </a:solidFill>
                <a:latin typeface="Source Sans Pro" charset="0"/>
                <a:ea typeface="ＭＳ Ｐゴシック" charset="0"/>
              </a:defRPr>
            </a:lvl7pPr>
            <a:lvl8pPr marL="1371600" algn="l" rtl="0" eaLnBrk="1" fontAlgn="base" hangingPunct="1">
              <a:spcBef>
                <a:spcPct val="0"/>
              </a:spcBef>
              <a:spcAft>
                <a:spcPct val="0"/>
              </a:spcAft>
              <a:defRPr sz="2400">
                <a:solidFill>
                  <a:schemeClr val="tx1"/>
                </a:solidFill>
                <a:latin typeface="Source Sans Pro" charset="0"/>
                <a:ea typeface="ＭＳ Ｐゴシック" charset="0"/>
              </a:defRPr>
            </a:lvl8pPr>
            <a:lvl9pPr marL="1828800" algn="l" rtl="0" eaLnBrk="1" fontAlgn="base" hangingPunct="1">
              <a:spcBef>
                <a:spcPct val="0"/>
              </a:spcBef>
              <a:spcAft>
                <a:spcPct val="0"/>
              </a:spcAft>
              <a:defRPr sz="2400">
                <a:solidFill>
                  <a:schemeClr val="tx1"/>
                </a:solidFill>
                <a:latin typeface="Source Sans Pro" charset="0"/>
                <a:ea typeface="ＭＳ Ｐゴシック" charset="0"/>
              </a:defRPr>
            </a:lvl9pPr>
          </a:lstStyle>
          <a:p>
            <a:pPr algn="ctr"/>
            <a:r>
              <a:rPr lang="en-US" sz="3000" dirty="0" smtClean="0">
                <a:solidFill>
                  <a:schemeClr val="tx2"/>
                </a:solidFill>
                <a:latin typeface="Source Sans Pro" charset="0"/>
              </a:rPr>
              <a:t>Timeline</a:t>
            </a:r>
            <a:endParaRPr lang="en-US" sz="3000" dirty="0">
              <a:solidFill>
                <a:schemeClr val="tx2"/>
              </a:solidFill>
              <a:latin typeface="Source Sans Pro" charset="0"/>
            </a:endParaRPr>
          </a:p>
        </p:txBody>
      </p:sp>
    </p:spTree>
    <p:extLst>
      <p:ext uri="{BB962C8B-B14F-4D97-AF65-F5344CB8AC3E}">
        <p14:creationId xmlns:p14="http://schemas.microsoft.com/office/powerpoint/2010/main" val="345583332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41D9AC72-C73D-4F41-815E-0FE3F47C5FF0}" type="slidenum">
              <a:rPr lang="en-US" smtClean="0"/>
              <a:pPr>
                <a:defRPr/>
              </a:pPr>
              <a:t>8</a:t>
            </a:fld>
            <a:endParaRPr lang="en-US" dirty="0"/>
          </a:p>
        </p:txBody>
      </p:sp>
      <p:sp>
        <p:nvSpPr>
          <p:cNvPr id="6" name="Content Placeholder 5"/>
          <p:cNvSpPr>
            <a:spLocks noGrp="1"/>
          </p:cNvSpPr>
          <p:nvPr>
            <p:ph idx="13"/>
          </p:nvPr>
        </p:nvSpPr>
        <p:spPr>
          <a:xfrm>
            <a:off x="4769025" y="224990"/>
            <a:ext cx="4032448" cy="4090739"/>
          </a:xfrm>
        </p:spPr>
        <p:txBody>
          <a:bodyPr/>
          <a:lstStyle/>
          <a:p>
            <a:r>
              <a:rPr lang="en-US" sz="1400" b="1" dirty="0" smtClean="0">
                <a:solidFill>
                  <a:schemeClr val="bg2"/>
                </a:solidFill>
              </a:rPr>
              <a:t>Actionable </a:t>
            </a:r>
            <a:r>
              <a:rPr lang="en-US" sz="1400" b="1" dirty="0">
                <a:solidFill>
                  <a:schemeClr val="bg2"/>
                </a:solidFill>
              </a:rPr>
              <a:t>data on vehicle engine systems and motor transportation </a:t>
            </a:r>
            <a:r>
              <a:rPr lang="en-US" sz="1400" b="1" dirty="0" smtClean="0">
                <a:solidFill>
                  <a:schemeClr val="bg2"/>
                </a:solidFill>
              </a:rPr>
              <a:t>fuels includes things like</a:t>
            </a:r>
            <a:r>
              <a:rPr lang="en-US" sz="1400" dirty="0" smtClean="0">
                <a:solidFill>
                  <a:schemeClr val="bg2"/>
                </a:solidFill>
              </a:rPr>
              <a:t>: </a:t>
            </a:r>
            <a:endParaRPr lang="en-US" sz="1400" dirty="0">
              <a:solidFill>
                <a:schemeClr val="bg2"/>
              </a:solidFill>
            </a:endParaRPr>
          </a:p>
          <a:p>
            <a:pPr marL="171450" lvl="0" indent="-171450">
              <a:buFont typeface="Arial" panose="020B0604020202020204" pitchFamily="34" charset="0"/>
              <a:buChar char="•"/>
            </a:pPr>
            <a:r>
              <a:rPr lang="en-US" sz="1400" i="1" dirty="0" smtClean="0">
                <a:solidFill>
                  <a:schemeClr val="bg2"/>
                </a:solidFill>
              </a:rPr>
              <a:t>Robust </a:t>
            </a:r>
            <a:r>
              <a:rPr lang="en-US" sz="1400" i="1" dirty="0">
                <a:solidFill>
                  <a:schemeClr val="bg2"/>
                </a:solidFill>
              </a:rPr>
              <a:t>engine performance </a:t>
            </a:r>
            <a:r>
              <a:rPr lang="en-US" sz="1400" i="1" dirty="0" smtClean="0">
                <a:solidFill>
                  <a:schemeClr val="bg2"/>
                </a:solidFill>
              </a:rPr>
              <a:t>data.</a:t>
            </a:r>
            <a:endParaRPr lang="en-US" sz="1400" i="1" dirty="0">
              <a:solidFill>
                <a:schemeClr val="bg2"/>
              </a:solidFill>
            </a:endParaRPr>
          </a:p>
          <a:p>
            <a:pPr marL="171450" lvl="0" indent="-171450">
              <a:buFont typeface="Arial" panose="020B0604020202020204" pitchFamily="34" charset="0"/>
              <a:buChar char="•"/>
            </a:pPr>
            <a:r>
              <a:rPr lang="en-US" sz="1400" i="1" dirty="0">
                <a:solidFill>
                  <a:schemeClr val="bg2"/>
                </a:solidFill>
              </a:rPr>
              <a:t>Identification of critical fuel properties needed for each engine type.</a:t>
            </a:r>
          </a:p>
          <a:p>
            <a:pPr marL="171450" lvl="0" indent="-171450">
              <a:buFont typeface="Arial" panose="020B0604020202020204" pitchFamily="34" charset="0"/>
              <a:buChar char="•"/>
            </a:pPr>
            <a:r>
              <a:rPr lang="en-US" sz="1400" i="1" dirty="0">
                <a:solidFill>
                  <a:schemeClr val="bg2"/>
                </a:solidFill>
              </a:rPr>
              <a:t>Identification of </a:t>
            </a:r>
            <a:r>
              <a:rPr lang="en-US" sz="1400" i="1" dirty="0" err="1">
                <a:solidFill>
                  <a:schemeClr val="bg2"/>
                </a:solidFill>
              </a:rPr>
              <a:t>blendstocks</a:t>
            </a:r>
            <a:r>
              <a:rPr lang="en-US" sz="1400" i="1" dirty="0">
                <a:solidFill>
                  <a:schemeClr val="bg2"/>
                </a:solidFill>
              </a:rPr>
              <a:t> and </a:t>
            </a:r>
            <a:r>
              <a:rPr lang="en-US" sz="1400" i="1" dirty="0" smtClean="0">
                <a:solidFill>
                  <a:schemeClr val="bg2"/>
                </a:solidFill>
              </a:rPr>
              <a:t>the pathways </a:t>
            </a:r>
            <a:r>
              <a:rPr lang="en-US" sz="1400" i="1" dirty="0">
                <a:solidFill>
                  <a:schemeClr val="bg2"/>
                </a:solidFill>
              </a:rPr>
              <a:t>for their production.</a:t>
            </a:r>
          </a:p>
          <a:p>
            <a:pPr marL="171450" lvl="0" indent="-171450">
              <a:buFont typeface="Arial" panose="020B0604020202020204" pitchFamily="34" charset="0"/>
              <a:buChar char="•"/>
            </a:pPr>
            <a:r>
              <a:rPr lang="en-US" sz="1400" i="1" dirty="0">
                <a:solidFill>
                  <a:schemeClr val="bg2"/>
                </a:solidFill>
              </a:rPr>
              <a:t>Evaluation </a:t>
            </a:r>
            <a:r>
              <a:rPr lang="en-US" sz="1400" i="1" dirty="0" smtClean="0">
                <a:solidFill>
                  <a:schemeClr val="bg2"/>
                </a:solidFill>
              </a:rPr>
              <a:t>of the </a:t>
            </a:r>
            <a:r>
              <a:rPr lang="en-US" sz="1400" i="1" dirty="0">
                <a:solidFill>
                  <a:schemeClr val="bg2"/>
                </a:solidFill>
              </a:rPr>
              <a:t>impurities that will arise in </a:t>
            </a:r>
            <a:r>
              <a:rPr lang="en-US" sz="1400" i="1" dirty="0" smtClean="0">
                <a:solidFill>
                  <a:schemeClr val="bg2"/>
                </a:solidFill>
              </a:rPr>
              <a:t>production of each </a:t>
            </a:r>
            <a:r>
              <a:rPr lang="en-US" sz="1400" i="1" dirty="0" err="1" smtClean="0">
                <a:solidFill>
                  <a:schemeClr val="bg2"/>
                </a:solidFill>
              </a:rPr>
              <a:t>blendstock</a:t>
            </a:r>
            <a:r>
              <a:rPr lang="en-US" sz="1400" i="1" dirty="0" smtClean="0">
                <a:solidFill>
                  <a:schemeClr val="bg2"/>
                </a:solidFill>
              </a:rPr>
              <a:t>. </a:t>
            </a:r>
            <a:endParaRPr lang="en-US" sz="1400" i="1" dirty="0">
              <a:solidFill>
                <a:schemeClr val="bg2"/>
              </a:solidFill>
            </a:endParaRPr>
          </a:p>
          <a:p>
            <a:pPr marL="171450" lvl="0" indent="-171450">
              <a:buFont typeface="Arial" panose="020B0604020202020204" pitchFamily="34" charset="0"/>
              <a:buChar char="•"/>
            </a:pPr>
            <a:r>
              <a:rPr lang="en-US" sz="1400" i="1" dirty="0" smtClean="0">
                <a:solidFill>
                  <a:schemeClr val="bg2"/>
                </a:solidFill>
              </a:rPr>
              <a:t>Fuel </a:t>
            </a:r>
            <a:r>
              <a:rPr lang="en-US" sz="1400" i="1" dirty="0">
                <a:solidFill>
                  <a:schemeClr val="bg2"/>
                </a:solidFill>
              </a:rPr>
              <a:t>blending behavior with </a:t>
            </a:r>
            <a:r>
              <a:rPr lang="en-US" sz="1400" i="1" dirty="0" smtClean="0">
                <a:solidFill>
                  <a:schemeClr val="bg2"/>
                </a:solidFill>
              </a:rPr>
              <a:t>base </a:t>
            </a:r>
            <a:r>
              <a:rPr lang="en-US" sz="1400" i="1" dirty="0">
                <a:solidFill>
                  <a:schemeClr val="bg2"/>
                </a:solidFill>
              </a:rPr>
              <a:t>blends.</a:t>
            </a:r>
          </a:p>
          <a:p>
            <a:pPr marL="171450" lvl="0" indent="-171450">
              <a:buFont typeface="Arial" panose="020B0604020202020204" pitchFamily="34" charset="0"/>
              <a:buChar char="•"/>
            </a:pPr>
            <a:r>
              <a:rPr lang="en-US" sz="1400" i="1" dirty="0" smtClean="0">
                <a:solidFill>
                  <a:schemeClr val="bg2"/>
                </a:solidFill>
              </a:rPr>
              <a:t>Engine </a:t>
            </a:r>
            <a:r>
              <a:rPr lang="en-US" sz="1400" i="1" dirty="0">
                <a:solidFill>
                  <a:schemeClr val="bg2"/>
                </a:solidFill>
              </a:rPr>
              <a:t>testing that confirm performance (e.g., </a:t>
            </a:r>
            <a:r>
              <a:rPr lang="en-US" sz="1400" i="1" dirty="0" smtClean="0">
                <a:solidFill>
                  <a:schemeClr val="bg2"/>
                </a:solidFill>
              </a:rPr>
              <a:t>test boundaries of central fuel hypothesis).</a:t>
            </a:r>
            <a:endParaRPr lang="en-US" sz="1400" i="1" dirty="0">
              <a:solidFill>
                <a:schemeClr val="bg2"/>
              </a:solidFill>
            </a:endParaRPr>
          </a:p>
          <a:p>
            <a:pPr marL="171450" lvl="0" indent="-171450">
              <a:buFont typeface="Arial" panose="020B0604020202020204" pitchFamily="34" charset="0"/>
              <a:buChar char="•"/>
            </a:pPr>
            <a:r>
              <a:rPr lang="en-US" sz="1400" i="1" dirty="0">
                <a:solidFill>
                  <a:schemeClr val="bg2"/>
                </a:solidFill>
              </a:rPr>
              <a:t>Bucket analysis on sustainability, including: market transformation, cost, and greenhouse gas reduction.</a:t>
            </a:r>
          </a:p>
          <a:p>
            <a:pPr marL="171450" indent="-171450">
              <a:buFont typeface="Arial" panose="020B0604020202020204" pitchFamily="34" charset="0"/>
              <a:buChar char="•"/>
            </a:pPr>
            <a:r>
              <a:rPr lang="en-US" sz="1400" i="1" dirty="0">
                <a:solidFill>
                  <a:schemeClr val="bg2"/>
                </a:solidFill>
              </a:rPr>
              <a:t>Detailed analysis of a subset of candidates which can be directed to general trends</a:t>
            </a:r>
            <a:r>
              <a:rPr lang="en-US" sz="1400" i="1" dirty="0" smtClean="0">
                <a:solidFill>
                  <a:schemeClr val="bg2"/>
                </a:solidFill>
              </a:rPr>
              <a:t>.</a:t>
            </a:r>
          </a:p>
          <a:p>
            <a:pPr marL="171450" indent="-171450">
              <a:buFont typeface="Arial" panose="020B0604020202020204" pitchFamily="34" charset="0"/>
              <a:buChar char="•"/>
            </a:pPr>
            <a:r>
              <a:rPr lang="en-US" sz="1400" i="1" dirty="0" smtClean="0">
                <a:solidFill>
                  <a:schemeClr val="bg2"/>
                </a:solidFill>
              </a:rPr>
              <a:t>Show how fuel-engines combinations preference may change under various scenarios</a:t>
            </a:r>
            <a:endParaRPr lang="en-US" sz="1400" i="1" dirty="0">
              <a:solidFill>
                <a:schemeClr val="bg2"/>
              </a:solidFill>
            </a:endParaRPr>
          </a:p>
          <a:p>
            <a:r>
              <a:rPr lang="en-US" sz="1200" dirty="0" smtClean="0"/>
              <a:t> </a:t>
            </a:r>
            <a:endParaRPr lang="en-US" sz="1200" dirty="0"/>
          </a:p>
        </p:txBody>
      </p:sp>
      <p:sp>
        <p:nvSpPr>
          <p:cNvPr id="7" name="Content Placeholder 6"/>
          <p:cNvSpPr>
            <a:spLocks noGrp="1"/>
          </p:cNvSpPr>
          <p:nvPr>
            <p:ph idx="15"/>
          </p:nvPr>
        </p:nvSpPr>
        <p:spPr>
          <a:xfrm>
            <a:off x="539552" y="436701"/>
            <a:ext cx="3528392" cy="3384376"/>
          </a:xfrm>
        </p:spPr>
        <p:txBody>
          <a:bodyPr/>
          <a:lstStyle/>
          <a:p>
            <a:r>
              <a:rPr lang="en-US" sz="2400" b="1" dirty="0" smtClean="0"/>
              <a:t>Co-Optima Charter</a:t>
            </a:r>
          </a:p>
          <a:p>
            <a:endParaRPr lang="en-US" sz="1400" b="1" dirty="0"/>
          </a:p>
          <a:p>
            <a:endParaRPr lang="en-US" sz="1400" b="1" dirty="0" smtClean="0"/>
          </a:p>
          <a:p>
            <a:r>
              <a:rPr lang="en-US" dirty="0" smtClean="0"/>
              <a:t>Provide stakeholders </a:t>
            </a:r>
            <a:r>
              <a:rPr lang="en-US" dirty="0"/>
              <a:t>with </a:t>
            </a:r>
            <a:r>
              <a:rPr lang="en-US" dirty="0" smtClean="0"/>
              <a:t>unbiased, science-based, actionable </a:t>
            </a:r>
            <a:r>
              <a:rPr lang="en-US" dirty="0"/>
              <a:t>data on vehicle engine </a:t>
            </a:r>
            <a:r>
              <a:rPr lang="en-US" dirty="0" smtClean="0"/>
              <a:t>architectures and </a:t>
            </a:r>
            <a:r>
              <a:rPr lang="en-US" dirty="0"/>
              <a:t>motor </a:t>
            </a:r>
            <a:r>
              <a:rPr lang="en-US" dirty="0" smtClean="0"/>
              <a:t>transportation fuels. </a:t>
            </a:r>
          </a:p>
          <a:p>
            <a:endParaRPr lang="en-US" dirty="0"/>
          </a:p>
          <a:p>
            <a:r>
              <a:rPr lang="en-US" dirty="0" smtClean="0"/>
              <a:t>In this we are allowing the </a:t>
            </a:r>
            <a:r>
              <a:rPr lang="en-US" dirty="0"/>
              <a:t>market to choose its own options and/or </a:t>
            </a:r>
            <a:r>
              <a:rPr lang="en-US" dirty="0" smtClean="0"/>
              <a:t>informing policy </a:t>
            </a:r>
            <a:r>
              <a:rPr lang="en-US" dirty="0"/>
              <a:t>makers</a:t>
            </a:r>
            <a:r>
              <a:rPr lang="en-US" dirty="0" smtClean="0"/>
              <a:t>. </a:t>
            </a:r>
          </a:p>
          <a:p>
            <a:endParaRPr lang="en-US" dirty="0">
              <a:solidFill>
                <a:schemeClr val="tx1"/>
              </a:solidFill>
            </a:endParaRPr>
          </a:p>
          <a:p>
            <a:r>
              <a:rPr lang="en-US" dirty="0" smtClean="0">
                <a:solidFill>
                  <a:schemeClr val="tx1"/>
                </a:solidFill>
              </a:rPr>
              <a:t>We are not picking the winners nor developing engines.</a:t>
            </a:r>
            <a:endParaRPr lang="en-US" dirty="0">
              <a:solidFill>
                <a:schemeClr val="tx1"/>
              </a:solidFill>
            </a:endParaRPr>
          </a:p>
        </p:txBody>
      </p:sp>
    </p:spTree>
    <p:extLst>
      <p:ext uri="{BB962C8B-B14F-4D97-AF65-F5344CB8AC3E}">
        <p14:creationId xmlns:p14="http://schemas.microsoft.com/office/powerpoint/2010/main" val="3998360614"/>
      </p:ext>
    </p:extLst>
  </p:cSld>
  <p:clrMapOvr>
    <a:masterClrMapping/>
  </p:clrMapOvr>
  <p:transition xmlns:p14="http://schemas.microsoft.com/office/powerpoint/2010/mai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Additional Slides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pPr>
              <a:defRPr/>
            </a:pPr>
            <a:fld id="{41D9AC72-C73D-4F41-815E-0FE3F47C5FF0}" type="slidenum">
              <a:rPr lang="en-US" smtClean="0"/>
              <a:pPr>
                <a:defRPr/>
              </a:pPr>
              <a:t>9</a:t>
            </a:fld>
            <a:endParaRPr lang="en-US" dirty="0"/>
          </a:p>
        </p:txBody>
      </p:sp>
    </p:spTree>
    <p:extLst>
      <p:ext uri="{BB962C8B-B14F-4D97-AF65-F5344CB8AC3E}">
        <p14:creationId xmlns:p14="http://schemas.microsoft.com/office/powerpoint/2010/main" val="34857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Optima_16-9_Template">
  <a:themeElements>
    <a:clrScheme name="Custom 5">
      <a:dk1>
        <a:srgbClr val="818386"/>
      </a:dk1>
      <a:lt1>
        <a:srgbClr val="DAE3E2"/>
      </a:lt1>
      <a:dk2>
        <a:srgbClr val="263646"/>
      </a:dk2>
      <a:lt2>
        <a:srgbClr val="FFFFFF"/>
      </a:lt2>
      <a:accent1>
        <a:srgbClr val="2083CA"/>
      </a:accent1>
      <a:accent2>
        <a:srgbClr val="71B200"/>
      </a:accent2>
      <a:accent3>
        <a:srgbClr val="EE7700"/>
      </a:accent3>
      <a:accent4>
        <a:srgbClr val="C0392B"/>
      </a:accent4>
      <a:accent5>
        <a:srgbClr val="2C9AA1"/>
      </a:accent5>
      <a:accent6>
        <a:srgbClr val="D4B700"/>
      </a:accent6>
      <a:hlink>
        <a:srgbClr val="0000FF"/>
      </a:hlink>
      <a:folHlink>
        <a:srgbClr val="800080"/>
      </a:folHlink>
    </a:clrScheme>
    <a:fontScheme name="Coporativa PPT Font">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
      <a:dk1>
        <a:srgbClr val="818386"/>
      </a:dk1>
      <a:lt1>
        <a:srgbClr val="DAE3E2"/>
      </a:lt1>
      <a:dk2>
        <a:srgbClr val="263646"/>
      </a:dk2>
      <a:lt2>
        <a:srgbClr val="F6F8F8"/>
      </a:lt2>
      <a:accent1>
        <a:srgbClr val="2083CA"/>
      </a:accent1>
      <a:accent2>
        <a:srgbClr val="71B200"/>
      </a:accent2>
      <a:accent3>
        <a:srgbClr val="EE7700"/>
      </a:accent3>
      <a:accent4>
        <a:srgbClr val="C0392B"/>
      </a:accent4>
      <a:accent5>
        <a:srgbClr val="2C9AA1"/>
      </a:accent5>
      <a:accent6>
        <a:srgbClr val="2C3E50"/>
      </a:accent6>
      <a:hlink>
        <a:srgbClr val="0000FF"/>
      </a:hlink>
      <a:folHlink>
        <a:srgbClr val="800080"/>
      </a:folHlink>
    </a:clrScheme>
    <a:fontScheme name="Coporativa PPT Font">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EnergySaving Inside">
  <a:themeElements>
    <a:clrScheme name="EERE 2012-2">
      <a:dk1>
        <a:srgbClr val="50565C"/>
      </a:dk1>
      <a:lt1>
        <a:srgbClr val="FFFFFF"/>
      </a:lt1>
      <a:dk2>
        <a:srgbClr val="6A737B"/>
      </a:dk2>
      <a:lt2>
        <a:srgbClr val="EEECE1"/>
      </a:lt2>
      <a:accent1>
        <a:srgbClr val="7AC143"/>
      </a:accent1>
      <a:accent2>
        <a:srgbClr val="FFD200"/>
      </a:accent2>
      <a:accent3>
        <a:srgbClr val="00A4E4"/>
      </a:accent3>
      <a:accent4>
        <a:srgbClr val="00425D"/>
      </a:accent4>
      <a:accent5>
        <a:srgbClr val="00853F"/>
      </a:accent5>
      <a:accent6>
        <a:srgbClr val="F58025"/>
      </a:accent6>
      <a:hlink>
        <a:srgbClr val="006892"/>
      </a:hlink>
      <a:folHlink>
        <a:srgbClr val="6A73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ptima_16-9_Template_Rev">
  <a:themeElements>
    <a:clrScheme name="Custom 5">
      <a:dk1>
        <a:srgbClr val="818386"/>
      </a:dk1>
      <a:lt1>
        <a:srgbClr val="DAE3E2"/>
      </a:lt1>
      <a:dk2>
        <a:srgbClr val="263646"/>
      </a:dk2>
      <a:lt2>
        <a:srgbClr val="FFFFFF"/>
      </a:lt2>
      <a:accent1>
        <a:srgbClr val="2083CA"/>
      </a:accent1>
      <a:accent2>
        <a:srgbClr val="71B200"/>
      </a:accent2>
      <a:accent3>
        <a:srgbClr val="EE7700"/>
      </a:accent3>
      <a:accent4>
        <a:srgbClr val="C0392B"/>
      </a:accent4>
      <a:accent5>
        <a:srgbClr val="2C9AA1"/>
      </a:accent5>
      <a:accent6>
        <a:srgbClr val="D4B7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ptima_16-9_Template_Rev">
  <a:themeElements>
    <a:clrScheme name="Custom 5">
      <a:dk1>
        <a:srgbClr val="818386"/>
      </a:dk1>
      <a:lt1>
        <a:srgbClr val="DAE3E2"/>
      </a:lt1>
      <a:dk2>
        <a:srgbClr val="263646"/>
      </a:dk2>
      <a:lt2>
        <a:srgbClr val="FFFFFF"/>
      </a:lt2>
      <a:accent1>
        <a:srgbClr val="2083CA"/>
      </a:accent1>
      <a:accent2>
        <a:srgbClr val="71B200"/>
      </a:accent2>
      <a:accent3>
        <a:srgbClr val="EE7700"/>
      </a:accent3>
      <a:accent4>
        <a:srgbClr val="C0392B"/>
      </a:accent4>
      <a:accent5>
        <a:srgbClr val="2C9AA1"/>
      </a:accent5>
      <a:accent6>
        <a:srgbClr val="D4B7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84BA7A8CFC604C938569EE53E858AE" ma:contentTypeVersion="0" ma:contentTypeDescription="Create a new document." ma:contentTypeScope="" ma:versionID="accc8734ce576612658a324b82ebbc1c">
  <xsd:schema xmlns:xsd="http://www.w3.org/2001/XMLSchema" xmlns:xs="http://www.w3.org/2001/XMLSchema" xmlns:p="http://schemas.microsoft.com/office/2006/metadata/properties" targetNamespace="http://schemas.microsoft.com/office/2006/metadata/properties" ma:root="true" ma:fieldsID="cf0ebeda56554a2c0766abf6d55c221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10" ma:displayName="Subject"/>
        <xsd:element ref="dc:description" minOccurs="0" maxOccurs="1"/>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146D5B-71CF-4881-98A4-A6B70A00E89B}">
  <ds:schemaRefs>
    <ds:schemaRef ds:uri="http://schemas.microsoft.com/sharepoint/v3/contenttype/forms"/>
  </ds:schemaRefs>
</ds:datastoreItem>
</file>

<file path=customXml/itemProps2.xml><?xml version="1.0" encoding="utf-8"?>
<ds:datastoreItem xmlns:ds="http://schemas.openxmlformats.org/officeDocument/2006/customXml" ds:itemID="{9BE5D108-63E5-4660-84F7-2070800E69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AAF8613-870C-4076-88D8-1BE136B33D4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37870</TotalTime>
  <Words>1312</Words>
  <Application>Microsoft Macintosh PowerPoint</Application>
  <PresentationFormat>On-screen Show (16:9)</PresentationFormat>
  <Paragraphs>214</Paragraphs>
  <Slides>25</Slides>
  <Notes>6</Notes>
  <HiddenSlides>0</HiddenSlides>
  <MMClips>0</MMClips>
  <ScaleCrop>false</ScaleCrop>
  <HeadingPairs>
    <vt:vector size="4" baseType="variant">
      <vt:variant>
        <vt:lpstr>Theme</vt:lpstr>
      </vt:variant>
      <vt:variant>
        <vt:i4>6</vt:i4>
      </vt:variant>
      <vt:variant>
        <vt:lpstr>Slide Titles</vt:lpstr>
      </vt:variant>
      <vt:variant>
        <vt:i4>25</vt:i4>
      </vt:variant>
    </vt:vector>
  </HeadingPairs>
  <TitlesOfParts>
    <vt:vector size="31" baseType="lpstr">
      <vt:lpstr>Optima_16-9_Template</vt:lpstr>
      <vt:lpstr>Custom Design</vt:lpstr>
      <vt:lpstr>1_Office Theme</vt:lpstr>
      <vt:lpstr>2_EnergySaving Inside</vt:lpstr>
      <vt:lpstr>1_Optima_16-9_Template_Rev</vt:lpstr>
      <vt:lpstr>2_Optima_16-9_Template_Rev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Slides</vt:lpstr>
      <vt:lpstr>PowerPoint Presentation</vt:lpstr>
      <vt:lpstr>PowerPoint Presentation</vt:lpstr>
      <vt:lpstr>Fuel selection criteria (“decision tree”)</vt:lpstr>
      <vt:lpstr>PowerPoint Presentation</vt:lpstr>
      <vt:lpstr>FY16 Activities</vt:lpstr>
      <vt:lpstr>Six integrated teams</vt:lpstr>
      <vt:lpstr>PowerPoint Presentation</vt:lpstr>
      <vt:lpstr>What fuels can we make?</vt:lpstr>
      <vt:lpstr>PowerPoint Presentation</vt:lpstr>
      <vt:lpstr>Decision tree results</vt:lpstr>
      <vt:lpstr>Fuel property database and blending model</vt:lpstr>
      <vt:lpstr>Fuel hypothesis development / evaluation</vt:lpstr>
      <vt:lpstr>Engine performance merit function</vt:lpstr>
      <vt:lpstr>PowerPoint Presentation</vt:lpstr>
      <vt:lpstr>PowerPoint Presentation</vt:lpstr>
      <vt:lpstr>Thank 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Ray  Grout</cp:lastModifiedBy>
  <cp:revision>815</cp:revision>
  <dcterms:created xsi:type="dcterms:W3CDTF">2015-02-03T21:40:19Z</dcterms:created>
  <dcterms:modified xsi:type="dcterms:W3CDTF">2016-10-11T16:16:00Z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0x0101001084BA7A8CFC604C938569EE53E858AE</vt:lpwstr>
  </property>
</Properties>
</file>