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917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6FDD7-67C7-44AC-B80C-4B58DC040080}" type="datetimeFigureOut">
              <a:rPr lang="en-US" smtClean="0"/>
              <a:t>7/22/2016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9F038-BA3B-484A-996C-BDD8CB43F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464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6FDD7-67C7-44AC-B80C-4B58DC040080}" type="datetimeFigureOut">
              <a:rPr lang="en-US" smtClean="0"/>
              <a:t>7/22/2016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9F038-BA3B-484A-996C-BDD8CB43F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695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6FDD7-67C7-44AC-B80C-4B58DC040080}" type="datetimeFigureOut">
              <a:rPr lang="en-US" smtClean="0"/>
              <a:t>7/22/2016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9F038-BA3B-484A-996C-BDD8CB43F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764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6FDD7-67C7-44AC-B80C-4B58DC040080}" type="datetimeFigureOut">
              <a:rPr lang="en-US" smtClean="0"/>
              <a:t>7/22/2016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9F038-BA3B-484A-996C-BDD8CB43F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969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6FDD7-67C7-44AC-B80C-4B58DC040080}" type="datetimeFigureOut">
              <a:rPr lang="en-US" smtClean="0"/>
              <a:t>7/22/2016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9F038-BA3B-484A-996C-BDD8CB43F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554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6FDD7-67C7-44AC-B80C-4B58DC040080}" type="datetimeFigureOut">
              <a:rPr lang="en-US" smtClean="0"/>
              <a:t>7/22/2016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9F038-BA3B-484A-996C-BDD8CB43F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86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6FDD7-67C7-44AC-B80C-4B58DC040080}" type="datetimeFigureOut">
              <a:rPr lang="en-US" smtClean="0"/>
              <a:t>7/22/2016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9F038-BA3B-484A-996C-BDD8CB43F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438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6FDD7-67C7-44AC-B80C-4B58DC040080}" type="datetimeFigureOut">
              <a:rPr lang="en-US" smtClean="0"/>
              <a:t>7/22/2016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9F038-BA3B-484A-996C-BDD8CB43F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687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6FDD7-67C7-44AC-B80C-4B58DC040080}" type="datetimeFigureOut">
              <a:rPr lang="en-US" smtClean="0"/>
              <a:t>7/22/2016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9F038-BA3B-484A-996C-BDD8CB43F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266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6FDD7-67C7-44AC-B80C-4B58DC040080}" type="datetimeFigureOut">
              <a:rPr lang="en-US" smtClean="0"/>
              <a:t>7/22/2016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9F038-BA3B-484A-996C-BDD8CB43F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473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6FDD7-67C7-44AC-B80C-4B58DC040080}" type="datetimeFigureOut">
              <a:rPr lang="en-US" smtClean="0"/>
              <a:t>7/22/2016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9F038-BA3B-484A-996C-BDD8CB43F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614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66FDD7-67C7-44AC-B80C-4B58DC040080}" type="datetimeFigureOut">
              <a:rPr lang="en-US" smtClean="0"/>
              <a:t>7/22/2016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9F038-BA3B-484A-996C-BDD8CB43F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6059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3400"/>
            <a:ext cx="1447800" cy="22079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528547"/>
            <a:ext cx="3320090" cy="2209800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1600200" y="381000"/>
            <a:ext cx="0" cy="2514600"/>
          </a:xfrm>
          <a:prstGeom prst="line">
            <a:avLst/>
          </a:prstGeom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05848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NREL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Anoop Honnekeri</dc:creator>
  <cp:lastModifiedBy>Anoop Honnekeri</cp:lastModifiedBy>
  <cp:revision>3</cp:revision>
  <dcterms:created xsi:type="dcterms:W3CDTF">2016-07-22T14:20:53Z</dcterms:created>
  <dcterms:modified xsi:type="dcterms:W3CDTF">2016-07-22T14:33:23Z</dcterms:modified>
</cp:coreProperties>
</file>