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50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90572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Bldg</a:t>
            </a:r>
            <a:r>
              <a:rPr lang="en-US" dirty="0" smtClean="0"/>
              <a:t> Geo JSON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894029"/>
            <a:ext cx="11430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Geometry Creation Measure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3909" y="53340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NREL GIS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1840468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GUI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72200" y="89402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239000" y="914400"/>
            <a:ext cx="3810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72400" y="909873"/>
            <a:ext cx="3810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05800" y="909873"/>
            <a:ext cx="3810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60672" y="533400"/>
            <a:ext cx="21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OpenStudio Analysis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64246" y="524723"/>
            <a:ext cx="4074954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n 17"/>
          <p:cNvSpPr/>
          <p:nvPr/>
        </p:nvSpPr>
        <p:spPr>
          <a:xfrm>
            <a:off x="6263726" y="2514600"/>
            <a:ext cx="1051474" cy="1066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DEncity</a:t>
            </a:r>
            <a:endParaRPr lang="en-US" dirty="0"/>
          </a:p>
        </p:txBody>
      </p:sp>
      <p:cxnSp>
        <p:nvCxnSpPr>
          <p:cNvPr id="20" name="Elbow Connector 19"/>
          <p:cNvCxnSpPr>
            <a:stCxn id="17" idx="3"/>
            <a:endCxn id="18" idx="4"/>
          </p:cNvCxnSpPr>
          <p:nvPr/>
        </p:nvCxnSpPr>
        <p:spPr>
          <a:xfrm flipH="1">
            <a:off x="7315200" y="1362923"/>
            <a:ext cx="1524000" cy="1685077"/>
          </a:xfrm>
          <a:prstGeom prst="bentConnector3">
            <a:avLst>
              <a:gd name="adj1" fmla="val -15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600200" y="2590800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Scenario JSON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200400" y="2590800"/>
            <a:ext cx="13716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Scenario Exporter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514600" y="4953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Results Geo JSON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8" idx="2"/>
            <a:endCxn id="25" idx="3"/>
          </p:cNvCxnSpPr>
          <p:nvPr/>
        </p:nvCxnSpPr>
        <p:spPr>
          <a:xfrm flipH="1">
            <a:off x="4572000" y="3048000"/>
            <a:ext cx="16917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3"/>
            <a:endCxn id="25" idx="1"/>
          </p:cNvCxnSpPr>
          <p:nvPr/>
        </p:nvCxnSpPr>
        <p:spPr>
          <a:xfrm>
            <a:off x="2590800" y="3048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6201" y="4876800"/>
            <a:ext cx="125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Results GUI</a:t>
            </a:r>
            <a:endParaRPr lang="en-US" dirty="0"/>
          </a:p>
        </p:txBody>
      </p:sp>
      <p:cxnSp>
        <p:nvCxnSpPr>
          <p:cNvPr id="44" name="Elbow Connector 43"/>
          <p:cNvCxnSpPr>
            <a:stCxn id="6" idx="3"/>
            <a:endCxn id="4" idx="1"/>
          </p:cNvCxnSpPr>
          <p:nvPr/>
        </p:nvCxnSpPr>
        <p:spPr>
          <a:xfrm>
            <a:off x="1164960" y="718066"/>
            <a:ext cx="435240" cy="64485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7" idx="3"/>
            <a:endCxn id="4" idx="1"/>
          </p:cNvCxnSpPr>
          <p:nvPr/>
        </p:nvCxnSpPr>
        <p:spPr>
          <a:xfrm flipV="1">
            <a:off x="1164960" y="1362923"/>
            <a:ext cx="435240" cy="66221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56022" y="2590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Taxlot</a:t>
            </a:r>
            <a:r>
              <a:rPr lang="en-US" dirty="0" smtClean="0"/>
              <a:t> Geo JSON</a:t>
            </a:r>
          </a:p>
        </p:txBody>
      </p:sp>
      <p:cxnSp>
        <p:nvCxnSpPr>
          <p:cNvPr id="52" name="Straight Arrow Connector 51"/>
          <p:cNvCxnSpPr>
            <a:stCxn id="50" idx="0"/>
            <a:endCxn id="7" idx="2"/>
          </p:cNvCxnSpPr>
          <p:nvPr/>
        </p:nvCxnSpPr>
        <p:spPr>
          <a:xfrm flipV="1">
            <a:off x="613222" y="2209800"/>
            <a:ext cx="7358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688465" y="905723"/>
            <a:ext cx="816735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Geo </a:t>
            </a:r>
          </a:p>
          <a:p>
            <a:pPr algn="ctr"/>
            <a:r>
              <a:rPr lang="en-US" dirty="0" smtClean="0"/>
              <a:t>JSON Scripts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3657600" y="90572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Bldg</a:t>
            </a:r>
            <a:r>
              <a:rPr lang="en-US" dirty="0" smtClean="0"/>
              <a:t> Geo JSON</a:t>
            </a:r>
          </a:p>
        </p:txBody>
      </p:sp>
      <p:cxnSp>
        <p:nvCxnSpPr>
          <p:cNvPr id="60" name="Straight Arrow Connector 59"/>
          <p:cNvCxnSpPr>
            <a:stCxn id="4" idx="3"/>
            <a:endCxn id="57" idx="1"/>
          </p:cNvCxnSpPr>
          <p:nvPr/>
        </p:nvCxnSpPr>
        <p:spPr>
          <a:xfrm>
            <a:off x="2514600" y="1362923"/>
            <a:ext cx="1738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7" idx="3"/>
            <a:endCxn id="58" idx="1"/>
          </p:cNvCxnSpPr>
          <p:nvPr/>
        </p:nvCxnSpPr>
        <p:spPr>
          <a:xfrm>
            <a:off x="3505200" y="1362923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8" idx="3"/>
            <a:endCxn id="17" idx="1"/>
          </p:cNvCxnSpPr>
          <p:nvPr/>
        </p:nvCxnSpPr>
        <p:spPr>
          <a:xfrm>
            <a:off x="4572000" y="1362923"/>
            <a:ext cx="1922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7" idx="3"/>
            <a:endCxn id="24" idx="1"/>
          </p:cNvCxnSpPr>
          <p:nvPr/>
        </p:nvCxnSpPr>
        <p:spPr>
          <a:xfrm>
            <a:off x="1164960" y="2025134"/>
            <a:ext cx="435240" cy="102286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343400" y="3962400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District OSM</a:t>
            </a:r>
            <a:endParaRPr lang="en-US" dirty="0"/>
          </a:p>
        </p:txBody>
      </p:sp>
      <p:cxnSp>
        <p:nvCxnSpPr>
          <p:cNvPr id="73" name="Elbow Connector 72"/>
          <p:cNvCxnSpPr>
            <a:stCxn id="25" idx="2"/>
            <a:endCxn id="71" idx="1"/>
          </p:cNvCxnSpPr>
          <p:nvPr/>
        </p:nvCxnSpPr>
        <p:spPr>
          <a:xfrm rot="16200000" flipH="1">
            <a:off x="3657600" y="3733800"/>
            <a:ext cx="914400" cy="457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88" idx="3"/>
            <a:endCxn id="18" idx="3"/>
          </p:cNvCxnSpPr>
          <p:nvPr/>
        </p:nvCxnSpPr>
        <p:spPr>
          <a:xfrm flipV="1">
            <a:off x="6431237" y="3581400"/>
            <a:ext cx="358226" cy="838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25" idx="2"/>
            <a:endCxn id="27" idx="3"/>
          </p:cNvCxnSpPr>
          <p:nvPr/>
        </p:nvCxnSpPr>
        <p:spPr>
          <a:xfrm rot="5400000">
            <a:off x="2705100" y="4229100"/>
            <a:ext cx="1905000" cy="457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384622" y="112262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2885378" y="30480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4419600" y="30480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2819400" y="2432742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2133600" y="464820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608363" y="3962400"/>
            <a:ext cx="822874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Energy</a:t>
            </a:r>
          </a:p>
          <a:p>
            <a:pPr algn="ctr"/>
            <a:r>
              <a:rPr lang="en-US" dirty="0" smtClean="0"/>
              <a:t>Plus</a:t>
            </a:r>
            <a:endParaRPr lang="en-US" dirty="0"/>
          </a:p>
        </p:txBody>
      </p:sp>
      <p:cxnSp>
        <p:nvCxnSpPr>
          <p:cNvPr id="92" name="Straight Arrow Connector 91"/>
          <p:cNvCxnSpPr>
            <a:stCxn id="71" idx="3"/>
            <a:endCxn id="88" idx="1"/>
          </p:cNvCxnSpPr>
          <p:nvPr/>
        </p:nvCxnSpPr>
        <p:spPr>
          <a:xfrm>
            <a:off x="5334000" y="4419600"/>
            <a:ext cx="2743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038600" y="373380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041" y="5562600"/>
            <a:ext cx="13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NREL </a:t>
            </a:r>
            <a:r>
              <a:rPr lang="en-US" dirty="0" smtClean="0"/>
              <a:t>Insight</a:t>
            </a:r>
          </a:p>
          <a:p>
            <a:pPr algn="ctr"/>
            <a:r>
              <a:rPr lang="en-US" dirty="0" smtClean="0"/>
              <a:t>Center</a:t>
            </a:r>
            <a:endParaRPr lang="en-US" dirty="0"/>
          </a:p>
        </p:txBody>
      </p:sp>
      <p:cxnSp>
        <p:nvCxnSpPr>
          <p:cNvPr id="9" name="Elbow Connector 8"/>
          <p:cNvCxnSpPr>
            <a:stCxn id="27" idx="1"/>
            <a:endCxn id="34" idx="3"/>
          </p:cNvCxnSpPr>
          <p:nvPr/>
        </p:nvCxnSpPr>
        <p:spPr>
          <a:xfrm rot="10800000">
            <a:off x="1382442" y="5061466"/>
            <a:ext cx="1132158" cy="34873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7" idx="1"/>
            <a:endCxn id="43" idx="3"/>
          </p:cNvCxnSpPr>
          <p:nvPr/>
        </p:nvCxnSpPr>
        <p:spPr>
          <a:xfrm rot="10800000" flipV="1">
            <a:off x="1398578" y="5410200"/>
            <a:ext cx="1116022" cy="47556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795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45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Macumber, Daniel</dc:creator>
  <cp:lastModifiedBy>NREL</cp:lastModifiedBy>
  <cp:revision>7</cp:revision>
  <dcterms:created xsi:type="dcterms:W3CDTF">2006-08-16T00:00:00Z</dcterms:created>
  <dcterms:modified xsi:type="dcterms:W3CDTF">2016-01-07T03:35:01Z</dcterms:modified>
</cp:coreProperties>
</file>