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65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B7CE7-EE1E-4CD4-BC17-F6E75B94703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FB25C-77CD-4DF7-A27D-7999B0DD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8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FB25C-77CD-4DF7-A27D-7999B0DDC8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7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90572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Bldg</a:t>
            </a:r>
            <a:r>
              <a:rPr lang="en-US" dirty="0" smtClean="0"/>
              <a:t> Geo JSON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894029"/>
            <a:ext cx="11430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Geometry Creation Measure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909" y="457200"/>
            <a:ext cx="927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</a:t>
            </a:r>
          </a:p>
          <a:p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84046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GUI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200" y="89402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39000" y="914400"/>
            <a:ext cx="3810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72400" y="909873"/>
            <a:ext cx="3810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05800" y="909873"/>
            <a:ext cx="3810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60672" y="533400"/>
            <a:ext cx="21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OpenStudio Analysis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64246" y="524723"/>
            <a:ext cx="4074954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6263726" y="2514600"/>
            <a:ext cx="1051474" cy="1066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DEncity</a:t>
            </a:r>
            <a:endParaRPr lang="en-US" dirty="0"/>
          </a:p>
        </p:txBody>
      </p:sp>
      <p:cxnSp>
        <p:nvCxnSpPr>
          <p:cNvPr id="20" name="Elbow Connector 19"/>
          <p:cNvCxnSpPr>
            <a:stCxn id="17" idx="3"/>
            <a:endCxn id="18" idx="4"/>
          </p:cNvCxnSpPr>
          <p:nvPr/>
        </p:nvCxnSpPr>
        <p:spPr>
          <a:xfrm flipH="1">
            <a:off x="7315200" y="1362923"/>
            <a:ext cx="1524000" cy="1685077"/>
          </a:xfrm>
          <a:prstGeom prst="bentConnector3">
            <a:avLst>
              <a:gd name="adj1" fmla="val -1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600200" y="25908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Scenario JSON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00400" y="2590800"/>
            <a:ext cx="13716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Scenario Exporter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514600" y="4953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 Geo JSON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8" idx="2"/>
            <a:endCxn id="25" idx="3"/>
          </p:cNvCxnSpPr>
          <p:nvPr/>
        </p:nvCxnSpPr>
        <p:spPr>
          <a:xfrm flipH="1">
            <a:off x="4572000" y="3048000"/>
            <a:ext cx="16917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  <a:endCxn id="25" idx="1"/>
          </p:cNvCxnSpPr>
          <p:nvPr/>
        </p:nvCxnSpPr>
        <p:spPr>
          <a:xfrm>
            <a:off x="2590800" y="3048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6201" y="4876800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 GUI</a:t>
            </a:r>
            <a:endParaRPr lang="en-US" dirty="0"/>
          </a:p>
        </p:txBody>
      </p:sp>
      <p:cxnSp>
        <p:nvCxnSpPr>
          <p:cNvPr id="44" name="Elbow Connector 43"/>
          <p:cNvCxnSpPr>
            <a:stCxn id="6" idx="3"/>
            <a:endCxn id="4" idx="1"/>
          </p:cNvCxnSpPr>
          <p:nvPr/>
        </p:nvCxnSpPr>
        <p:spPr>
          <a:xfrm>
            <a:off x="1061279" y="780366"/>
            <a:ext cx="538921" cy="5825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3"/>
            <a:endCxn id="4" idx="1"/>
          </p:cNvCxnSpPr>
          <p:nvPr/>
        </p:nvCxnSpPr>
        <p:spPr>
          <a:xfrm flipV="1">
            <a:off x="1164960" y="1362923"/>
            <a:ext cx="435240" cy="66221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56022" y="2590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Taxlot</a:t>
            </a:r>
            <a:r>
              <a:rPr lang="en-US" dirty="0" smtClean="0"/>
              <a:t> Geo JSON</a:t>
            </a:r>
            <a:endParaRPr lang="en-US" dirty="0" smtClean="0"/>
          </a:p>
        </p:txBody>
      </p:sp>
      <p:cxnSp>
        <p:nvCxnSpPr>
          <p:cNvPr id="52" name="Straight Arrow Connector 51"/>
          <p:cNvCxnSpPr>
            <a:stCxn id="50" idx="0"/>
            <a:endCxn id="7" idx="2"/>
          </p:cNvCxnSpPr>
          <p:nvPr/>
        </p:nvCxnSpPr>
        <p:spPr>
          <a:xfrm flipV="1">
            <a:off x="613222" y="2209800"/>
            <a:ext cx="7358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688465" y="905723"/>
            <a:ext cx="816735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Geo </a:t>
            </a:r>
          </a:p>
          <a:p>
            <a:pPr algn="ctr"/>
            <a:r>
              <a:rPr lang="en-US" dirty="0" smtClean="0"/>
              <a:t>JSON Scripts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657600" y="90572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Bldg</a:t>
            </a:r>
            <a:r>
              <a:rPr lang="en-US" dirty="0" smtClean="0"/>
              <a:t> Geo JSON</a:t>
            </a:r>
          </a:p>
        </p:txBody>
      </p:sp>
      <p:cxnSp>
        <p:nvCxnSpPr>
          <p:cNvPr id="60" name="Straight Arrow Connector 59"/>
          <p:cNvCxnSpPr>
            <a:stCxn id="4" idx="3"/>
            <a:endCxn id="57" idx="1"/>
          </p:cNvCxnSpPr>
          <p:nvPr/>
        </p:nvCxnSpPr>
        <p:spPr>
          <a:xfrm>
            <a:off x="2514600" y="1362923"/>
            <a:ext cx="173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3"/>
            <a:endCxn id="58" idx="1"/>
          </p:cNvCxnSpPr>
          <p:nvPr/>
        </p:nvCxnSpPr>
        <p:spPr>
          <a:xfrm>
            <a:off x="3505200" y="1362923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3"/>
            <a:endCxn id="17" idx="1"/>
          </p:cNvCxnSpPr>
          <p:nvPr/>
        </p:nvCxnSpPr>
        <p:spPr>
          <a:xfrm>
            <a:off x="4572000" y="1362923"/>
            <a:ext cx="1922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7" idx="3"/>
            <a:endCxn id="24" idx="1"/>
          </p:cNvCxnSpPr>
          <p:nvPr/>
        </p:nvCxnSpPr>
        <p:spPr>
          <a:xfrm>
            <a:off x="1164960" y="2025134"/>
            <a:ext cx="435240" cy="10228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343400" y="39624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 OSM</a:t>
            </a:r>
            <a:endParaRPr lang="en-US" dirty="0"/>
          </a:p>
        </p:txBody>
      </p:sp>
      <p:cxnSp>
        <p:nvCxnSpPr>
          <p:cNvPr id="73" name="Elbow Connector 72"/>
          <p:cNvCxnSpPr>
            <a:stCxn id="25" idx="2"/>
            <a:endCxn id="71" idx="1"/>
          </p:cNvCxnSpPr>
          <p:nvPr/>
        </p:nvCxnSpPr>
        <p:spPr>
          <a:xfrm rot="16200000" flipH="1">
            <a:off x="3657600" y="3733800"/>
            <a:ext cx="914400" cy="457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88" idx="3"/>
            <a:endCxn id="18" idx="3"/>
          </p:cNvCxnSpPr>
          <p:nvPr/>
        </p:nvCxnSpPr>
        <p:spPr>
          <a:xfrm flipV="1">
            <a:off x="6431237" y="3581400"/>
            <a:ext cx="358226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25" idx="2"/>
            <a:endCxn id="27" idx="3"/>
          </p:cNvCxnSpPr>
          <p:nvPr/>
        </p:nvCxnSpPr>
        <p:spPr>
          <a:xfrm rot="5400000">
            <a:off x="2705100" y="4229100"/>
            <a:ext cx="1905000" cy="457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384622" y="112262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885378" y="3048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4419600" y="3048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2819400" y="24327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2133600" y="46482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608363" y="3962400"/>
            <a:ext cx="822874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Energy</a:t>
            </a:r>
          </a:p>
          <a:p>
            <a:pPr algn="ctr"/>
            <a:r>
              <a:rPr lang="en-US" dirty="0" smtClean="0"/>
              <a:t>Plus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71" idx="3"/>
            <a:endCxn id="88" idx="1"/>
          </p:cNvCxnSpPr>
          <p:nvPr/>
        </p:nvCxnSpPr>
        <p:spPr>
          <a:xfrm>
            <a:off x="5334000" y="4419600"/>
            <a:ext cx="2743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038600" y="37338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041" y="5562600"/>
            <a:ext cx="13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NREL Insight</a:t>
            </a:r>
          </a:p>
          <a:p>
            <a:pPr algn="ctr"/>
            <a:r>
              <a:rPr lang="en-US" dirty="0" smtClean="0"/>
              <a:t>Center</a:t>
            </a:r>
            <a:endParaRPr lang="en-US" dirty="0"/>
          </a:p>
        </p:txBody>
      </p:sp>
      <p:cxnSp>
        <p:nvCxnSpPr>
          <p:cNvPr id="9" name="Elbow Connector 8"/>
          <p:cNvCxnSpPr>
            <a:stCxn id="27" idx="1"/>
            <a:endCxn id="34" idx="3"/>
          </p:cNvCxnSpPr>
          <p:nvPr/>
        </p:nvCxnSpPr>
        <p:spPr>
          <a:xfrm rot="10800000">
            <a:off x="1382442" y="5061466"/>
            <a:ext cx="1132158" cy="34873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7" idx="1"/>
            <a:endCxn id="43" idx="3"/>
          </p:cNvCxnSpPr>
          <p:nvPr/>
        </p:nvCxnSpPr>
        <p:spPr>
          <a:xfrm rot="10800000" flipV="1">
            <a:off x="1398578" y="5410200"/>
            <a:ext cx="1116022" cy="4755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79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19600" y="978906"/>
            <a:ext cx="11430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Geometry Creation Measure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15000" y="97890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81800" y="999277"/>
            <a:ext cx="3810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15200" y="994750"/>
            <a:ext cx="3810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48600" y="994750"/>
            <a:ext cx="3810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87302" y="618277"/>
            <a:ext cx="303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OpenStudio </a:t>
            </a:r>
            <a:r>
              <a:rPr lang="en-US" dirty="0" smtClean="0"/>
              <a:t>Analysis - Building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07046" y="609600"/>
            <a:ext cx="4074954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7012703" y="2725615"/>
            <a:ext cx="1051474" cy="1066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DEnCity</a:t>
            </a:r>
            <a:endParaRPr lang="en-US" dirty="0"/>
          </a:p>
        </p:txBody>
      </p:sp>
      <p:cxnSp>
        <p:nvCxnSpPr>
          <p:cNvPr id="20" name="Elbow Connector 19"/>
          <p:cNvCxnSpPr>
            <a:stCxn id="17" idx="3"/>
            <a:endCxn id="18" idx="4"/>
          </p:cNvCxnSpPr>
          <p:nvPr/>
        </p:nvCxnSpPr>
        <p:spPr>
          <a:xfrm flipH="1">
            <a:off x="8064177" y="1447800"/>
            <a:ext cx="317823" cy="1811215"/>
          </a:xfrm>
          <a:prstGeom prst="bentConnector3">
            <a:avLst>
              <a:gd name="adj1" fmla="val -1235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04800" y="3894401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City UI</a:t>
            </a:r>
            <a:endParaRPr lang="en-US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2075067" y="978906"/>
            <a:ext cx="1199194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Inference Scripts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1828800" y="65603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3962400" y="38967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4800" y="5562600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Insight Center</a:t>
            </a:r>
            <a:endParaRPr lang="en-US" dirty="0" smtClean="0"/>
          </a:p>
        </p:txBody>
      </p:sp>
      <p:sp>
        <p:nvSpPr>
          <p:cNvPr id="61" name="Can 60"/>
          <p:cNvSpPr/>
          <p:nvPr/>
        </p:nvSpPr>
        <p:spPr>
          <a:xfrm>
            <a:off x="2148926" y="2725615"/>
            <a:ext cx="1051474" cy="1066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City DB</a:t>
            </a:r>
            <a:endParaRPr lang="en-US" dirty="0"/>
          </a:p>
        </p:txBody>
      </p:sp>
      <p:cxnSp>
        <p:nvCxnSpPr>
          <p:cNvPr id="51" name="Elbow Connector 50"/>
          <p:cNvCxnSpPr>
            <a:stCxn id="61" idx="1"/>
            <a:endCxn id="57" idx="1"/>
          </p:cNvCxnSpPr>
          <p:nvPr/>
        </p:nvCxnSpPr>
        <p:spPr>
          <a:xfrm rot="16200000" flipV="1">
            <a:off x="1730111" y="1781063"/>
            <a:ext cx="1289509" cy="599596"/>
          </a:xfrm>
          <a:prstGeom prst="bentConnector4">
            <a:avLst>
              <a:gd name="adj1" fmla="val 32272"/>
              <a:gd name="adj2" fmla="val 1381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7" idx="3"/>
            <a:endCxn id="61" idx="1"/>
          </p:cNvCxnSpPr>
          <p:nvPr/>
        </p:nvCxnSpPr>
        <p:spPr>
          <a:xfrm flipH="1">
            <a:off x="2674663" y="1436106"/>
            <a:ext cx="599598" cy="1289509"/>
          </a:xfrm>
          <a:prstGeom prst="bentConnector4">
            <a:avLst>
              <a:gd name="adj1" fmla="val -38126"/>
              <a:gd name="adj2" fmla="val 677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1" idx="4"/>
            <a:endCxn id="17" idx="1"/>
          </p:cNvCxnSpPr>
          <p:nvPr/>
        </p:nvCxnSpPr>
        <p:spPr>
          <a:xfrm flipV="1">
            <a:off x="3200400" y="1447800"/>
            <a:ext cx="1106646" cy="18112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04800" y="978906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Records</a:t>
            </a:r>
            <a:endParaRPr lang="en-US" dirty="0"/>
          </a:p>
        </p:txBody>
      </p:sp>
      <p:cxnSp>
        <p:nvCxnSpPr>
          <p:cNvPr id="113" name="Elbow Connector 112"/>
          <p:cNvCxnSpPr>
            <a:stCxn id="108" idx="3"/>
            <a:endCxn id="61" idx="2"/>
          </p:cNvCxnSpPr>
          <p:nvPr/>
        </p:nvCxnSpPr>
        <p:spPr>
          <a:xfrm>
            <a:off x="1371600" y="1436106"/>
            <a:ext cx="777326" cy="1822909"/>
          </a:xfrm>
          <a:prstGeom prst="bentConnector3">
            <a:avLst>
              <a:gd name="adj1" fmla="val 409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76200" y="667295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6" name="Elbow Connector 115"/>
          <p:cNvCxnSpPr>
            <a:stCxn id="50" idx="3"/>
            <a:endCxn id="61" idx="2"/>
          </p:cNvCxnSpPr>
          <p:nvPr/>
        </p:nvCxnSpPr>
        <p:spPr>
          <a:xfrm flipV="1">
            <a:off x="1219200" y="3259015"/>
            <a:ext cx="929726" cy="109258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419600" y="5082012"/>
            <a:ext cx="11430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Creation </a:t>
            </a:r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715000" y="508201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OSM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6781800" y="5102383"/>
            <a:ext cx="3810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7315200" y="5097856"/>
            <a:ext cx="3810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7848600" y="5097856"/>
            <a:ext cx="3810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4505016" y="4721383"/>
            <a:ext cx="380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OpenStudio </a:t>
            </a:r>
            <a:r>
              <a:rPr lang="en-US" dirty="0" smtClean="0"/>
              <a:t>Analysis – District Systems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4307046" y="4712706"/>
            <a:ext cx="4074954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962400" y="4492783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3" name="Elbow Connector 142"/>
          <p:cNvCxnSpPr>
            <a:stCxn id="61" idx="4"/>
            <a:endCxn id="140" idx="1"/>
          </p:cNvCxnSpPr>
          <p:nvPr/>
        </p:nvCxnSpPr>
        <p:spPr>
          <a:xfrm>
            <a:off x="3200400" y="3259015"/>
            <a:ext cx="1106646" cy="22918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40" idx="3"/>
            <a:endCxn id="18" idx="4"/>
          </p:cNvCxnSpPr>
          <p:nvPr/>
        </p:nvCxnSpPr>
        <p:spPr>
          <a:xfrm flipH="1" flipV="1">
            <a:off x="8064177" y="3259015"/>
            <a:ext cx="317823" cy="2291891"/>
          </a:xfrm>
          <a:prstGeom prst="bentConnector3">
            <a:avLst>
              <a:gd name="adj1" fmla="val -1198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8" idx="2"/>
            <a:endCxn id="139" idx="0"/>
          </p:cNvCxnSpPr>
          <p:nvPr/>
        </p:nvCxnSpPr>
        <p:spPr>
          <a:xfrm rot="10800000" flipV="1">
            <a:off x="6405409" y="3259015"/>
            <a:ext cx="607295" cy="14623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1988864" y="4536743"/>
            <a:ext cx="13716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Scenario Exporter</a:t>
            </a:r>
            <a:endParaRPr lang="en-US" dirty="0"/>
          </a:p>
        </p:txBody>
      </p:sp>
      <p:sp>
        <p:nvSpPr>
          <p:cNvPr id="168" name="Oval 167"/>
          <p:cNvSpPr/>
          <p:nvPr/>
        </p:nvSpPr>
        <p:spPr>
          <a:xfrm>
            <a:off x="1846467" y="43434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/>
          <p:cNvCxnSpPr>
            <a:stCxn id="61" idx="3"/>
            <a:endCxn id="167" idx="0"/>
          </p:cNvCxnSpPr>
          <p:nvPr/>
        </p:nvCxnSpPr>
        <p:spPr>
          <a:xfrm>
            <a:off x="2674663" y="3792415"/>
            <a:ext cx="1" cy="744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67" idx="2"/>
            <a:endCxn id="59" idx="3"/>
          </p:cNvCxnSpPr>
          <p:nvPr/>
        </p:nvCxnSpPr>
        <p:spPr>
          <a:xfrm rot="5400000">
            <a:off x="1662604" y="5007739"/>
            <a:ext cx="568657" cy="14554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167" idx="1"/>
          </p:cNvCxnSpPr>
          <p:nvPr/>
        </p:nvCxnSpPr>
        <p:spPr>
          <a:xfrm rot="10800000">
            <a:off x="1219200" y="4572001"/>
            <a:ext cx="769665" cy="421943"/>
          </a:xfrm>
          <a:prstGeom prst="bentConnector3">
            <a:avLst>
              <a:gd name="adj1" fmla="val 408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" idx="2"/>
            <a:endCxn id="167" idx="0"/>
          </p:cNvCxnSpPr>
          <p:nvPr/>
        </p:nvCxnSpPr>
        <p:spPr>
          <a:xfrm flipH="1">
            <a:off x="2674664" y="3259015"/>
            <a:ext cx="4338039" cy="1277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55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65495"/>
              </p:ext>
            </p:extLst>
          </p:nvPr>
        </p:nvGraphicFramePr>
        <p:xfrm>
          <a:off x="457201" y="1295400"/>
          <a:ext cx="7467601" cy="3551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571"/>
                <a:gridCol w="1233182"/>
                <a:gridCol w="1274286"/>
                <a:gridCol w="1493520"/>
                <a:gridCol w="1269492"/>
                <a:gridCol w="1717550"/>
              </a:tblGrid>
              <a:tr h="41592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1</a:t>
                      </a:r>
                    </a:p>
                    <a:p>
                      <a:r>
                        <a:rPr lang="en-US" dirty="0" smtClean="0"/>
                        <a:t>Photovoltaics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2</a:t>
                      </a:r>
                    </a:p>
                    <a:p>
                      <a:r>
                        <a:rPr lang="en-US" dirty="0" smtClean="0"/>
                        <a:t>Lighting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3</a:t>
                      </a:r>
                    </a:p>
                    <a:p>
                      <a:r>
                        <a:rPr lang="en-US" dirty="0" smtClean="0"/>
                        <a:t>Cooling COP</a:t>
                      </a:r>
                      <a:endParaRPr 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 Elm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</a:t>
                      </a:r>
                      <a:r>
                        <a:rPr lang="en-US" baseline="0" dirty="0" smtClean="0"/>
                        <a:t> Lights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COP</a:t>
                      </a:r>
                      <a:endParaRPr 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 Elm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LED</a:t>
                      </a:r>
                      <a:r>
                        <a:rPr lang="en-US" baseline="0" dirty="0" smtClean="0"/>
                        <a:t> Lights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COP</a:t>
                      </a:r>
                      <a:endParaRPr 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Maple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PV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LED</a:t>
                      </a:r>
                      <a:r>
                        <a:rPr lang="en-US" baseline="0" dirty="0" smtClean="0"/>
                        <a:t> Lights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</a:t>
                      </a:r>
                      <a:r>
                        <a:rPr lang="en-US" dirty="0" smtClean="0"/>
                        <a:t> COP</a:t>
                      </a:r>
                      <a:endParaRPr lang="en-US" dirty="0"/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 Maple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PV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LED</a:t>
                      </a:r>
                      <a:r>
                        <a:rPr lang="en-US" baseline="0" dirty="0" smtClean="0"/>
                        <a:t> Lights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Reg</a:t>
                      </a:r>
                      <a:r>
                        <a:rPr lang="en-US" dirty="0" smtClean="0"/>
                        <a:t> COP</a:t>
                      </a:r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 Elm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r>
                        <a:rPr lang="en-US" baseline="0" dirty="0" smtClean="0"/>
                        <a:t> 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</a:t>
                      </a:r>
                      <a:r>
                        <a:rPr lang="en-US" dirty="0" smtClean="0"/>
                        <a:t> Lights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Reg</a:t>
                      </a:r>
                      <a:r>
                        <a:rPr lang="en-US" dirty="0" smtClean="0"/>
                        <a:t> COP</a:t>
                      </a:r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Maple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PV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LED</a:t>
                      </a:r>
                      <a:r>
                        <a:rPr lang="en-US" baseline="0" dirty="0" smtClean="0"/>
                        <a:t> Lights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Reg</a:t>
                      </a:r>
                      <a:r>
                        <a:rPr lang="en-US" dirty="0" smtClean="0"/>
                        <a:t> COP</a:t>
                      </a:r>
                    </a:p>
                  </a:txBody>
                  <a:tcPr/>
                </a:tc>
              </a:tr>
              <a:tr h="41592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701</a:t>
                      </a:r>
                      <a:r>
                        <a:rPr lang="en-US" baseline="0" dirty="0" smtClean="0"/>
                        <a:t> Elm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Hospital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PV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Reg</a:t>
                      </a:r>
                      <a:r>
                        <a:rPr lang="en-US" dirty="0" smtClean="0"/>
                        <a:t> 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COP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771808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09265" y="820145"/>
            <a:ext cx="1371600" cy="31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5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169</Words>
  <Application>Microsoft Office PowerPoint</Application>
  <PresentationFormat>On-screen Show (4:3)</PresentationFormat>
  <Paragraphs>99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Macumber, Daniel</dc:creator>
  <cp:lastModifiedBy>NREL</cp:lastModifiedBy>
  <cp:revision>14</cp:revision>
  <dcterms:created xsi:type="dcterms:W3CDTF">2006-08-16T00:00:00Z</dcterms:created>
  <dcterms:modified xsi:type="dcterms:W3CDTF">2016-01-21T05:43:54Z</dcterms:modified>
</cp:coreProperties>
</file>