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6FD5-7D95-174F-8CA1-6FDF4DE87F97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79FA-2D98-BF45-8191-62E19AF9B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83000">
              <a:srgbClr val="000000">
                <a:alpha val="83000"/>
              </a:srgbClr>
            </a:gs>
            <a:gs pos="34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2457450" y="3086100"/>
            <a:ext cx="4229100" cy="685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Wave2">
              <a:avLst/>
            </a:prstTxWarp>
            <a:noAutofit/>
            <a:scene3d>
              <a:camera prst="orthographicFront"/>
              <a:lightRig rig="brightRoom" dir="t"/>
            </a:scene3d>
            <a:sp3d extrusionH="57150" contourW="6350" prstMaterial="plastic">
              <a:bevelT w="20320" h="20320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cap="all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>
                    <a:schemeClr val="accent1">
                      <a:satMod val="130000"/>
                      <a:alpha val="60000"/>
                    </a:schemeClr>
                  </a:outerShdw>
                  <a:reflection blurRad="9995" stA="55000" endPos="48000" dist="495" dir="5400000" sy="-100000" algn="bl"/>
                </a:effectLst>
                <a:latin typeface="Handwriting - Dakota"/>
                <a:ea typeface="ＭＳ 明朝"/>
                <a:cs typeface="Apple Chancery"/>
              </a:rPr>
              <a:t>STREAMM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5" name="Picture 4" descr="Macintosh HD:Users:ssides:Desktop:Screen Shot 2014-10-20 at 3.01.5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47" y="3086100"/>
            <a:ext cx="480695" cy="46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 Shot 2014-10-20 at 3.0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04" y="3573882"/>
            <a:ext cx="489238" cy="515124"/>
          </a:xfrm>
          <a:prstGeom prst="rect">
            <a:avLst/>
          </a:prstGeom>
        </p:spPr>
      </p:pic>
      <p:pic>
        <p:nvPicPr>
          <p:cNvPr id="7" name="Picture 6" descr="Screen Shot 2014-10-20 at 3.08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3" y="3269268"/>
            <a:ext cx="839639" cy="565844"/>
          </a:xfrm>
          <a:prstGeom prst="rect">
            <a:avLst/>
          </a:prstGeom>
        </p:spPr>
      </p:pic>
      <p:pic>
        <p:nvPicPr>
          <p:cNvPr id="8" name="Picture 7" descr="Screen Shot 2014-10-20 at 3.12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44" y="2975296"/>
            <a:ext cx="1181016" cy="11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Sides</dc:creator>
  <cp:lastModifiedBy>Scott Sides</cp:lastModifiedBy>
  <cp:revision>3</cp:revision>
  <dcterms:created xsi:type="dcterms:W3CDTF">2014-10-20T21:02:46Z</dcterms:created>
  <dcterms:modified xsi:type="dcterms:W3CDTF">2014-10-20T21:15:25Z</dcterms:modified>
</cp:coreProperties>
</file>