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0" r:id="rId5"/>
    <p:sldId id="264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3505200" cy="67056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Feedstock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1371600"/>
            <a:ext cx="3200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Oil Crops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soybeans and </a:t>
            </a:r>
            <a:r>
              <a:rPr lang="en-US" sz="1400" b="1" dirty="0" err="1" smtClean="0">
                <a:solidFill>
                  <a:schemeClr val="tx1"/>
                </a:solidFill>
              </a:rPr>
              <a:t>sulfowers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2190750"/>
            <a:ext cx="3200400" cy="628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Sugar Crops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cassava and sugarcane)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2895600"/>
            <a:ext cx="320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Starch Crops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rice, maize and wheat)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5226" y="457200"/>
            <a:ext cx="3193774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Lignocellulosic</a:t>
            </a:r>
            <a:r>
              <a:rPr lang="en-US" b="1" dirty="0" smtClean="0">
                <a:solidFill>
                  <a:schemeClr val="tx1"/>
                </a:solidFill>
              </a:rPr>
              <a:t> Crops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</a:t>
            </a:r>
            <a:r>
              <a:rPr lang="en-US" sz="1400" b="1" dirty="0" err="1" smtClean="0">
                <a:solidFill>
                  <a:schemeClr val="tx1"/>
                </a:solidFill>
              </a:rPr>
              <a:t>switchgrass</a:t>
            </a:r>
            <a:r>
              <a:rPr lang="en-US" sz="1400" b="1" dirty="0" smtClean="0">
                <a:solidFill>
                  <a:schemeClr val="tx1"/>
                </a:solidFill>
              </a:rPr>
              <a:t> and reed </a:t>
            </a:r>
            <a:r>
              <a:rPr lang="en-US" sz="1400" b="1" dirty="0" err="1" smtClean="0">
                <a:solidFill>
                  <a:schemeClr val="tx1"/>
                </a:solidFill>
              </a:rPr>
              <a:t>canarygrass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3790950"/>
            <a:ext cx="3200400" cy="1009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Fruits, Vegetables, and Nuts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apples, watermelons, cabbage, asparagus, almonds, pecans)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5486400"/>
            <a:ext cx="3200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Forage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alfalfa and red clover)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" y="6172200"/>
            <a:ext cx="3200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tobacco and coffee)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" y="4876800"/>
            <a:ext cx="3200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Fiber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(e.g., cotton)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49696"/>
            <a:ext cx="3505200" cy="483704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 and/or Power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609601"/>
            <a:ext cx="3505200" cy="318135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Liquid Fuels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Gaseous Fuels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4724400"/>
            <a:ext cx="3505200" cy="9906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886200"/>
            <a:ext cx="3505200" cy="672548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Livestock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5791200"/>
            <a:ext cx="3505200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Other Uses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15200" y="914400"/>
            <a:ext cx="1600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Biodiesel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62599" y="2286000"/>
            <a:ext cx="16465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Ethanol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1600200"/>
            <a:ext cx="16465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Syndiesel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62601" y="9144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Renewable Diesel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1600200"/>
            <a:ext cx="1600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Hydrocarbons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15200" y="2286000"/>
            <a:ext cx="1600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Other Alcohols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62600" y="3124200"/>
            <a:ext cx="167640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Biomethane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315200" y="3124200"/>
            <a:ext cx="1600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Hydrogen</a:t>
            </a:r>
          </a:p>
        </p:txBody>
      </p:sp>
      <p:cxnSp>
        <p:nvCxnSpPr>
          <p:cNvPr id="61" name="Elbow Connector 60"/>
          <p:cNvCxnSpPr>
            <a:stCxn id="3" idx="3"/>
          </p:cNvCxnSpPr>
          <p:nvPr/>
        </p:nvCxnSpPr>
        <p:spPr>
          <a:xfrm>
            <a:off x="3429000" y="1714500"/>
            <a:ext cx="2057400" cy="190500"/>
          </a:xfrm>
          <a:prstGeom prst="bentConnector3">
            <a:avLst>
              <a:gd name="adj1" fmla="val 77053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" idx="3"/>
            <a:endCxn id="15" idx="1"/>
          </p:cNvCxnSpPr>
          <p:nvPr/>
        </p:nvCxnSpPr>
        <p:spPr>
          <a:xfrm>
            <a:off x="3429000" y="1714500"/>
            <a:ext cx="2057400" cy="3505200"/>
          </a:xfrm>
          <a:prstGeom prst="bentConnector3">
            <a:avLst>
              <a:gd name="adj1" fmla="val 28744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" idx="3"/>
            <a:endCxn id="15" idx="1"/>
          </p:cNvCxnSpPr>
          <p:nvPr/>
        </p:nvCxnSpPr>
        <p:spPr>
          <a:xfrm>
            <a:off x="3429000" y="2505075"/>
            <a:ext cx="2057400" cy="2714625"/>
          </a:xfrm>
          <a:prstGeom prst="bentConnector3">
            <a:avLst>
              <a:gd name="adj1" fmla="val 44847"/>
            </a:avLst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" idx="3"/>
          </p:cNvCxnSpPr>
          <p:nvPr/>
        </p:nvCxnSpPr>
        <p:spPr>
          <a:xfrm>
            <a:off x="3429000" y="2505075"/>
            <a:ext cx="2057400" cy="390525"/>
          </a:xfrm>
          <a:prstGeom prst="bentConnector3">
            <a:avLst>
              <a:gd name="adj1" fmla="val 76409"/>
            </a:avLst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" idx="3"/>
          </p:cNvCxnSpPr>
          <p:nvPr/>
        </p:nvCxnSpPr>
        <p:spPr>
          <a:xfrm>
            <a:off x="3429000" y="3276600"/>
            <a:ext cx="2057400" cy="700087"/>
          </a:xfrm>
          <a:prstGeom prst="bentConnector3">
            <a:avLst>
              <a:gd name="adj1" fmla="val 67391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3"/>
          </p:cNvCxnSpPr>
          <p:nvPr/>
        </p:nvCxnSpPr>
        <p:spPr>
          <a:xfrm>
            <a:off x="3429000" y="3276600"/>
            <a:ext cx="2062370" cy="1600200"/>
          </a:xfrm>
          <a:prstGeom prst="bentConnector3">
            <a:avLst>
              <a:gd name="adj1" fmla="val 53855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3"/>
          </p:cNvCxnSpPr>
          <p:nvPr/>
        </p:nvCxnSpPr>
        <p:spPr>
          <a:xfrm>
            <a:off x="3429000" y="3276600"/>
            <a:ext cx="2057400" cy="350043"/>
          </a:xfrm>
          <a:prstGeom prst="bentConnector3">
            <a:avLst>
              <a:gd name="adj1" fmla="val 75765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3433970" y="838200"/>
            <a:ext cx="2057400" cy="152400"/>
          </a:xfrm>
          <a:prstGeom prst="bentConnector3">
            <a:avLst>
              <a:gd name="adj1" fmla="val 76409"/>
            </a:avLst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" idx="3"/>
            <a:endCxn id="17" idx="1"/>
          </p:cNvCxnSpPr>
          <p:nvPr/>
        </p:nvCxnSpPr>
        <p:spPr>
          <a:xfrm>
            <a:off x="3429000" y="838200"/>
            <a:ext cx="2057400" cy="5410200"/>
          </a:xfrm>
          <a:prstGeom prst="bentConnector3">
            <a:avLst>
              <a:gd name="adj1" fmla="val 17490"/>
            </a:avLst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" idx="3"/>
          </p:cNvCxnSpPr>
          <p:nvPr/>
        </p:nvCxnSpPr>
        <p:spPr>
          <a:xfrm>
            <a:off x="3429000" y="4295775"/>
            <a:ext cx="2057400" cy="1266825"/>
          </a:xfrm>
          <a:prstGeom prst="bentConnector3">
            <a:avLst>
              <a:gd name="adj1" fmla="val 35829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3"/>
          </p:cNvCxnSpPr>
          <p:nvPr/>
        </p:nvCxnSpPr>
        <p:spPr>
          <a:xfrm flipV="1">
            <a:off x="3429000" y="4419600"/>
            <a:ext cx="2057400" cy="1371600"/>
          </a:xfrm>
          <a:prstGeom prst="bentConnector3">
            <a:avLst>
              <a:gd name="adj1" fmla="val 21014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" idx="3"/>
          </p:cNvCxnSpPr>
          <p:nvPr/>
        </p:nvCxnSpPr>
        <p:spPr>
          <a:xfrm>
            <a:off x="3429000" y="5143500"/>
            <a:ext cx="2057400" cy="876300"/>
          </a:xfrm>
          <a:prstGeom prst="bentConnector3">
            <a:avLst>
              <a:gd name="adj1" fmla="val 13929"/>
            </a:avLst>
          </a:prstGeom>
          <a:ln w="508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1" idx="3"/>
          </p:cNvCxnSpPr>
          <p:nvPr/>
        </p:nvCxnSpPr>
        <p:spPr>
          <a:xfrm flipV="1">
            <a:off x="3429000" y="6324600"/>
            <a:ext cx="2057400" cy="152400"/>
          </a:xfrm>
          <a:prstGeom prst="bentConnector3">
            <a:avLst>
              <a:gd name="adj1" fmla="val 13285"/>
            </a:avLst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" idx="3"/>
            <a:endCxn id="16" idx="1"/>
          </p:cNvCxnSpPr>
          <p:nvPr/>
        </p:nvCxnSpPr>
        <p:spPr>
          <a:xfrm>
            <a:off x="3429000" y="1714500"/>
            <a:ext cx="2057400" cy="2507974"/>
          </a:xfrm>
          <a:prstGeom prst="bentConnector3">
            <a:avLst>
              <a:gd name="adj1" fmla="val 60306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5504622" y="606286"/>
            <a:ext cx="3486978" cy="31846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04622" y="49697"/>
            <a:ext cx="3486978" cy="4837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stCxn id="6" idx="3"/>
          </p:cNvCxnSpPr>
          <p:nvPr/>
        </p:nvCxnSpPr>
        <p:spPr>
          <a:xfrm flipV="1">
            <a:off x="3429000" y="443948"/>
            <a:ext cx="2209800" cy="394252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114800" y="2133600"/>
            <a:ext cx="14478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1676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ODBC</a:t>
            </a:r>
            <a:r>
              <a:rPr lang="en-US" sz="1600" dirty="0" smtClean="0">
                <a:solidFill>
                  <a:schemeClr val="tx1"/>
                </a:solidFill>
              </a:rPr>
              <a:t>, Microsoft Query, </a:t>
            </a:r>
            <a:r>
              <a:rPr lang="en-US" sz="1600" smtClean="0">
                <a:solidFill>
                  <a:schemeClr val="tx1"/>
                </a:solidFill>
              </a:rPr>
              <a:t>Visual Basic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5400000" flipH="1" flipV="1">
            <a:off x="3467100" y="2933700"/>
            <a:ext cx="304800" cy="990600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2450" y="439144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863" y="5676900"/>
            <a:ext cx="1219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STELLA® 9.X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0971" y="342900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1" idx="0"/>
            <a:endCxn id="2" idx="4"/>
          </p:cNvCxnSpPr>
          <p:nvPr/>
        </p:nvCxnSpPr>
        <p:spPr>
          <a:xfrm rot="16200000" flipV="1">
            <a:off x="6392932" y="2141468"/>
            <a:ext cx="457200" cy="2117863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1371600" y="5105400"/>
            <a:ext cx="1143000" cy="11430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Reporting&amp;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80" idx="1"/>
            <a:endCxn id="26" idx="1"/>
          </p:cNvCxnSpPr>
          <p:nvPr/>
        </p:nvCxnSpPr>
        <p:spPr>
          <a:xfrm rot="10800000" flipV="1">
            <a:off x="1371600" y="571500"/>
            <a:ext cx="1295400" cy="5105399"/>
          </a:xfrm>
          <a:prstGeom prst="curvedConnector3">
            <a:avLst>
              <a:gd name="adj1" fmla="val 14322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2" idx="1"/>
            <a:endCxn id="26" idx="1"/>
          </p:cNvCxnSpPr>
          <p:nvPr/>
        </p:nvCxnSpPr>
        <p:spPr>
          <a:xfrm rot="10800000" flipV="1">
            <a:off x="1371600" y="2781300"/>
            <a:ext cx="228600" cy="2895599"/>
          </a:xfrm>
          <a:prstGeom prst="curvedConnector3">
            <a:avLst>
              <a:gd name="adj1" fmla="val 20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05000" y="1295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124200" y="1714504"/>
            <a:ext cx="990600" cy="87629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2" idx="3"/>
            <a:endCxn id="2" idx="2"/>
          </p:cNvCxnSpPr>
          <p:nvPr/>
        </p:nvCxnSpPr>
        <p:spPr>
          <a:xfrm>
            <a:off x="2819400" y="2781301"/>
            <a:ext cx="1295400" cy="1904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0" idx="3"/>
            <a:endCxn id="2" idx="1"/>
          </p:cNvCxnSpPr>
          <p:nvPr/>
        </p:nvCxnSpPr>
        <p:spPr>
          <a:xfrm>
            <a:off x="3886200" y="571501"/>
            <a:ext cx="952500" cy="15620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9" idx="4"/>
          </p:cNvCxnSpPr>
          <p:nvPr/>
        </p:nvCxnSpPr>
        <p:spPr>
          <a:xfrm rot="10800000">
            <a:off x="5261943" y="5448302"/>
            <a:ext cx="1808921" cy="6857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7" idx="1"/>
            <a:endCxn id="26" idx="1"/>
          </p:cNvCxnSpPr>
          <p:nvPr/>
        </p:nvCxnSpPr>
        <p:spPr>
          <a:xfrm rot="10800000" flipV="1">
            <a:off x="1371600" y="1714500"/>
            <a:ext cx="533400" cy="3962399"/>
          </a:xfrm>
          <a:prstGeom prst="curvedConnector3">
            <a:avLst>
              <a:gd name="adj1" fmla="val 172671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"/>
          <p:cNvCxnSpPr>
            <a:stCxn id="9" idx="2"/>
            <a:endCxn id="4" idx="2"/>
          </p:cNvCxnSpPr>
          <p:nvPr/>
        </p:nvCxnSpPr>
        <p:spPr>
          <a:xfrm rot="10800000">
            <a:off x="3124200" y="4495801"/>
            <a:ext cx="1238250" cy="424071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22"/>
          <p:cNvCxnSpPr>
            <a:stCxn id="10" idx="0"/>
            <a:endCxn id="11" idx="4"/>
          </p:cNvCxnSpPr>
          <p:nvPr/>
        </p:nvCxnSpPr>
        <p:spPr>
          <a:xfrm rot="5400000" flipH="1" flipV="1">
            <a:off x="7084944" y="5081381"/>
            <a:ext cx="1191039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23622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152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ArcGIS</a:t>
            </a:r>
            <a:r>
              <a:rPr lang="en-US" dirty="0" smtClean="0">
                <a:solidFill>
                  <a:schemeClr val="tx1"/>
                </a:solidFill>
              </a:rPr>
              <a:t>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Elbow Connector 5"/>
          <p:cNvCxnSpPr>
            <a:endCxn id="4" idx="2"/>
          </p:cNvCxnSpPr>
          <p:nvPr/>
        </p:nvCxnSpPr>
        <p:spPr>
          <a:xfrm rot="10800000">
            <a:off x="3124200" y="4495800"/>
            <a:ext cx="3962400" cy="1905002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15000" y="3505200"/>
            <a:ext cx="137160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1219200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6200" y="5562600"/>
            <a:ext cx="1371600" cy="762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5562600"/>
            <a:ext cx="1524000" cy="762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Curved Connector 9"/>
          <p:cNvCxnSpPr>
            <a:stCxn id="7" idx="6"/>
            <a:endCxn id="39" idx="1"/>
          </p:cNvCxnSpPr>
          <p:nvPr/>
        </p:nvCxnSpPr>
        <p:spPr>
          <a:xfrm>
            <a:off x="7086600" y="3825240"/>
            <a:ext cx="609600" cy="5816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6"/>
            <a:endCxn id="17" idx="1"/>
          </p:cNvCxnSpPr>
          <p:nvPr/>
        </p:nvCxnSpPr>
        <p:spPr>
          <a:xfrm flipV="1">
            <a:off x="7086600" y="2832100"/>
            <a:ext cx="609600" cy="9931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400800" y="54864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400800" y="1066800"/>
            <a:ext cx="1447800" cy="9397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657600" y="54864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2463800"/>
            <a:ext cx="1371600" cy="736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Blue Water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er Mg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96200" y="4038600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Green Water per Mg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24" idx="0"/>
            <a:endCxn id="39" idx="2"/>
          </p:cNvCxnSpPr>
          <p:nvPr/>
        </p:nvCxnSpPr>
        <p:spPr>
          <a:xfrm rot="5400000" flipH="1" flipV="1">
            <a:off x="7988300" y="5168900"/>
            <a:ext cx="7874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" idx="2"/>
            <a:endCxn id="17" idx="0"/>
          </p:cNvCxnSpPr>
          <p:nvPr/>
        </p:nvCxnSpPr>
        <p:spPr>
          <a:xfrm rot="5400000">
            <a:off x="8102600" y="2184400"/>
            <a:ext cx="5588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72000" y="4038600"/>
            <a:ext cx="1676400" cy="6400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4"/>
            <a:endCxn id="16" idx="0"/>
          </p:cNvCxnSpPr>
          <p:nvPr/>
        </p:nvCxnSpPr>
        <p:spPr>
          <a:xfrm rot="16200000" flipH="1">
            <a:off x="5990587" y="4098286"/>
            <a:ext cx="807726" cy="19685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8" idx="0"/>
            <a:endCxn id="35" idx="2"/>
          </p:cNvCxnSpPr>
          <p:nvPr/>
        </p:nvCxnSpPr>
        <p:spPr>
          <a:xfrm rot="5400000" flipH="1" flipV="1">
            <a:off x="5378450" y="2038350"/>
            <a:ext cx="2032001" cy="19685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4290" y="4191000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of Max. Temp.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of Min. Temp.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9078" y="1828799"/>
            <a:ext cx="1531121" cy="700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0960" y="6141720"/>
            <a:ext cx="2225040" cy="6400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632014" y="809310"/>
            <a:ext cx="131656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84508" y="809310"/>
            <a:ext cx="131656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Longitude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746607" y="1993899"/>
            <a:ext cx="63076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54582" y="316442"/>
            <a:ext cx="11557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 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490491" y="1371600"/>
            <a:ext cx="11430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Latitude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214770" y="1396999"/>
            <a:ext cx="121496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Run 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9195091" y="1968499"/>
            <a:ext cx="1295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 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57200" y="3124200"/>
            <a:ext cx="1638799" cy="868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reference </a:t>
            </a:r>
            <a:r>
              <a:rPr lang="en-US" sz="1400" b="1" dirty="0">
                <a:solidFill>
                  <a:schemeClr val="tx1"/>
                </a:solidFill>
              </a:rPr>
              <a:t>surface</a:t>
            </a:r>
          </a:p>
        </p:txBody>
      </p:sp>
      <p:cxnSp>
        <p:nvCxnSpPr>
          <p:cNvPr id="87" name="Curved Connector 86"/>
          <p:cNvCxnSpPr>
            <a:stCxn id="73" idx="0"/>
            <a:endCxn id="86" idx="4"/>
          </p:cNvCxnSpPr>
          <p:nvPr/>
        </p:nvCxnSpPr>
        <p:spPr>
          <a:xfrm rot="5400000" flipH="1" flipV="1">
            <a:off x="1176462" y="4090863"/>
            <a:ext cx="198120" cy="2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86" idx="6"/>
            <a:endCxn id="48" idx="2"/>
          </p:cNvCxnSpPr>
          <p:nvPr/>
        </p:nvCxnSpPr>
        <p:spPr>
          <a:xfrm>
            <a:off x="2095999" y="3558540"/>
            <a:ext cx="2476001" cy="80009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76" idx="4"/>
            <a:endCxn id="86" idx="0"/>
          </p:cNvCxnSpPr>
          <p:nvPr/>
        </p:nvCxnSpPr>
        <p:spPr>
          <a:xfrm rot="16200000" flipH="1">
            <a:off x="758121" y="2605721"/>
            <a:ext cx="594996" cy="4419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1920240" y="5135880"/>
            <a:ext cx="1737360" cy="73152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Texture of Soil?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4511040" y="2621280"/>
            <a:ext cx="1737360" cy="73152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Type?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stCxn id="86" idx="0"/>
            <a:endCxn id="196" idx="2"/>
          </p:cNvCxnSpPr>
          <p:nvPr/>
        </p:nvCxnSpPr>
        <p:spPr>
          <a:xfrm rot="5400000" flipH="1" flipV="1">
            <a:off x="1624704" y="2576706"/>
            <a:ext cx="199390" cy="895599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51" idx="0"/>
            <a:endCxn id="196" idx="3"/>
          </p:cNvCxnSpPr>
          <p:nvPr/>
        </p:nvCxnSpPr>
        <p:spPr>
          <a:xfrm rot="16200000" flipV="1">
            <a:off x="1663033" y="4009993"/>
            <a:ext cx="1899455" cy="352320"/>
          </a:xfrm>
          <a:prstGeom prst="curvedConnector3">
            <a:avLst>
              <a:gd name="adj1" fmla="val 9486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76" idx="6"/>
            <a:endCxn id="196" idx="1"/>
          </p:cNvCxnSpPr>
          <p:nvPr/>
        </p:nvCxnSpPr>
        <p:spPr>
          <a:xfrm>
            <a:off x="1600199" y="2179002"/>
            <a:ext cx="836401" cy="434192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1" y="0"/>
            <a:ext cx="5011848" cy="192278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 by Crop Type.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Infiltration Depth?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Wetting Event Interval?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 by Crop Type.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 of Dormancy.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Start of Dormancy.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Curved Connector 103"/>
          <p:cNvCxnSpPr>
            <a:stCxn id="103" idx="2"/>
            <a:endCxn id="196" idx="0"/>
          </p:cNvCxnSpPr>
          <p:nvPr/>
        </p:nvCxnSpPr>
        <p:spPr>
          <a:xfrm rot="16200000" flipH="1">
            <a:off x="2509753" y="1918951"/>
            <a:ext cx="561339" cy="5689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77" idx="6"/>
            <a:endCxn id="36" idx="1"/>
          </p:cNvCxnSpPr>
          <p:nvPr/>
        </p:nvCxnSpPr>
        <p:spPr>
          <a:xfrm flipV="1">
            <a:off x="2286000" y="5956300"/>
            <a:ext cx="1371600" cy="5054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55" idx="2"/>
            <a:endCxn id="7" idx="1"/>
          </p:cNvCxnSpPr>
          <p:nvPr/>
        </p:nvCxnSpPr>
        <p:spPr>
          <a:xfrm rot="16200000" flipH="1">
            <a:off x="5524724" y="3207796"/>
            <a:ext cx="246138" cy="5361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9178599" y="2539999"/>
            <a:ext cx="1295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Number Days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4" name="Curved Connector 153"/>
          <p:cNvCxnSpPr>
            <a:stCxn id="51" idx="2"/>
            <a:endCxn id="36" idx="1"/>
          </p:cNvCxnSpPr>
          <p:nvPr/>
        </p:nvCxnSpPr>
        <p:spPr>
          <a:xfrm rot="16200000" flipH="1">
            <a:off x="3178810" y="5477510"/>
            <a:ext cx="88900" cy="86868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51" idx="3"/>
            <a:endCxn id="16" idx="0"/>
          </p:cNvCxnSpPr>
          <p:nvPr/>
        </p:nvCxnSpPr>
        <p:spPr>
          <a:xfrm flipV="1">
            <a:off x="3657600" y="5486400"/>
            <a:ext cx="3721101" cy="15240"/>
          </a:xfrm>
          <a:prstGeom prst="curvedConnector4">
            <a:avLst>
              <a:gd name="adj1" fmla="val 36860"/>
              <a:gd name="adj2" fmla="val 1286142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6" idx="0"/>
            <a:endCxn id="35" idx="2"/>
          </p:cNvCxnSpPr>
          <p:nvPr/>
        </p:nvCxnSpPr>
        <p:spPr>
          <a:xfrm rot="5400000" flipH="1" flipV="1">
            <a:off x="5638801" y="3746500"/>
            <a:ext cx="347980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2172199" y="2484119"/>
            <a:ext cx="1805441" cy="881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7" name="Curved Connector 236"/>
          <p:cNvCxnSpPr>
            <a:stCxn id="196" idx="4"/>
            <a:endCxn id="48" idx="1"/>
          </p:cNvCxnSpPr>
          <p:nvPr/>
        </p:nvCxnSpPr>
        <p:spPr>
          <a:xfrm rot="16200000" flipH="1">
            <a:off x="3562793" y="2877626"/>
            <a:ext cx="766837" cy="17425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Diamond 245"/>
          <p:cNvSpPr/>
          <p:nvPr/>
        </p:nvSpPr>
        <p:spPr>
          <a:xfrm>
            <a:off x="2743200" y="4602480"/>
            <a:ext cx="2048051" cy="73152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0" name="Curved Connector 259"/>
          <p:cNvCxnSpPr>
            <a:stCxn id="246" idx="3"/>
            <a:endCxn id="48" idx="3"/>
          </p:cNvCxnSpPr>
          <p:nvPr/>
        </p:nvCxnSpPr>
        <p:spPr>
          <a:xfrm flipV="1">
            <a:off x="4791251" y="4584937"/>
            <a:ext cx="26252" cy="38330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Diamond 288"/>
          <p:cNvSpPr/>
          <p:nvPr/>
        </p:nvSpPr>
        <p:spPr>
          <a:xfrm>
            <a:off x="3566462" y="1219200"/>
            <a:ext cx="2606040" cy="13716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3" name="Diamond 322"/>
          <p:cNvSpPr/>
          <p:nvPr/>
        </p:nvSpPr>
        <p:spPr>
          <a:xfrm>
            <a:off x="5029200" y="0"/>
            <a:ext cx="2362200" cy="76200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 by Crop Type?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4" name="Curved Connector 343"/>
          <p:cNvCxnSpPr>
            <a:stCxn id="289" idx="2"/>
            <a:endCxn id="196" idx="6"/>
          </p:cNvCxnSpPr>
          <p:nvPr/>
        </p:nvCxnSpPr>
        <p:spPr>
          <a:xfrm rot="5400000">
            <a:off x="4256556" y="2311884"/>
            <a:ext cx="334010" cy="891842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346"/>
          <p:cNvCxnSpPr>
            <a:stCxn id="323" idx="2"/>
            <a:endCxn id="7" idx="0"/>
          </p:cNvCxnSpPr>
          <p:nvPr/>
        </p:nvCxnSpPr>
        <p:spPr>
          <a:xfrm rot="16200000" flipH="1">
            <a:off x="4933951" y="2038350"/>
            <a:ext cx="2743199" cy="1905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55" idx="1"/>
            <a:endCxn id="196" idx="6"/>
          </p:cNvCxnSpPr>
          <p:nvPr/>
        </p:nvCxnSpPr>
        <p:spPr>
          <a:xfrm rot="10800000">
            <a:off x="3977640" y="2924810"/>
            <a:ext cx="533400" cy="6223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343400" y="6400800"/>
            <a:ext cx="2628900" cy="44196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4" idx="1"/>
            <a:endCxn id="36" idx="1"/>
          </p:cNvCxnSpPr>
          <p:nvPr/>
        </p:nvCxnSpPr>
        <p:spPr>
          <a:xfrm rot="10800000">
            <a:off x="3657600" y="5956300"/>
            <a:ext cx="685800" cy="665480"/>
          </a:xfrm>
          <a:prstGeom prst="curvedConnector3">
            <a:avLst>
              <a:gd name="adj1" fmla="val 133333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4" idx="3"/>
            <a:endCxn id="16" idx="2"/>
          </p:cNvCxnSpPr>
          <p:nvPr/>
        </p:nvCxnSpPr>
        <p:spPr>
          <a:xfrm flipV="1">
            <a:off x="6972300" y="6426199"/>
            <a:ext cx="406401" cy="195581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2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5779" y="2137410"/>
            <a:ext cx="8161021" cy="152019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2362200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Cligen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362200"/>
            <a:ext cx="1312164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Statsgo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1560" y="251460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780" y="152400"/>
            <a:ext cx="6652260" cy="14478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Flow Management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038600"/>
            <a:ext cx="493014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4038600"/>
            <a:ext cx="144780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533400"/>
            <a:ext cx="2286000" cy="762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20540" y="533400"/>
            <a:ext cx="2286000" cy="762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ODBC 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3889" y="5501640"/>
            <a:ext cx="1349691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Statsgo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3890" y="4400550"/>
            <a:ext cx="134969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Cligen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85160" y="4572000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108836" y="4953000"/>
            <a:ext cx="939164" cy="777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569017" y="825817"/>
            <a:ext cx="762000" cy="20059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86764" y="3522344"/>
            <a:ext cx="864872" cy="777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78040" y="403860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68340" y="4800600"/>
            <a:ext cx="124206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Results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345682" y="478155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Results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6558915" y="3206115"/>
            <a:ext cx="1177289" cy="10972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22820" y="152400"/>
            <a:ext cx="1775460" cy="14478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67600" y="1143000"/>
            <a:ext cx="1442085" cy="304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VBA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758941" y="455297"/>
            <a:ext cx="937259" cy="777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3355848" y="658368"/>
            <a:ext cx="1216152" cy="4846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3670935" y="3206115"/>
            <a:ext cx="1177289" cy="10972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312</Words>
  <Application>Microsoft Office PowerPoint</Application>
  <PresentationFormat>On-screen Show (4:3)</PresentationFormat>
  <Paragraphs>119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66</cp:revision>
  <dcterms:created xsi:type="dcterms:W3CDTF">2013-03-06T21:58:26Z</dcterms:created>
  <dcterms:modified xsi:type="dcterms:W3CDTF">2013-09-30T15:25:34Z</dcterms:modified>
</cp:coreProperties>
</file>