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-72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2531-0DF7-4DD8-9B2D-4611DCE1D55E}" type="datetimeFigureOut">
              <a:rPr lang="en-US" smtClean="0"/>
              <a:pPr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08638" y="2971800"/>
            <a:ext cx="5926450" cy="753587"/>
            <a:chOff x="1108638" y="2971800"/>
            <a:chExt cx="5926450" cy="7535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9569" y="3286125"/>
              <a:ext cx="14763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038600" y="2971800"/>
              <a:ext cx="10775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Average by State</a:t>
              </a:r>
              <a:endParaRPr lang="en-US" sz="8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464673" y="3149956"/>
              <a:ext cx="126643" cy="113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06288" y="3263722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Box and whiskers data within 1.5 times the IQR</a:t>
              </a:r>
              <a:br>
                <a:rPr lang="en-US" sz="8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endParaRPr lang="en-US" sz="8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08638" y="3250844"/>
              <a:ext cx="3037258" cy="370354"/>
              <a:chOff x="3989224" y="3649025"/>
              <a:chExt cx="3037258" cy="37035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989224" y="3649025"/>
                <a:ext cx="1042252" cy="370354"/>
                <a:chOff x="3962400" y="3587839"/>
                <a:chExt cx="1042252" cy="370354"/>
              </a:xfrm>
            </p:grpSpPr>
            <p:sp>
              <p:nvSpPr>
                <p:cNvPr id="5" name="Flowchart: Connector 4"/>
                <p:cNvSpPr>
                  <a:spLocks noChangeAspect="1"/>
                </p:cNvSpPr>
                <p:nvPr/>
              </p:nvSpPr>
              <p:spPr>
                <a:xfrm>
                  <a:off x="3962400" y="3657600"/>
                  <a:ext cx="91440" cy="91440"/>
                </a:xfrm>
                <a:prstGeom prst="flowChartConnector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" name="Flowchart: Connector 5"/>
                <p:cNvSpPr>
                  <a:spLocks noChangeAspect="1"/>
                </p:cNvSpPr>
                <p:nvPr/>
              </p:nvSpPr>
              <p:spPr>
                <a:xfrm>
                  <a:off x="3962400" y="3810000"/>
                  <a:ext cx="91440" cy="91440"/>
                </a:xfrm>
                <a:prstGeom prst="flowChartConnector">
                  <a:avLst/>
                </a:prstGeom>
                <a:solidFill>
                  <a:srgbClr val="00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082605" y="3587839"/>
                  <a:ext cx="8242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Blue Water</a:t>
                  </a:r>
                  <a:endParaRPr lang="en-US" sz="900" dirty="0"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082605" y="3727361"/>
                  <a:ext cx="9220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Green Water</a:t>
                  </a:r>
                  <a:endParaRPr lang="en-US" sz="900" dirty="0"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197682" y="367047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ight Arrow 19"/>
              <p:cNvSpPr>
                <a:spLocks noChangeAspect="1"/>
              </p:cNvSpPr>
              <p:nvPr/>
            </p:nvSpPr>
            <p:spPr>
              <a:xfrm>
                <a:off x="4997005" y="3765995"/>
                <a:ext cx="228600" cy="131901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>
            <a:spLocks noChangeAspect="1"/>
          </p:cNvSpPr>
          <p:nvPr/>
        </p:nvSpPr>
        <p:spPr>
          <a:xfrm>
            <a:off x="838206" y="4800601"/>
            <a:ext cx="6658298" cy="738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Cligen</a:t>
            </a:r>
            <a:r>
              <a:rPr lang="en-US" sz="2400" dirty="0" smtClean="0"/>
              <a:t> Station Locations</a:t>
            </a:r>
            <a:endParaRPr lang="en-US" sz="2400" dirty="0"/>
          </a:p>
        </p:txBody>
      </p:sp>
      <p:sp>
        <p:nvSpPr>
          <p:cNvPr id="27" name="Up-Down Arrow 26"/>
          <p:cNvSpPr/>
          <p:nvPr/>
        </p:nvSpPr>
        <p:spPr>
          <a:xfrm>
            <a:off x="2362200" y="4267200"/>
            <a:ext cx="304800" cy="8382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884225" y="39277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Musym</a:t>
            </a:r>
            <a:r>
              <a:rPr lang="en-US" dirty="0" smtClean="0">
                <a:solidFill>
                  <a:schemeClr val="bg1"/>
                </a:solidFill>
              </a:rPr>
              <a:t>  STATSGO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map units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631870" y="3373581"/>
            <a:ext cx="290945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884225" y="30895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Available Water Capacity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925" y="4475010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Spatial Join</a:t>
            </a:r>
            <a:endParaRPr lang="en-US" i="1" dirty="0"/>
          </a:p>
        </p:txBody>
      </p:sp>
      <p:sp>
        <p:nvSpPr>
          <p:cNvPr id="19" name="Up Arrow 18"/>
          <p:cNvSpPr/>
          <p:nvPr/>
        </p:nvSpPr>
        <p:spPr>
          <a:xfrm>
            <a:off x="5618015" y="2507670"/>
            <a:ext cx="304800" cy="75507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884225" y="2209800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Non-Irrigated </a:t>
            </a:r>
          </a:p>
          <a:p>
            <a:pPr algn="ctr"/>
            <a:r>
              <a:rPr lang="en-US" dirty="0" smtClean="0"/>
              <a:t>Crop Yields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5604160" y="1600200"/>
            <a:ext cx="304800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>
            <a:spLocks noChangeAspect="1"/>
          </p:cNvSpPr>
          <p:nvPr/>
        </p:nvSpPr>
        <p:spPr>
          <a:xfrm>
            <a:off x="2583870" y="1447800"/>
            <a:ext cx="3962400" cy="426720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Planting and Harvesting Dates by Crop &amp; State</a:t>
            </a:r>
            <a:endParaRPr lang="en-US" sz="1600" dirty="0"/>
          </a:p>
        </p:txBody>
      </p:sp>
      <p:sp>
        <p:nvSpPr>
          <p:cNvPr id="30" name="Right Brace 29"/>
          <p:cNvSpPr/>
          <p:nvPr/>
        </p:nvSpPr>
        <p:spPr>
          <a:xfrm>
            <a:off x="6830290" y="2133599"/>
            <a:ext cx="228600" cy="148936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66799" y="3972580"/>
            <a:ext cx="55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33" name="Left Brace 32"/>
          <p:cNvSpPr/>
          <p:nvPr/>
        </p:nvSpPr>
        <p:spPr>
          <a:xfrm>
            <a:off x="1711035" y="3810000"/>
            <a:ext cx="117765" cy="838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2438399" y="1143000"/>
            <a:ext cx="152401" cy="914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28800" y="1351300"/>
            <a:ext cx="55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86585" y="2590800"/>
            <a:ext cx="55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C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ewarner</cp:lastModifiedBy>
  <cp:revision>7</cp:revision>
  <dcterms:created xsi:type="dcterms:W3CDTF">2014-08-01T21:20:13Z</dcterms:created>
  <dcterms:modified xsi:type="dcterms:W3CDTF">2014-08-04T18:04:06Z</dcterms:modified>
</cp:coreProperties>
</file>