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4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5F128-A500-4206-88CA-6C72C471539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E913-7879-4F93-AD72-ABFC8999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6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IGEN TEMP DASH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599" y="3814545"/>
            <a:ext cx="4627563" cy="205285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BioSpatial</a:t>
            </a:r>
            <a:r>
              <a:rPr lang="en-US" dirty="0" smtClean="0"/>
              <a:t> H</a:t>
            </a:r>
            <a:r>
              <a:rPr lang="en-US" baseline="-25000" dirty="0" smtClean="0"/>
              <a:t>2</a:t>
            </a:r>
            <a:r>
              <a:rPr lang="en-US" dirty="0" smtClean="0"/>
              <a:t>O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272934"/>
          </a:xfrm>
        </p:spPr>
        <p:txBody>
          <a:bodyPr/>
          <a:lstStyle/>
          <a:p>
            <a:r>
              <a:rPr lang="en-US" dirty="0" smtClean="0"/>
              <a:t>Scenario-based water </a:t>
            </a:r>
            <a:r>
              <a:rPr lang="en-US" dirty="0" err="1" smtClean="0"/>
              <a:t>footprinting</a:t>
            </a:r>
            <a:r>
              <a:rPr lang="en-US" dirty="0" smtClean="0"/>
              <a:t> of agricultural feedstocks</a:t>
            </a:r>
          </a:p>
          <a:p>
            <a:r>
              <a:rPr lang="en-US" dirty="0" smtClean="0"/>
              <a:t>Combines soil and climate data layers to estimate rain water (green) use </a:t>
            </a:r>
            <a:r>
              <a:rPr lang="en-US" smtClean="0"/>
              <a:t>and potential irrigation </a:t>
            </a:r>
            <a:r>
              <a:rPr lang="en-US" dirty="0" smtClean="0"/>
              <a:t>water (blue) use</a:t>
            </a:r>
            <a:endParaRPr lang="en-US" dirty="0"/>
          </a:p>
        </p:txBody>
      </p:sp>
      <p:pic>
        <p:nvPicPr>
          <p:cNvPr id="6" name="Picture 5" descr="Soil_STATSG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200" y="3810000"/>
            <a:ext cx="2946558" cy="2276887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3" y="3151178"/>
            <a:ext cx="2230437" cy="370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8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BioSpatial H2O Model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BioSpatial H2O Model</dc:title>
  <dc:creator>ewarner</dc:creator>
  <cp:lastModifiedBy>ewarner</cp:lastModifiedBy>
  <cp:revision>2</cp:revision>
  <dcterms:created xsi:type="dcterms:W3CDTF">2015-11-10T23:28:08Z</dcterms:created>
  <dcterms:modified xsi:type="dcterms:W3CDTF">2015-11-10T23:42:56Z</dcterms:modified>
</cp:coreProperties>
</file>