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61" r:id="rId3"/>
    <p:sldId id="257" r:id="rId4"/>
    <p:sldId id="259" r:id="rId5"/>
    <p:sldId id="260" r:id="rId6"/>
    <p:sldId id="258" r:id="rId7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51"/>
    <p:restoredTop sz="94638"/>
  </p:normalViewPr>
  <p:slideViewPr>
    <p:cSldViewPr snapToGrid="0">
      <p:cViewPr>
        <p:scale>
          <a:sx n="88" d="100"/>
          <a:sy n="88" d="100"/>
        </p:scale>
        <p:origin x="216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D5E46-8B3A-A74F-9AB2-50466DF7788E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C3916-E982-144C-8B92-B76DA21A3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33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52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79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greedy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32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5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C3916-E982-144C-8B92-B76DA21A34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76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36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7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6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56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80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5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6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6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F4E31-0BCA-2245-9791-A4C408B86257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03B93-81EB-3342-ABFB-1C69143D91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0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C3DC8F3-D484-D616-64E1-7EE92DAF4739}"/>
              </a:ext>
            </a:extLst>
          </p:cNvPr>
          <p:cNvGrpSpPr/>
          <p:nvPr/>
        </p:nvGrpSpPr>
        <p:grpSpPr>
          <a:xfrm>
            <a:off x="-86359" y="4553078"/>
            <a:ext cx="12022904" cy="1541335"/>
            <a:chOff x="287587" y="1816838"/>
            <a:chExt cx="12022904" cy="154133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6E5B883-4345-03B9-E132-5A7B7B758435}"/>
                </a:ext>
              </a:extLst>
            </p:cNvPr>
            <p:cNvCxnSpPr>
              <a:cxnSpLocks/>
              <a:stCxn id="14" idx="3"/>
              <a:endCxn id="36" idx="5"/>
            </p:cNvCxnSpPr>
            <p:nvPr/>
          </p:nvCxnSpPr>
          <p:spPr>
            <a:xfrm>
              <a:off x="6540990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3049236" y="1816838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373946" y="1820143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Direction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90CAA-70EC-48C9-007B-B2D566437053}"/>
                </a:ext>
              </a:extLst>
            </p:cNvPr>
            <p:cNvSpPr/>
            <p:nvPr/>
          </p:nvSpPr>
          <p:spPr>
            <a:xfrm>
              <a:off x="5270990" y="2492926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LUT</a:t>
              </a:r>
              <a:endParaRPr lang="en-US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DC0098F-A7DA-C466-E396-C8FC2C71B649}"/>
                </a:ext>
              </a:extLst>
            </p:cNvPr>
            <p:cNvSpPr/>
            <p:nvPr/>
          </p:nvSpPr>
          <p:spPr>
            <a:xfrm>
              <a:off x="287587" y="2667298"/>
              <a:ext cx="233003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Freestream Wind Magnitude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2617622" y="2162278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3153-275D-B19F-BBC8-2E8A0DFB94F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2531263" y="3012736"/>
              <a:ext cx="27397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ECE2C5F4-60F8-F370-F1FA-8AD245C386CE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319236" y="2162278"/>
              <a:ext cx="951754" cy="501717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D4E4DC2-B7A6-8E0E-0155-ADD66FCD3F7B}"/>
                </a:ext>
              </a:extLst>
            </p:cNvPr>
            <p:cNvSpPr/>
            <p:nvPr/>
          </p:nvSpPr>
          <p:spPr>
            <a:xfrm>
              <a:off x="6941452" y="2492931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Offsets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239029E-BD83-513F-253F-EE3E17C31DC0}"/>
                </a:ext>
              </a:extLst>
            </p:cNvPr>
            <p:cNvSpPr/>
            <p:nvPr/>
          </p:nvSpPr>
          <p:spPr>
            <a:xfrm>
              <a:off x="9330136" y="2542530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+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-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1311844-B698-E3D8-D36B-ED7B9722B98E}"/>
                </a:ext>
              </a:extLst>
            </p:cNvPr>
            <p:cNvCxnSpPr>
              <a:cxnSpLocks/>
              <a:stCxn id="36" idx="2"/>
              <a:endCxn id="37" idx="2"/>
            </p:cNvCxnSpPr>
            <p:nvPr/>
          </p:nvCxnSpPr>
          <p:spPr>
            <a:xfrm flipV="1">
              <a:off x="8843315" y="2838366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Elbow Connector 41">
              <a:extLst>
                <a:ext uri="{FF2B5EF4-FFF2-40B4-BE49-F238E27FC236}">
                  <a16:creationId xmlns:a16="http://schemas.microsoft.com/office/drawing/2014/main" id="{85E35C65-C248-1EE2-4516-6C6010906339}"/>
                </a:ext>
              </a:extLst>
            </p:cNvPr>
            <p:cNvCxnSpPr>
              <a:cxnSpLocks/>
              <a:stCxn id="13" idx="1"/>
              <a:endCxn id="37" idx="0"/>
            </p:cNvCxnSpPr>
            <p:nvPr/>
          </p:nvCxnSpPr>
          <p:spPr>
            <a:xfrm rot="16200000" flipH="1">
              <a:off x="5264453" y="-1818988"/>
              <a:ext cx="722387" cy="8000649"/>
            </a:xfrm>
            <a:prstGeom prst="bentConnector3">
              <a:avLst>
                <a:gd name="adj1" fmla="val -3164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2D08C36-1977-9189-85B8-E8132425FD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21807" y="2850757"/>
              <a:ext cx="486821" cy="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10322269" y="2507718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860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A9462E84-D948-0482-9BCF-4D01A5C524B4}"/>
              </a:ext>
            </a:extLst>
          </p:cNvPr>
          <p:cNvGrpSpPr/>
          <p:nvPr/>
        </p:nvGrpSpPr>
        <p:grpSpPr>
          <a:xfrm>
            <a:off x="205495" y="4894351"/>
            <a:ext cx="11011017" cy="1597193"/>
            <a:chOff x="205495" y="4894351"/>
            <a:chExt cx="11011017" cy="159719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73FC98D-8C21-E73E-715F-C5265FA61D2E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7" y="5247871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205495" y="4894802"/>
              <a:ext cx="1270000" cy="157924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WHOC (Greedy, LUT, or MPC)</a:t>
              </a:r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690CAA-70EC-48C9-007B-B2D566437053}"/>
                </a:ext>
              </a:extLst>
            </p:cNvPr>
            <p:cNvSpPr/>
            <p:nvPr/>
          </p:nvSpPr>
          <p:spPr>
            <a:xfrm>
              <a:off x="5075142" y="4908132"/>
              <a:ext cx="1270000" cy="1579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Hercules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B53153-275D-B19F-BBC8-2E8A0DFB94F6}"/>
                </a:ext>
              </a:extLst>
            </p:cNvPr>
            <p:cNvCxnSpPr>
              <a:cxnSpLocks/>
            </p:cNvCxnSpPr>
            <p:nvPr/>
          </p:nvCxnSpPr>
          <p:spPr>
            <a:xfrm>
              <a:off x="1475495" y="6091166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D4E4DC2-B7A6-8E0E-0155-ADD66FCD3F7B}"/>
                </a:ext>
              </a:extLst>
            </p:cNvPr>
            <p:cNvSpPr/>
            <p:nvPr/>
          </p:nvSpPr>
          <p:spPr>
            <a:xfrm>
              <a:off x="1929384" y="4894356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CCB287E-D993-6C83-4FAE-FFBEF4CFD1DD}"/>
                </a:ext>
              </a:extLst>
            </p:cNvPr>
            <p:cNvCxnSpPr>
              <a:cxnSpLocks/>
            </p:cNvCxnSpPr>
            <p:nvPr/>
          </p:nvCxnSpPr>
          <p:spPr>
            <a:xfrm>
              <a:off x="1475495" y="5221588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19274DD-7325-6E83-FC7C-0C0E9B21FAB6}"/>
                </a:ext>
              </a:extLst>
            </p:cNvPr>
            <p:cNvSpPr/>
            <p:nvPr/>
          </p:nvSpPr>
          <p:spPr>
            <a:xfrm>
              <a:off x="1928367" y="5783175"/>
              <a:ext cx="2689405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Wind Dirs., Speeds, Powers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6E6745C-F71B-35CC-4146-227C4D715DC2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7" y="6117449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31FAA5C-6ABD-86E9-8FE2-8A4EA1C987B2}"/>
                </a:ext>
              </a:extLst>
            </p:cNvPr>
            <p:cNvCxnSpPr>
              <a:cxnSpLocks/>
            </p:cNvCxnSpPr>
            <p:nvPr/>
          </p:nvCxnSpPr>
          <p:spPr>
            <a:xfrm>
              <a:off x="6344065" y="6117449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9B43FFD-DA41-4515-02A5-C1C17AE2A591}"/>
                </a:ext>
              </a:extLst>
            </p:cNvPr>
            <p:cNvCxnSpPr>
              <a:cxnSpLocks/>
            </p:cNvCxnSpPr>
            <p:nvPr/>
          </p:nvCxnSpPr>
          <p:spPr>
            <a:xfrm>
              <a:off x="6344065" y="5247871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29773C2D-1E98-1FFC-946A-0DF463ACC53E}"/>
                </a:ext>
              </a:extLst>
            </p:cNvPr>
            <p:cNvSpPr/>
            <p:nvPr/>
          </p:nvSpPr>
          <p:spPr>
            <a:xfrm>
              <a:off x="6793992" y="4911850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Packaged AMR=Wind Inputs</a:t>
              </a: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F5C5D2EE-4E54-0AEF-B610-82C8969D843B}"/>
                </a:ext>
              </a:extLst>
            </p:cNvPr>
            <p:cNvSpPr/>
            <p:nvPr/>
          </p:nvSpPr>
          <p:spPr>
            <a:xfrm>
              <a:off x="6792249" y="5800669"/>
              <a:ext cx="268833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AMR-Wind Outputs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5817EB-1945-E832-2DFF-EC6B9B59F72D}"/>
                </a:ext>
              </a:extLst>
            </p:cNvPr>
            <p:cNvSpPr/>
            <p:nvPr/>
          </p:nvSpPr>
          <p:spPr>
            <a:xfrm>
              <a:off x="9946512" y="4894351"/>
              <a:ext cx="1270000" cy="157969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AMR-Wind</a:t>
              </a:r>
              <a:endParaRPr lang="en-US" dirty="0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AC34B00-9B0D-5EA9-467C-A75BEC7BC443}"/>
                </a:ext>
              </a:extLst>
            </p:cNvPr>
            <p:cNvCxnSpPr>
              <a:cxnSpLocks/>
            </p:cNvCxnSpPr>
            <p:nvPr/>
          </p:nvCxnSpPr>
          <p:spPr>
            <a:xfrm>
              <a:off x="9397872" y="6108488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58AD731-8294-DE29-9509-45BB53D02CE5}"/>
                </a:ext>
              </a:extLst>
            </p:cNvPr>
            <p:cNvCxnSpPr>
              <a:cxnSpLocks/>
            </p:cNvCxnSpPr>
            <p:nvPr/>
          </p:nvCxnSpPr>
          <p:spPr>
            <a:xfrm>
              <a:off x="9397872" y="5238910"/>
              <a:ext cx="54864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431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404D1F5-BFA5-8B9B-10EA-646733DDC22C}"/>
              </a:ext>
            </a:extLst>
          </p:cNvPr>
          <p:cNvGrpSpPr/>
          <p:nvPr/>
        </p:nvGrpSpPr>
        <p:grpSpPr>
          <a:xfrm>
            <a:off x="0" y="4098080"/>
            <a:ext cx="10907646" cy="3053581"/>
            <a:chOff x="0" y="1432667"/>
            <a:chExt cx="10907646" cy="305358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D34CD0-792B-46E0-F2B0-B58E1DCFE413}"/>
                </a:ext>
              </a:extLst>
            </p:cNvPr>
            <p:cNvSpPr/>
            <p:nvPr/>
          </p:nvSpPr>
          <p:spPr>
            <a:xfrm>
              <a:off x="2333477" y="2322154"/>
              <a:ext cx="1270000" cy="6908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LPF</a:t>
              </a:r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CA8BCC3C-40D4-66DD-05FF-0B5B13066834}"/>
                </a:ext>
              </a:extLst>
            </p:cNvPr>
            <p:cNvSpPr/>
            <p:nvPr/>
          </p:nvSpPr>
          <p:spPr>
            <a:xfrm>
              <a:off x="0" y="2325459"/>
              <a:ext cx="1988222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Wind Directions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FF9CEAA-5D20-04BB-3210-90F8656BA3AD}"/>
                </a:ext>
              </a:extLst>
            </p:cNvPr>
            <p:cNvCxnSpPr>
              <a:cxnSpLocks/>
              <a:stCxn id="13" idx="2"/>
              <a:endCxn id="9" idx="1"/>
            </p:cNvCxnSpPr>
            <p:nvPr/>
          </p:nvCxnSpPr>
          <p:spPr>
            <a:xfrm flipV="1">
              <a:off x="1901863" y="2667594"/>
              <a:ext cx="431614" cy="33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1F6EE60-731A-CE4F-6FF1-F8BEF9AC8647}"/>
                </a:ext>
              </a:extLst>
            </p:cNvPr>
            <p:cNvSpPr/>
            <p:nvPr/>
          </p:nvSpPr>
          <p:spPr>
            <a:xfrm>
              <a:off x="5753930" y="2322151"/>
              <a:ext cx="1517256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Rate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1CC6B61-9C57-D61B-A8CB-11614F189AC5}"/>
                </a:ext>
              </a:extLst>
            </p:cNvPr>
            <p:cNvGrpSpPr/>
            <p:nvPr/>
          </p:nvGrpSpPr>
          <p:grpSpPr>
            <a:xfrm>
              <a:off x="4083179" y="2134037"/>
              <a:ext cx="1270000" cy="1067102"/>
              <a:chOff x="3552338" y="4165600"/>
              <a:chExt cx="1270000" cy="106710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31B32B-E79F-4212-EDCF-6EE8B31E13E2}"/>
                  </a:ext>
                </a:extLst>
              </p:cNvPr>
              <p:cNvSpPr/>
              <p:nvPr/>
            </p:nvSpPr>
            <p:spPr>
              <a:xfrm>
                <a:off x="3552338" y="4165600"/>
                <a:ext cx="1270000" cy="1067102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39579A3-3C52-7CB5-7E09-00C13055A5A9}"/>
                  </a:ext>
                </a:extLst>
              </p:cNvPr>
              <p:cNvGrpSpPr/>
              <p:nvPr/>
            </p:nvGrpSpPr>
            <p:grpSpPr>
              <a:xfrm>
                <a:off x="3683575" y="4383915"/>
                <a:ext cx="1007525" cy="630471"/>
                <a:chOff x="5609173" y="4961902"/>
                <a:chExt cx="1440277" cy="901271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75CA8DAC-6127-AFC0-37B6-0EE5CA6852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609173" y="5412538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E79D86FD-E14B-28FF-17FD-FCAA839137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59808" y="5412537"/>
                  <a:ext cx="53900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BAEE7C35-114F-FD92-5FAB-CEBEE4531C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598815" y="4961902"/>
                  <a:ext cx="450635" cy="45063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B1E5E83D-0E39-989F-B97E-0993D4A00510}"/>
                </a:ext>
              </a:extLst>
            </p:cNvPr>
            <p:cNvCxnSpPr>
              <a:cxnSpLocks/>
              <a:stCxn id="46" idx="4"/>
              <a:endCxn id="71" idx="6"/>
            </p:cNvCxnSpPr>
            <p:nvPr/>
          </p:nvCxnSpPr>
          <p:spPr>
            <a:xfrm rot="5400000">
              <a:off x="9138368" y="2993538"/>
              <a:ext cx="777473" cy="85522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831F7E7-A79A-A313-12FF-F39194A51BED}"/>
                </a:ext>
              </a:extLst>
            </p:cNvPr>
            <p:cNvCxnSpPr>
              <a:cxnSpLocks/>
              <a:stCxn id="4" idx="3"/>
              <a:endCxn id="51" idx="5"/>
            </p:cNvCxnSpPr>
            <p:nvPr/>
          </p:nvCxnSpPr>
          <p:spPr>
            <a:xfrm>
              <a:off x="5353179" y="2667588"/>
              <a:ext cx="48711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4B919E3D-C032-325B-BCDC-13578EFB5FC6}"/>
                </a:ext>
              </a:extLst>
            </p:cNvPr>
            <p:cNvSpPr/>
            <p:nvPr/>
          </p:nvSpPr>
          <p:spPr>
            <a:xfrm>
              <a:off x="9001788" y="2341540"/>
              <a:ext cx="1905858" cy="690875"/>
            </a:xfrm>
            <a:prstGeom prst="parallelogram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Turbine Yaw Setpoints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26DA9A-D474-C56C-F3AB-A6EC1DB806D3}"/>
                </a:ext>
              </a:extLst>
            </p:cNvPr>
            <p:cNvCxnSpPr>
              <a:cxnSpLocks/>
              <a:stCxn id="51" idx="2"/>
            </p:cNvCxnSpPr>
            <p:nvPr/>
          </p:nvCxnSpPr>
          <p:spPr>
            <a:xfrm>
              <a:off x="7184827" y="2667589"/>
              <a:ext cx="410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6C4BFD6-D228-CADE-39DF-6FEAA7C379C8}"/>
                </a:ext>
              </a:extLst>
            </p:cNvPr>
            <p:cNvSpPr/>
            <p:nvPr/>
          </p:nvSpPr>
          <p:spPr>
            <a:xfrm>
              <a:off x="8507820" y="3514052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+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/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Δ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Modern No. 20" panose="02070704070505020303" pitchFamily="18" charset="77"/>
                  </a:endParaRPr>
                </a:p>
              </p:txBody>
            </p:sp>
          </mc:Choice>
          <mc:Fallback xmlns="">
            <p:sp>
              <p:nvSpPr>
                <p:cNvPr id="72" name="Parallelogram 71">
                  <a:extLst>
                    <a:ext uri="{FF2B5EF4-FFF2-40B4-BE49-F238E27FC236}">
                      <a16:creationId xmlns:a16="http://schemas.microsoft.com/office/drawing/2014/main" id="{966A79F2-7BF1-5350-D628-28A4053C0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7979" y="1432667"/>
                  <a:ext cx="736333" cy="465514"/>
                </a:xfrm>
                <a:prstGeom prst="parallelogram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397C94C-D60B-03FE-2CD4-F3A71FC48DFC}"/>
                </a:ext>
              </a:extLst>
            </p:cNvPr>
            <p:cNvSpPr/>
            <p:nvPr/>
          </p:nvSpPr>
          <p:spPr>
            <a:xfrm>
              <a:off x="3440071" y="3894577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+   -</a:t>
              </a: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4CAC0819-0302-0A64-2621-98BDA99DA25A}"/>
                </a:ext>
              </a:extLst>
            </p:cNvPr>
            <p:cNvCxnSpPr>
              <a:cxnSpLocks/>
              <a:stCxn id="46" idx="4"/>
              <a:endCxn id="85" idx="6"/>
            </p:cNvCxnSpPr>
            <p:nvPr/>
          </p:nvCxnSpPr>
          <p:spPr>
            <a:xfrm rot="5400000">
              <a:off x="6414231" y="649927"/>
              <a:ext cx="1157998" cy="592297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Elbow Connector 110">
              <a:extLst>
                <a:ext uri="{FF2B5EF4-FFF2-40B4-BE49-F238E27FC236}">
                  <a16:creationId xmlns:a16="http://schemas.microsoft.com/office/drawing/2014/main" id="{AB853225-DE83-A643-F513-3DEC38F91FB8}"/>
                </a:ext>
              </a:extLst>
            </p:cNvPr>
            <p:cNvCxnSpPr>
              <a:cxnSpLocks/>
              <a:stCxn id="145" idx="4"/>
              <a:endCxn id="71" idx="2"/>
            </p:cNvCxnSpPr>
            <p:nvPr/>
          </p:nvCxnSpPr>
          <p:spPr>
            <a:xfrm rot="16200000" flipH="1">
              <a:off x="7772587" y="3074654"/>
              <a:ext cx="846461" cy="624005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>
              <a:extLst>
                <a:ext uri="{FF2B5EF4-FFF2-40B4-BE49-F238E27FC236}">
                  <a16:creationId xmlns:a16="http://schemas.microsoft.com/office/drawing/2014/main" id="{FD096FA5-F09A-3F26-2D95-BE2BDADB817A}"/>
                </a:ext>
              </a:extLst>
            </p:cNvPr>
            <p:cNvCxnSpPr>
              <a:cxnSpLocks/>
              <a:stCxn id="71" idx="0"/>
              <a:endCxn id="46" idx="5"/>
            </p:cNvCxnSpPr>
            <p:nvPr/>
          </p:nvCxnSpPr>
          <p:spPr>
            <a:xfrm rot="5400000" flipH="1" flipV="1">
              <a:off x="8532364" y="2958270"/>
              <a:ext cx="827074" cy="284491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DD39BE3A-8386-28B5-958F-6C85ED144C91}"/>
                </a:ext>
              </a:extLst>
            </p:cNvPr>
            <p:cNvCxnSpPr>
              <a:cxnSpLocks/>
              <a:stCxn id="9" idx="2"/>
              <a:endCxn id="85" idx="2"/>
            </p:cNvCxnSpPr>
            <p:nvPr/>
          </p:nvCxnSpPr>
          <p:spPr>
            <a:xfrm rot="16200000" flipH="1">
              <a:off x="2615585" y="3365926"/>
              <a:ext cx="1177379" cy="4715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Elbow Connector 126">
              <a:extLst>
                <a:ext uri="{FF2B5EF4-FFF2-40B4-BE49-F238E27FC236}">
                  <a16:creationId xmlns:a16="http://schemas.microsoft.com/office/drawing/2014/main" id="{A76F579B-3201-86D8-29C1-26D3BEDE7B08}"/>
                </a:ext>
              </a:extLst>
            </p:cNvPr>
            <p:cNvCxnSpPr>
              <a:cxnSpLocks/>
              <a:stCxn id="85" idx="0"/>
              <a:endCxn id="4" idx="1"/>
            </p:cNvCxnSpPr>
            <p:nvPr/>
          </p:nvCxnSpPr>
          <p:spPr>
            <a:xfrm rot="5400000" flipH="1" flipV="1">
              <a:off x="3296049" y="3107447"/>
              <a:ext cx="1226989" cy="347272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517F8D42-22A2-AF28-1EB1-C87EC71DEF75}"/>
                </a:ext>
              </a:extLst>
            </p:cNvPr>
            <p:cNvSpPr/>
            <p:nvPr/>
          </p:nvSpPr>
          <p:spPr>
            <a:xfrm>
              <a:off x="7587979" y="2371756"/>
              <a:ext cx="591671" cy="591671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lIns="0" tIns="0" rIns="0" bIns="0" rtlCol="0" anchor="ctr" anchorCtr="1"/>
            <a:lstStyle/>
            <a:p>
              <a:pPr>
                <a:lnSpc>
                  <a:spcPts val="1160"/>
                </a:lnSpc>
              </a:pPr>
              <a:r>
                <a:rPr lang="en-US" sz="2200" b="1" dirty="0"/>
                <a:t>   </a:t>
              </a:r>
            </a:p>
            <a:p>
              <a:pPr>
                <a:lnSpc>
                  <a:spcPts val="1160"/>
                </a:lnSpc>
              </a:pPr>
              <a:endParaRPr lang="en-US" sz="2200" b="1" dirty="0"/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X</a:t>
              </a:r>
            </a:p>
            <a:p>
              <a:pPr>
                <a:lnSpc>
                  <a:spcPts val="1160"/>
                </a:lnSpc>
              </a:pPr>
              <a:r>
                <a:rPr lang="en-US" sz="2200" b="1" dirty="0"/>
                <a:t>  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36186BE-E2FC-AB91-C3E4-32B174F6C85C}"/>
                </a:ext>
              </a:extLst>
            </p:cNvPr>
            <p:cNvCxnSpPr>
              <a:cxnSpLocks/>
              <a:stCxn id="72" idx="3"/>
              <a:endCxn id="145" idx="0"/>
            </p:cNvCxnSpPr>
            <p:nvPr/>
          </p:nvCxnSpPr>
          <p:spPr>
            <a:xfrm flipH="1">
              <a:off x="7883815" y="1898181"/>
              <a:ext cx="14141" cy="4735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698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8EB79B6-1DB4-215E-22B6-6B6CA7D356F6}"/>
              </a:ext>
            </a:extLst>
          </p:cNvPr>
          <p:cNvGrpSpPr/>
          <p:nvPr/>
        </p:nvGrpSpPr>
        <p:grpSpPr>
          <a:xfrm>
            <a:off x="129453" y="3073768"/>
            <a:ext cx="6764522" cy="3727364"/>
            <a:chOff x="129453" y="408356"/>
            <a:chExt cx="6764522" cy="3727364"/>
          </a:xfrm>
        </p:grpSpPr>
        <p:pic>
          <p:nvPicPr>
            <p:cNvPr id="23" name="Graphic 22" descr="Windy with solid fill">
              <a:extLst>
                <a:ext uri="{FF2B5EF4-FFF2-40B4-BE49-F238E27FC236}">
                  <a16:creationId xmlns:a16="http://schemas.microsoft.com/office/drawing/2014/main" id="{436727C3-ECF6-88EC-3C38-9FBEEFD29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9453" y="1617413"/>
              <a:ext cx="1974923" cy="1974923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47EDB46-E0B7-686C-4738-EADE8F497412}"/>
                </a:ext>
              </a:extLst>
            </p:cNvPr>
            <p:cNvGrpSpPr/>
            <p:nvPr/>
          </p:nvGrpSpPr>
          <p:grpSpPr>
            <a:xfrm>
              <a:off x="1956643" y="408356"/>
              <a:ext cx="4937332" cy="3727364"/>
              <a:chOff x="1956643" y="408356"/>
              <a:chExt cx="4937332" cy="372736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C7C0CB2-BDE9-AB98-5FE9-36CC179A3BFC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2" name="Rounded Rectangle 1">
                  <a:extLst>
                    <a:ext uri="{FF2B5EF4-FFF2-40B4-BE49-F238E27FC236}">
                      <a16:creationId xmlns:a16="http://schemas.microsoft.com/office/drawing/2014/main" id="{AEAD1A53-832E-1EB1-C136-42C099DFD8B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" name="Triangle 3">
                  <a:extLst>
                    <a:ext uri="{FF2B5EF4-FFF2-40B4-BE49-F238E27FC236}">
                      <a16:creationId xmlns:a16="http://schemas.microsoft.com/office/drawing/2014/main" id="{836F6C79-5E0C-DAFE-943A-1C220D87F6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riangle 4">
                  <a:extLst>
                    <a:ext uri="{FF2B5EF4-FFF2-40B4-BE49-F238E27FC236}">
                      <a16:creationId xmlns:a16="http://schemas.microsoft.com/office/drawing/2014/main" id="{59D3FB2A-5E07-191C-DF3C-0D58EC78CEEE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CB11111C-6BD8-F7E6-0F23-966DE981B9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  <a:endCxn id="2" idx="1"/>
              </p:cNvCxnSpPr>
              <p:nvPr/>
            </p:nvCxnSpPr>
            <p:spPr>
              <a:xfrm>
                <a:off x="1967023" y="2641971"/>
                <a:ext cx="2646070" cy="0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5C7BAB05-1C50-96CD-B90C-F016CFA0EB99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10896949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8865" y="1799905"/>
                    <a:ext cx="2393245" cy="8438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46" t="-29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/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Yaw Setpoint, </a:t>
                    </a:r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DAB688A7-A267-1EF4-988B-9E6EC846FE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4378" y="3638065"/>
                    <a:ext cx="172118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20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A4B952DC-9964-E2F4-4865-D6C86BA3285C}"/>
                  </a:ext>
                </a:extLst>
              </p:cNvPr>
              <p:cNvSpPr/>
              <p:nvPr/>
            </p:nvSpPr>
            <p:spPr>
              <a:xfrm rot="17116661" flipV="1">
                <a:off x="3205201" y="2122185"/>
                <a:ext cx="1371600" cy="1371600"/>
              </a:xfrm>
              <a:prstGeom prst="arc">
                <a:avLst>
                  <a:gd name="adj1" fmla="val 5679594"/>
                  <a:gd name="adj2" fmla="val 9130534"/>
                </a:avLst>
              </a:prstGeom>
              <a:noFill/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7030A0"/>
                        </a:solidFill>
                        <a:latin typeface="Modern No. 20" panose="02070704070505020303" pitchFamily="18" charset="77"/>
                      </a:rPr>
                      <a:t>Yaw Offset,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C82DFBD0-51FD-D71D-E8D1-859CE6050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6643" y="2727298"/>
                    <a:ext cx="1345322" cy="64633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738" t="-3846" b="-96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086036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6586D5-5F11-C131-062B-B5CC6347427F}"/>
              </a:ext>
            </a:extLst>
          </p:cNvPr>
          <p:cNvGrpSpPr/>
          <p:nvPr/>
        </p:nvGrpSpPr>
        <p:grpSpPr>
          <a:xfrm>
            <a:off x="1764092" y="4434840"/>
            <a:ext cx="9217886" cy="4826010"/>
            <a:chOff x="1764092" y="4434840"/>
            <a:chExt cx="9217886" cy="482601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CFA16A5-38D9-B417-1998-7FB9B87EA284}"/>
                </a:ext>
              </a:extLst>
            </p:cNvPr>
            <p:cNvSpPr/>
            <p:nvPr/>
          </p:nvSpPr>
          <p:spPr>
            <a:xfrm rot="20400000">
              <a:off x="9762513" y="4434840"/>
              <a:ext cx="649224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A4AD046-C09A-8DEA-68F8-78260F168342}"/>
                </a:ext>
              </a:extLst>
            </p:cNvPr>
            <p:cNvSpPr/>
            <p:nvPr/>
          </p:nvSpPr>
          <p:spPr>
            <a:xfrm rot="20400000">
              <a:off x="9172014" y="6071616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5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62E35B6-A8F2-623B-A8C2-C84BB64D2C3D}"/>
                </a:ext>
              </a:extLst>
            </p:cNvPr>
            <p:cNvSpPr/>
            <p:nvPr/>
          </p:nvSpPr>
          <p:spPr>
            <a:xfrm rot="20400000">
              <a:off x="10423429" y="6071616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4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DF9A8674-933D-901B-212C-E6F4B577893C}"/>
                </a:ext>
              </a:extLst>
            </p:cNvPr>
            <p:cNvSpPr/>
            <p:nvPr/>
          </p:nvSpPr>
          <p:spPr>
            <a:xfrm rot="20400000">
              <a:off x="7918421" y="7619740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623AF4-1598-9081-F549-D0D8752CEFBD}"/>
                </a:ext>
              </a:extLst>
            </p:cNvPr>
            <p:cNvSpPr/>
            <p:nvPr/>
          </p:nvSpPr>
          <p:spPr>
            <a:xfrm rot="20400000">
              <a:off x="7918319" y="607517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8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4BCD76A-3ED6-3C99-8327-C86FADB10E0A}"/>
                </a:ext>
              </a:extLst>
            </p:cNvPr>
            <p:cNvSpPr/>
            <p:nvPr/>
          </p:nvSpPr>
          <p:spPr>
            <a:xfrm rot="20400000">
              <a:off x="8511123" y="4435352"/>
              <a:ext cx="646537" cy="4825498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70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119882-BD9D-82AE-60F6-58CD825A0732}"/>
                </a:ext>
              </a:extLst>
            </p:cNvPr>
            <p:cNvGrpSpPr/>
            <p:nvPr/>
          </p:nvGrpSpPr>
          <p:grpSpPr>
            <a:xfrm>
              <a:off x="1764092" y="5387427"/>
              <a:ext cx="4347227" cy="3241900"/>
              <a:chOff x="2546748" y="408356"/>
              <a:chExt cx="4347227" cy="324190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20D6F32-AEF0-3B7F-6AA7-6073C591BE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52B7E14-B83A-5C17-21A7-9BFD6BA026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/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C8BC8FE7-686E-F4BD-5025-C197869E0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9937" y="408356"/>
                    <a:ext cx="49973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2F102B2-4F48-E440-2034-93C87BC5AA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8652" y="2665097"/>
                <a:ext cx="1677816" cy="610675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ysDash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31BC3C02-4325-9193-53E7-E68CA6D15565}"/>
                  </a:ext>
                </a:extLst>
              </p:cNvPr>
              <p:cNvSpPr/>
              <p:nvPr/>
            </p:nvSpPr>
            <p:spPr>
              <a:xfrm>
                <a:off x="3646131" y="1716333"/>
                <a:ext cx="1933923" cy="1933923"/>
              </a:xfrm>
              <a:prstGeom prst="arc">
                <a:avLst>
                  <a:gd name="adj1" fmla="val 16222490"/>
                  <a:gd name="adj2" fmla="val 9631652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46748" y="1836341"/>
                    <a:ext cx="2068006" cy="8438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∠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5B9BD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5B9BD5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func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5B9BD5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BBC8DDB-3544-4B5C-ED8A-7D40AE98CC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6748" y="1836341"/>
                    <a:ext cx="2068006" cy="8438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39" t="-29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1936EE1A-D2C1-9627-9449-0AC5F769ED5F}"/>
                </a:ext>
              </a:extLst>
            </p:cNvPr>
            <p:cNvGrpSpPr/>
            <p:nvPr/>
          </p:nvGrpSpPr>
          <p:grpSpPr>
            <a:xfrm rot="20400000">
              <a:off x="3931413" y="4462652"/>
              <a:ext cx="2764038" cy="2602946"/>
              <a:chOff x="4295406" y="1907588"/>
              <a:chExt cx="2764038" cy="2602946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ABF8D7A-5FCF-4D83-3C04-ECD436FFB7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8563" y="2041492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AD49488-FF0C-147B-AE4B-3A6E1A3C7E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844991" y="3091347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/>
                  <p:nvPr/>
                </p:nvSpPr>
                <p:spPr>
                  <a:xfrm>
                    <a:off x="6559714" y="4141202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C4A211E8-B5A1-AD18-C3DF-B9620AB1CC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9714" y="4141202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/>
                  <p:nvPr/>
                </p:nvSpPr>
                <p:spPr>
                  <a:xfrm>
                    <a:off x="4295406" y="1907588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 dirty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CE48CA3-ADA0-662F-3132-72035F2244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5406" y="1907588"/>
                    <a:ext cx="49973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C7C0CB2-BDE9-AB98-5FE9-36CC179A3BFC}"/>
                </a:ext>
              </a:extLst>
            </p:cNvPr>
            <p:cNvGrpSpPr/>
            <p:nvPr/>
          </p:nvGrpSpPr>
          <p:grpSpPr>
            <a:xfrm>
              <a:off x="8110725" y="4685646"/>
              <a:ext cx="365797" cy="993670"/>
              <a:chOff x="4397514" y="658002"/>
              <a:chExt cx="1280242" cy="3477718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EAD1A53-832E-1EB1-C136-42C099DFD8B4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" name="Triangle 3">
                <a:extLst>
                  <a:ext uri="{FF2B5EF4-FFF2-40B4-BE49-F238E27FC236}">
                    <a16:creationId xmlns:a16="http://schemas.microsoft.com/office/drawing/2014/main" id="{836F6C79-5E0C-DAFE-943A-1C220D87F620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Triangle 4">
                <a:extLst>
                  <a:ext uri="{FF2B5EF4-FFF2-40B4-BE49-F238E27FC236}">
                    <a16:creationId xmlns:a16="http://schemas.microsoft.com/office/drawing/2014/main" id="{59D3FB2A-5E07-191C-DF3C-0D58EC78CEEE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104BB4A-E757-F4BF-75D6-15EBEBDA727F}"/>
                </a:ext>
              </a:extLst>
            </p:cNvPr>
            <p:cNvGrpSpPr/>
            <p:nvPr/>
          </p:nvGrpSpPr>
          <p:grpSpPr>
            <a:xfrm>
              <a:off x="8108845" y="6236793"/>
              <a:ext cx="365797" cy="993670"/>
              <a:chOff x="4397514" y="658002"/>
              <a:chExt cx="1280242" cy="3477718"/>
            </a:xfrm>
          </p:grpSpPr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719EC0F9-F487-955C-6049-C8AF9ADF5403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Triangle 11">
                <a:extLst>
                  <a:ext uri="{FF2B5EF4-FFF2-40B4-BE49-F238E27FC236}">
                    <a16:creationId xmlns:a16="http://schemas.microsoft.com/office/drawing/2014/main" id="{3751BF25-25F3-2DD5-C616-B52995AC633E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riangle 12">
                <a:extLst>
                  <a:ext uri="{FF2B5EF4-FFF2-40B4-BE49-F238E27FC236}">
                    <a16:creationId xmlns:a16="http://schemas.microsoft.com/office/drawing/2014/main" id="{CB6462A9-D24D-1FF4-8B6C-4E15A2DE682F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3B9C080-A2FC-EE55-FA93-105C1CB652A0}"/>
                </a:ext>
              </a:extLst>
            </p:cNvPr>
            <p:cNvGrpSpPr/>
            <p:nvPr/>
          </p:nvGrpSpPr>
          <p:grpSpPr>
            <a:xfrm>
              <a:off x="8108845" y="7787941"/>
              <a:ext cx="365797" cy="993670"/>
              <a:chOff x="4397514" y="658002"/>
              <a:chExt cx="1280242" cy="3477718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74F1CC37-3489-D63A-736A-28363A3CAC4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Triangle 19">
                <a:extLst>
                  <a:ext uri="{FF2B5EF4-FFF2-40B4-BE49-F238E27FC236}">
                    <a16:creationId xmlns:a16="http://schemas.microsoft.com/office/drawing/2014/main" id="{1B861BD7-CC63-C94F-4E25-BD41D61F377D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iangle 20">
                <a:extLst>
                  <a:ext uri="{FF2B5EF4-FFF2-40B4-BE49-F238E27FC236}">
                    <a16:creationId xmlns:a16="http://schemas.microsoft.com/office/drawing/2014/main" id="{8D685CB5-D292-2D33-AAF1-16CC06879BF6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D0665927-3C66-7C79-E6F6-E0C6FBC4E98C}"/>
                </a:ext>
              </a:extLst>
            </p:cNvPr>
            <p:cNvGrpSpPr/>
            <p:nvPr/>
          </p:nvGrpSpPr>
          <p:grpSpPr>
            <a:xfrm>
              <a:off x="9367033" y="4681728"/>
              <a:ext cx="365797" cy="993670"/>
              <a:chOff x="4397514" y="658002"/>
              <a:chExt cx="1280242" cy="3477718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149AFEC3-1947-5138-D93A-1BA7D370E99C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8" name="Triangle 67">
                <a:extLst>
                  <a:ext uri="{FF2B5EF4-FFF2-40B4-BE49-F238E27FC236}">
                    <a16:creationId xmlns:a16="http://schemas.microsoft.com/office/drawing/2014/main" id="{A4E4995D-2809-9647-572D-B18695EF4A21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4EF4BED0-CC96-EF7C-36BE-DC6C9FA3AC1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58442791-E90A-A9DB-1806-5C498CC0A58F}"/>
                </a:ext>
              </a:extLst>
            </p:cNvPr>
            <p:cNvGrpSpPr/>
            <p:nvPr/>
          </p:nvGrpSpPr>
          <p:grpSpPr>
            <a:xfrm>
              <a:off x="10616181" y="4681728"/>
              <a:ext cx="365797" cy="993670"/>
              <a:chOff x="4397514" y="658002"/>
              <a:chExt cx="1280242" cy="3477718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03E02EB-C41C-306E-171A-6BD30ECDB07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riangle 71">
                <a:extLst>
                  <a:ext uri="{FF2B5EF4-FFF2-40B4-BE49-F238E27FC236}">
                    <a16:creationId xmlns:a16="http://schemas.microsoft.com/office/drawing/2014/main" id="{94C29C8F-445F-D811-0EA3-44567427724B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Triangle 72">
                <a:extLst>
                  <a:ext uri="{FF2B5EF4-FFF2-40B4-BE49-F238E27FC236}">
                    <a16:creationId xmlns:a16="http://schemas.microsoft.com/office/drawing/2014/main" id="{25E8C28F-E54D-5584-2096-0D52A86B77F8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3BE73D1-75A8-5ED7-F02E-25E6B3424B20}"/>
                </a:ext>
              </a:extLst>
            </p:cNvPr>
            <p:cNvGrpSpPr/>
            <p:nvPr/>
          </p:nvGrpSpPr>
          <p:grpSpPr>
            <a:xfrm>
              <a:off x="10616181" y="6236793"/>
              <a:ext cx="365797" cy="993670"/>
              <a:chOff x="4397514" y="658002"/>
              <a:chExt cx="1280242" cy="3477718"/>
            </a:xfrm>
          </p:grpSpPr>
          <p:sp>
            <p:nvSpPr>
              <p:cNvPr id="75" name="Rounded Rectangle 74">
                <a:extLst>
                  <a:ext uri="{FF2B5EF4-FFF2-40B4-BE49-F238E27FC236}">
                    <a16:creationId xmlns:a16="http://schemas.microsoft.com/office/drawing/2014/main" id="{4C98A7C8-3D3A-86DA-6A29-61B573CAC2A6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Triangle 75">
                <a:extLst>
                  <a:ext uri="{FF2B5EF4-FFF2-40B4-BE49-F238E27FC236}">
                    <a16:creationId xmlns:a16="http://schemas.microsoft.com/office/drawing/2014/main" id="{1A684580-7A51-86F4-00D5-95C321E41807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riangle 76">
                <a:extLst>
                  <a:ext uri="{FF2B5EF4-FFF2-40B4-BE49-F238E27FC236}">
                    <a16:creationId xmlns:a16="http://schemas.microsoft.com/office/drawing/2014/main" id="{3C210D7E-58DC-1B35-6CC2-D51416F5B569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C18AA80-4D5F-CB93-65CB-FC6F371B52B6}"/>
                </a:ext>
              </a:extLst>
            </p:cNvPr>
            <p:cNvGrpSpPr/>
            <p:nvPr/>
          </p:nvGrpSpPr>
          <p:grpSpPr>
            <a:xfrm>
              <a:off x="9363751" y="6236208"/>
              <a:ext cx="365797" cy="993670"/>
              <a:chOff x="4397514" y="658002"/>
              <a:chExt cx="1280242" cy="3477718"/>
            </a:xfrm>
          </p:grpSpPr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1ADFED44-0D51-5E74-6574-060C7CFF1FBD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riangle 79">
                <a:extLst>
                  <a:ext uri="{FF2B5EF4-FFF2-40B4-BE49-F238E27FC236}">
                    <a16:creationId xmlns:a16="http://schemas.microsoft.com/office/drawing/2014/main" id="{A2A8DF02-5549-78E1-C337-350905B535BA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riangle 80">
                <a:extLst>
                  <a:ext uri="{FF2B5EF4-FFF2-40B4-BE49-F238E27FC236}">
                    <a16:creationId xmlns:a16="http://schemas.microsoft.com/office/drawing/2014/main" id="{D6BD5046-1274-FEB8-4FA2-DBE0055425D5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C7CB12B-E533-25E6-A1BB-9D3969DD0CF4}"/>
                </a:ext>
              </a:extLst>
            </p:cNvPr>
            <p:cNvGrpSpPr/>
            <p:nvPr/>
          </p:nvGrpSpPr>
          <p:grpSpPr>
            <a:xfrm>
              <a:off x="9363456" y="7790688"/>
              <a:ext cx="365797" cy="993670"/>
              <a:chOff x="4397514" y="658002"/>
              <a:chExt cx="1280242" cy="3477718"/>
            </a:xfrm>
          </p:grpSpPr>
          <p:sp>
            <p:nvSpPr>
              <p:cNvPr id="83" name="Rounded Rectangle 82">
                <a:extLst>
                  <a:ext uri="{FF2B5EF4-FFF2-40B4-BE49-F238E27FC236}">
                    <a16:creationId xmlns:a16="http://schemas.microsoft.com/office/drawing/2014/main" id="{67C29BF7-30BF-AFC5-D47A-E81B062BC20A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Triangle 83">
                <a:extLst>
                  <a:ext uri="{FF2B5EF4-FFF2-40B4-BE49-F238E27FC236}">
                    <a16:creationId xmlns:a16="http://schemas.microsoft.com/office/drawing/2014/main" id="{5B7E270C-FC3F-CCED-681F-8A427CF4FFE5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iangle 84">
                <a:extLst>
                  <a:ext uri="{FF2B5EF4-FFF2-40B4-BE49-F238E27FC236}">
                    <a16:creationId xmlns:a16="http://schemas.microsoft.com/office/drawing/2014/main" id="{C7C26A25-9555-C854-F8BF-9274A2429A54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DAA1B6A-07CF-93F7-0B62-D75FB7A40897}"/>
                </a:ext>
              </a:extLst>
            </p:cNvPr>
            <p:cNvGrpSpPr/>
            <p:nvPr/>
          </p:nvGrpSpPr>
          <p:grpSpPr>
            <a:xfrm>
              <a:off x="10616181" y="7790688"/>
              <a:ext cx="365797" cy="993670"/>
              <a:chOff x="4397514" y="658002"/>
              <a:chExt cx="1280242" cy="3477718"/>
            </a:xfrm>
          </p:grpSpPr>
          <p:sp>
            <p:nvSpPr>
              <p:cNvPr id="87" name="Rounded Rectangle 86">
                <a:extLst>
                  <a:ext uri="{FF2B5EF4-FFF2-40B4-BE49-F238E27FC236}">
                    <a16:creationId xmlns:a16="http://schemas.microsoft.com/office/drawing/2014/main" id="{20CD2AB8-9228-51FF-1486-A790A7CD05F9}"/>
                  </a:ext>
                </a:extLst>
              </p:cNvPr>
              <p:cNvSpPr/>
              <p:nvPr/>
            </p:nvSpPr>
            <p:spPr>
              <a:xfrm>
                <a:off x="4547416" y="2221808"/>
                <a:ext cx="1130340" cy="350105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riangle 87">
                <a:extLst>
                  <a:ext uri="{FF2B5EF4-FFF2-40B4-BE49-F238E27FC236}">
                    <a16:creationId xmlns:a16="http://schemas.microsoft.com/office/drawing/2014/main" id="{EABE9C87-4892-93D2-852F-2C53FA4696B4}"/>
                  </a:ext>
                </a:extLst>
              </p:cNvPr>
              <p:cNvSpPr/>
              <p:nvPr/>
            </p:nvSpPr>
            <p:spPr>
              <a:xfrm rot="10800000">
                <a:off x="4397514" y="2396861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Triangle 88">
                <a:extLst>
                  <a:ext uri="{FF2B5EF4-FFF2-40B4-BE49-F238E27FC236}">
                    <a16:creationId xmlns:a16="http://schemas.microsoft.com/office/drawing/2014/main" id="{228F7114-CDFC-953E-FAB4-5172E6CA7E8A}"/>
                  </a:ext>
                </a:extLst>
              </p:cNvPr>
              <p:cNvSpPr/>
              <p:nvPr/>
            </p:nvSpPr>
            <p:spPr>
              <a:xfrm>
                <a:off x="4397514" y="658002"/>
                <a:ext cx="149902" cy="1738859"/>
              </a:xfrm>
              <a:prstGeom prst="triangle">
                <a:avLst>
                  <a:gd name="adj" fmla="val 52273"/>
                </a:avLst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132CD29-917D-E5FC-4966-E00C3958D012}"/>
                </a:ext>
              </a:extLst>
            </p:cNvPr>
            <p:cNvSpPr/>
            <p:nvPr/>
          </p:nvSpPr>
          <p:spPr>
            <a:xfrm rot="20400000">
              <a:off x="10385721" y="4458609"/>
              <a:ext cx="467776" cy="1387784"/>
            </a:xfrm>
            <a:prstGeom prst="ellipse">
              <a:avLst/>
            </a:prstGeom>
            <a:gradFill>
              <a:gsLst>
                <a:gs pos="100000">
                  <a:schemeClr val="accent2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/>
                <p:nvPr/>
              </p:nvSpPr>
              <p:spPr>
                <a:xfrm>
                  <a:off x="6976424" y="7540026"/>
                  <a:ext cx="91421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0A0EC3D-B6CA-D271-E2D8-1B483196F6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424" y="7540026"/>
                  <a:ext cx="914216" cy="276999"/>
                </a:xfrm>
                <a:prstGeom prst="rect">
                  <a:avLst/>
                </a:prstGeom>
                <a:blipFill>
                  <a:blip r:embed="rId8"/>
                  <a:stretch>
                    <a:fillRect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/>
                <p:nvPr/>
              </p:nvSpPr>
              <p:spPr>
                <a:xfrm>
                  <a:off x="6976424" y="6086235"/>
                  <a:ext cx="914216" cy="28546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3A36E44F-86FE-2354-BD60-08C135FE1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424" y="6086235"/>
                  <a:ext cx="914216" cy="285463"/>
                </a:xfrm>
                <a:prstGeom prst="rect">
                  <a:avLst/>
                </a:prstGeom>
                <a:blipFill>
                  <a:blip r:embed="rId9"/>
                  <a:stretch>
                    <a:fillRect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/>
                <p:nvPr/>
              </p:nvSpPr>
              <p:spPr>
                <a:xfrm>
                  <a:off x="6928211" y="4453697"/>
                  <a:ext cx="96435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⋆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65BCBDD-3F3A-56AC-F9A9-DF7E0CF29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8211" y="4453697"/>
                  <a:ext cx="964351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1299" t="-444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3459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90C4F606-B42E-540E-958C-837AE531F20E}"/>
              </a:ext>
            </a:extLst>
          </p:cNvPr>
          <p:cNvGrpSpPr/>
          <p:nvPr/>
        </p:nvGrpSpPr>
        <p:grpSpPr>
          <a:xfrm>
            <a:off x="99881" y="4226603"/>
            <a:ext cx="11991676" cy="4210905"/>
            <a:chOff x="99881" y="1561190"/>
            <a:chExt cx="11991676" cy="42109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/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𝝂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𝓤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b>
                        </m:sSub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𝝂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 0 ∀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e>
                              <m:sub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E4F8613-66D6-3B22-EE10-E6E0FCA3C5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4741" y="4784997"/>
                  <a:ext cx="4076816" cy="698204"/>
                </a:xfrm>
                <a:prstGeom prst="rect">
                  <a:avLst/>
                </a:prstGeom>
                <a:blipFill>
                  <a:blip r:embed="rId3"/>
                  <a:stretch>
                    <a:fillRect l="-2174"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68D44CD4-470C-F86C-49FA-FF028D3B5868}"/>
                </a:ext>
              </a:extLst>
            </p:cNvPr>
            <p:cNvGrpSpPr/>
            <p:nvPr/>
          </p:nvGrpSpPr>
          <p:grpSpPr>
            <a:xfrm>
              <a:off x="99881" y="1561190"/>
              <a:ext cx="9184860" cy="4210905"/>
              <a:chOff x="99881" y="1561190"/>
              <a:chExt cx="9184860" cy="4210905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6E5B883-4345-03B9-E132-5A7B7B758435}"/>
                  </a:ext>
                </a:extLst>
              </p:cNvPr>
              <p:cNvCxnSpPr>
                <a:cxnSpLocks/>
                <a:stCxn id="14" idx="3"/>
                <a:endCxn id="36" idx="5"/>
              </p:cNvCxnSpPr>
              <p:nvPr/>
            </p:nvCxnSpPr>
            <p:spPr>
              <a:xfrm>
                <a:off x="5901389" y="2568559"/>
                <a:ext cx="486821" cy="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1690CAA-70EC-48C9-007B-B2D566437053}"/>
                  </a:ext>
                </a:extLst>
              </p:cNvPr>
              <p:cNvSpPr/>
              <p:nvPr/>
            </p:nvSpPr>
            <p:spPr>
              <a:xfrm>
                <a:off x="4631389" y="2223119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Solver</a:t>
                </a:r>
                <a:endParaRPr lang="en-US" dirty="0"/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21B53153-275D-B19F-BBC8-2E8A0DFB94F6}"/>
                  </a:ext>
                </a:extLst>
              </p:cNvPr>
              <p:cNvCxnSpPr>
                <a:cxnSpLocks/>
                <a:stCxn id="65" idx="2"/>
              </p:cNvCxnSpPr>
              <p:nvPr/>
            </p:nvCxnSpPr>
            <p:spPr>
              <a:xfrm>
                <a:off x="3116426" y="2688056"/>
                <a:ext cx="151496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Elbow Connector 18">
                <a:extLst>
                  <a:ext uri="{FF2B5EF4-FFF2-40B4-BE49-F238E27FC236}">
                    <a16:creationId xmlns:a16="http://schemas.microsoft.com/office/drawing/2014/main" id="{ECE2C5F4-60F8-F370-F1FA-8AD245C386CE}"/>
                  </a:ext>
                </a:extLst>
              </p:cNvPr>
              <p:cNvCxnSpPr>
                <a:cxnSpLocks/>
                <a:stCxn id="66" idx="2"/>
              </p:cNvCxnSpPr>
              <p:nvPr/>
            </p:nvCxnSpPr>
            <p:spPr>
              <a:xfrm>
                <a:off x="3176264" y="1906628"/>
                <a:ext cx="1455125" cy="545703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4D4E4DC2-B7A6-8E0E-0155-ADD66FCD3F7B}"/>
                  </a:ext>
                </a:extLst>
              </p:cNvPr>
              <p:cNvSpPr/>
              <p:nvPr/>
            </p:nvSpPr>
            <p:spPr>
              <a:xfrm>
                <a:off x="6301851" y="2223124"/>
                <a:ext cx="1988222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Turbine Yaw Setpoints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D04649-DEE3-CD95-3E13-7C86FA200FFA}"/>
                  </a:ext>
                </a:extLst>
              </p:cNvPr>
              <p:cNvSpPr/>
              <p:nvPr/>
            </p:nvSpPr>
            <p:spPr>
              <a:xfrm>
                <a:off x="4631389" y="4069698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Model</a:t>
                </a:r>
                <a:endParaRPr lang="en-US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1BD62D9-76AE-F408-38B5-39BE780A4A35}"/>
                  </a:ext>
                </a:extLst>
              </p:cNvPr>
              <p:cNvSpPr/>
              <p:nvPr/>
            </p:nvSpPr>
            <p:spPr>
              <a:xfrm>
                <a:off x="8014741" y="4047817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Constraints</a:t>
                </a:r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AEFD65-1496-1316-B887-42FD950BA443}"/>
                  </a:ext>
                </a:extLst>
              </p:cNvPr>
              <p:cNvSpPr/>
              <p:nvPr/>
            </p:nvSpPr>
            <p:spPr>
              <a:xfrm>
                <a:off x="99881" y="4047821"/>
                <a:ext cx="1270000" cy="69088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Cost Function</a:t>
                </a:r>
                <a:endParaRPr lang="en-US" dirty="0"/>
              </a:p>
            </p:txBody>
          </p:sp>
          <p:cxnSp>
            <p:nvCxnSpPr>
              <p:cNvPr id="7" name="Elbow Connector 6">
                <a:extLst>
                  <a:ext uri="{FF2B5EF4-FFF2-40B4-BE49-F238E27FC236}">
                    <a16:creationId xmlns:a16="http://schemas.microsoft.com/office/drawing/2014/main" id="{8449FCF9-DE7E-F342-CEB4-D6DCB18C80A1}"/>
                  </a:ext>
                </a:extLst>
              </p:cNvPr>
              <p:cNvCxnSpPr>
                <a:cxnSpLocks/>
                <a:stCxn id="36" idx="0"/>
                <a:endCxn id="14" idx="0"/>
              </p:cNvCxnSpPr>
              <p:nvPr/>
            </p:nvCxnSpPr>
            <p:spPr>
              <a:xfrm rot="16200000" flipV="1">
                <a:off x="6281174" y="1208335"/>
                <a:ext cx="5" cy="2029573"/>
              </a:xfrm>
              <a:prstGeom prst="bentConnector3">
                <a:avLst>
                  <a:gd name="adj1" fmla="val 45721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5C7A640A-8338-3FBA-356F-6F46899AD431}"/>
                  </a:ext>
                </a:extLst>
              </p:cNvPr>
              <p:cNvCxnSpPr>
                <a:cxnSpLocks/>
                <a:stCxn id="4" idx="0"/>
              </p:cNvCxnSpPr>
              <p:nvPr/>
            </p:nvCxnSpPr>
            <p:spPr>
              <a:xfrm rot="16200000" flipV="1">
                <a:off x="6981878" y="2379954"/>
                <a:ext cx="223309" cy="311241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35B674-BC4F-3176-E2BA-A5DB3982396D}"/>
                  </a:ext>
                </a:extLst>
              </p:cNvPr>
              <p:cNvCxnSpPr>
                <a:cxnSpLocks/>
                <a:stCxn id="3" idx="0"/>
                <a:endCxn id="14" idx="2"/>
              </p:cNvCxnSpPr>
              <p:nvPr/>
            </p:nvCxnSpPr>
            <p:spPr>
              <a:xfrm flipV="1">
                <a:off x="5266389" y="2913999"/>
                <a:ext cx="0" cy="115569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36C8E147-E5F9-36CD-1433-E9BE639688F5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rot="5400000" flipH="1" flipV="1">
                <a:off x="2753451" y="1805939"/>
                <a:ext cx="223313" cy="4260452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/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𝜻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ℤ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</m:sSub>
                      </m:oMath>
                    </a14:m>
                    <a:endParaRPr lang="en-US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𝝂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85AD6EDE-E975-0CDA-DF14-D7A9D13992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1389" y="4782465"/>
                    <a:ext cx="3092713" cy="98963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65" b="-759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43" y="4887353"/>
                    <a:ext cx="5957181" cy="88036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i="1" dirty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lit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}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sSubSup>
                                        <m:sSub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f>
                                        <m:f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  <m:r>
                                        <a:rPr lang="en-US" i="1" dirty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sSubSup>
                                        <m:sSubSupPr>
                                          <m:ctrlP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 dirty="0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750FE82-AF5A-8B9E-C981-0A2DB0DB74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43" y="4887353"/>
                    <a:ext cx="5957181" cy="8803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274" t="-92958" b="-1450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Parallelogram 64">
                <a:extLst>
                  <a:ext uri="{FF2B5EF4-FFF2-40B4-BE49-F238E27FC236}">
                    <a16:creationId xmlns:a16="http://schemas.microsoft.com/office/drawing/2014/main" id="{0A948A98-01F3-0409-4E18-B462ECF96C68}"/>
                  </a:ext>
                </a:extLst>
              </p:cNvPr>
              <p:cNvSpPr/>
              <p:nvPr/>
            </p:nvSpPr>
            <p:spPr>
              <a:xfrm>
                <a:off x="579508" y="2342618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Direction Preview</a:t>
                </a:r>
              </a:p>
            </p:txBody>
          </p:sp>
          <p:sp>
            <p:nvSpPr>
              <p:cNvPr id="66" name="Parallelogram 65">
                <a:extLst>
                  <a:ext uri="{FF2B5EF4-FFF2-40B4-BE49-F238E27FC236}">
                    <a16:creationId xmlns:a16="http://schemas.microsoft.com/office/drawing/2014/main" id="{0E2EB38B-6419-BC91-8BCE-19D3A9BC58D3}"/>
                  </a:ext>
                </a:extLst>
              </p:cNvPr>
              <p:cNvSpPr/>
              <p:nvPr/>
            </p:nvSpPr>
            <p:spPr>
              <a:xfrm>
                <a:off x="639346" y="1561190"/>
                <a:ext cx="2623277" cy="690875"/>
              </a:xfrm>
              <a:prstGeom prst="parallelogram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Modern No. 20" panose="02070704070505020303" pitchFamily="18" charset="77"/>
                  </a:rPr>
                  <a:t>Freestream Wind Magnitude Preview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/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0, 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B086439-1B33-CBED-46B9-412E87DCF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5756" y="3065226"/>
                    <a:ext cx="2623277" cy="43877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C7BF499-B0E1-BD50-28A8-584F660204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9545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C16A00F2-D33E-0925-CE11-B1981C52D8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7446" y="2913998"/>
                <a:ext cx="0" cy="9297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72691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10312</TotalTime>
  <Words>185</Words>
  <Application>Microsoft Macintosh PowerPoint</Application>
  <PresentationFormat>Custom</PresentationFormat>
  <Paragraphs>73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Modern No. 20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Henry, Aoife</dc:creator>
  <cp:lastModifiedBy>Henry, Aoife</cp:lastModifiedBy>
  <cp:revision>23</cp:revision>
  <dcterms:created xsi:type="dcterms:W3CDTF">2024-03-04T17:46:52Z</dcterms:created>
  <dcterms:modified xsi:type="dcterms:W3CDTF">2024-04-15T15:51:57Z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5965d95-ecc0-4720-b759-1f33c42ed7da_Enabled">
    <vt:lpwstr>true</vt:lpwstr>
  </property>
  <property fmtid="{D5CDD505-2E9C-101B-9397-08002B2CF9AE}" pid="3" name="MSIP_Label_95965d95-ecc0-4720-b759-1f33c42ed7da_SetDate">
    <vt:lpwstr>2024-03-04T18:20:13Z</vt:lpwstr>
  </property>
  <property fmtid="{D5CDD505-2E9C-101B-9397-08002B2CF9AE}" pid="4" name="MSIP_Label_95965d95-ecc0-4720-b759-1f33c42ed7da_Method">
    <vt:lpwstr>Standard</vt:lpwstr>
  </property>
  <property fmtid="{D5CDD505-2E9C-101B-9397-08002B2CF9AE}" pid="5" name="MSIP_Label_95965d95-ecc0-4720-b759-1f33c42ed7da_Name">
    <vt:lpwstr>General</vt:lpwstr>
  </property>
  <property fmtid="{D5CDD505-2E9C-101B-9397-08002B2CF9AE}" pid="6" name="MSIP_Label_95965d95-ecc0-4720-b759-1f33c42ed7da_SiteId">
    <vt:lpwstr>a0f29d7e-28cd-4f54-8442-7885aee7c080</vt:lpwstr>
  </property>
  <property fmtid="{D5CDD505-2E9C-101B-9397-08002B2CF9AE}" pid="7" name="MSIP_Label_95965d95-ecc0-4720-b759-1f33c42ed7da_ActionId">
    <vt:lpwstr>74d90290-ea6f-4646-8236-db806bbea4e5</vt:lpwstr>
  </property>
  <property fmtid="{D5CDD505-2E9C-101B-9397-08002B2CF9AE}" pid="8" name="MSIP_Label_95965d95-ecc0-4720-b759-1f33c42ed7da_ContentBits">
    <vt:lpwstr>0</vt:lpwstr>
  </property>
</Properties>
</file>