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4669"/>
  </p:normalViewPr>
  <p:slideViewPr>
    <p:cSldViewPr snapToGrid="0">
      <p:cViewPr>
        <p:scale>
          <a:sx n="54" d="100"/>
          <a:sy n="54" d="100"/>
        </p:scale>
        <p:origin x="15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5E46-8B3A-A74F-9AB2-50466DF7788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C3916-E982-144C-8B92-B76DA21A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E31-0BCA-2245-9791-A4C408B86257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DC8F3-D484-D616-64E1-7EE92DAF4739}"/>
              </a:ext>
            </a:extLst>
          </p:cNvPr>
          <p:cNvGrpSpPr/>
          <p:nvPr/>
        </p:nvGrpSpPr>
        <p:grpSpPr>
          <a:xfrm>
            <a:off x="-86359" y="4553078"/>
            <a:ext cx="12022904" cy="1541335"/>
            <a:chOff x="287587" y="1816838"/>
            <a:chExt cx="12022904" cy="15413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6E5B883-4345-03B9-E132-5A7B7B758435}"/>
                </a:ext>
              </a:extLst>
            </p:cNvPr>
            <p:cNvCxnSpPr>
              <a:cxnSpLocks/>
              <a:stCxn id="14" idx="3"/>
              <a:endCxn id="36" idx="5"/>
            </p:cNvCxnSpPr>
            <p:nvPr/>
          </p:nvCxnSpPr>
          <p:spPr>
            <a:xfrm>
              <a:off x="6540990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3049236" y="1816838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373946" y="1820143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Direction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90CAA-70EC-48C9-007B-B2D566437053}"/>
                </a:ext>
              </a:extLst>
            </p:cNvPr>
            <p:cNvSpPr/>
            <p:nvPr/>
          </p:nvSpPr>
          <p:spPr>
            <a:xfrm>
              <a:off x="5270990" y="2492926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LUT</a:t>
              </a:r>
              <a:endParaRPr lang="en-US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DC0098F-A7DA-C466-E396-C8FC2C71B649}"/>
                </a:ext>
              </a:extLst>
            </p:cNvPr>
            <p:cNvSpPr/>
            <p:nvPr/>
          </p:nvSpPr>
          <p:spPr>
            <a:xfrm>
              <a:off x="287587" y="2667298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Magnitude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2617622" y="2162278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3153-275D-B19F-BBC8-2E8A0DFB94F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531263" y="3012736"/>
              <a:ext cx="2739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CE2C5F4-60F8-F370-F1FA-8AD245C386C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19236" y="2162278"/>
              <a:ext cx="951754" cy="5017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D4E4DC2-B7A6-8E0E-0155-ADD66FCD3F7B}"/>
                </a:ext>
              </a:extLst>
            </p:cNvPr>
            <p:cNvSpPr/>
            <p:nvPr/>
          </p:nvSpPr>
          <p:spPr>
            <a:xfrm>
              <a:off x="6941452" y="2492931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Offsets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39029E-BD83-513F-253F-EE3E17C31DC0}"/>
                </a:ext>
              </a:extLst>
            </p:cNvPr>
            <p:cNvSpPr/>
            <p:nvPr/>
          </p:nvSpPr>
          <p:spPr>
            <a:xfrm>
              <a:off x="9330136" y="2542530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+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-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311844-B698-E3D8-D36B-ED7B9722B98E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flipV="1">
              <a:off x="8843315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5E35C65-C248-1EE2-4516-6C6010906339}"/>
                </a:ext>
              </a:extLst>
            </p:cNvPr>
            <p:cNvCxnSpPr>
              <a:cxnSpLocks/>
              <a:stCxn id="13" idx="1"/>
              <a:endCxn id="37" idx="0"/>
            </p:cNvCxnSpPr>
            <p:nvPr/>
          </p:nvCxnSpPr>
          <p:spPr>
            <a:xfrm rot="16200000" flipH="1">
              <a:off x="5264453" y="-1818988"/>
              <a:ext cx="722387" cy="8000649"/>
            </a:xfrm>
            <a:prstGeom prst="bentConnector3">
              <a:avLst>
                <a:gd name="adj1" fmla="val -316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08C36-1977-9189-85B8-E8132425F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807" y="2850757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10322269" y="2507718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6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404D1F5-BFA5-8B9B-10EA-646733DDC22C}"/>
              </a:ext>
            </a:extLst>
          </p:cNvPr>
          <p:cNvGrpSpPr/>
          <p:nvPr/>
        </p:nvGrpSpPr>
        <p:grpSpPr>
          <a:xfrm>
            <a:off x="0" y="4098080"/>
            <a:ext cx="10907646" cy="3053581"/>
            <a:chOff x="0" y="1432667"/>
            <a:chExt cx="10907646" cy="3053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2333477" y="2322154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0" y="2325459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Wind Directions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1901863" y="2667594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5753930" y="2322151"/>
              <a:ext cx="151725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Rate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CC6B61-9C57-D61B-A8CB-11614F189AC5}"/>
                </a:ext>
              </a:extLst>
            </p:cNvPr>
            <p:cNvGrpSpPr/>
            <p:nvPr/>
          </p:nvGrpSpPr>
          <p:grpSpPr>
            <a:xfrm>
              <a:off x="4083179" y="2134037"/>
              <a:ext cx="1270000" cy="1067102"/>
              <a:chOff x="3552338" y="4165600"/>
              <a:chExt cx="1270000" cy="10671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31B32B-E79F-4212-EDCF-6EE8B31E13E2}"/>
                  </a:ext>
                </a:extLst>
              </p:cNvPr>
              <p:cNvSpPr/>
              <p:nvPr/>
            </p:nvSpPr>
            <p:spPr>
              <a:xfrm>
                <a:off x="3552338" y="4165600"/>
                <a:ext cx="1270000" cy="10671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39579A3-3C52-7CB5-7E09-00C13055A5A9}"/>
                  </a:ext>
                </a:extLst>
              </p:cNvPr>
              <p:cNvGrpSpPr/>
              <p:nvPr/>
            </p:nvGrpSpPr>
            <p:grpSpPr>
              <a:xfrm>
                <a:off x="3683575" y="4383915"/>
                <a:ext cx="1007525" cy="630471"/>
                <a:chOff x="5609173" y="4961902"/>
                <a:chExt cx="1440277" cy="90127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5CA8DAC-6127-AFC0-37B6-0EE5CA68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9173" y="5412538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79D86FD-E14B-28FF-17FD-FCAA8391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9808" y="5412537"/>
                  <a:ext cx="53900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AEE7C35-114F-FD92-5FAB-CEBEE453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8815" y="4961902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1E5E83D-0E39-989F-B97E-0993D4A00510}"/>
                </a:ext>
              </a:extLst>
            </p:cNvPr>
            <p:cNvCxnSpPr>
              <a:cxnSpLocks/>
              <a:stCxn id="46" idx="4"/>
              <a:endCxn id="71" idx="6"/>
            </p:cNvCxnSpPr>
            <p:nvPr/>
          </p:nvCxnSpPr>
          <p:spPr>
            <a:xfrm rot="5400000">
              <a:off x="9138368" y="2993538"/>
              <a:ext cx="777473" cy="8552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31F7E7-A79A-A313-12FF-F39194A51BED}"/>
                </a:ext>
              </a:extLst>
            </p:cNvPr>
            <p:cNvCxnSpPr>
              <a:cxnSpLocks/>
              <a:stCxn id="4" idx="3"/>
              <a:endCxn id="51" idx="5"/>
            </p:cNvCxnSpPr>
            <p:nvPr/>
          </p:nvCxnSpPr>
          <p:spPr>
            <a:xfrm>
              <a:off x="5353179" y="2667588"/>
              <a:ext cx="48711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4B919E3D-C032-325B-BCDC-13578EFB5FC6}"/>
                </a:ext>
              </a:extLst>
            </p:cNvPr>
            <p:cNvSpPr/>
            <p:nvPr/>
          </p:nvSpPr>
          <p:spPr>
            <a:xfrm>
              <a:off x="9001788" y="2341540"/>
              <a:ext cx="1905858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26DA9A-D474-C56C-F3AB-A6EC1DB806D3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7184827" y="2667589"/>
              <a:ext cx="410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6C4BFD6-D228-CADE-39DF-6FEAA7C379C8}"/>
                </a:ext>
              </a:extLst>
            </p:cNvPr>
            <p:cNvSpPr/>
            <p:nvPr/>
          </p:nvSpPr>
          <p:spPr>
            <a:xfrm>
              <a:off x="8507820" y="3514052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+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/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97C94C-D60B-03FE-2CD4-F3A71FC48DFC}"/>
                </a:ext>
              </a:extLst>
            </p:cNvPr>
            <p:cNvSpPr/>
            <p:nvPr/>
          </p:nvSpPr>
          <p:spPr>
            <a:xfrm>
              <a:off x="3440071" y="3894577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 -</a:t>
              </a: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4CAC0819-0302-0A64-2621-98BDA99DA25A}"/>
                </a:ext>
              </a:extLst>
            </p:cNvPr>
            <p:cNvCxnSpPr>
              <a:cxnSpLocks/>
              <a:stCxn id="46" idx="4"/>
              <a:endCxn id="85" idx="6"/>
            </p:cNvCxnSpPr>
            <p:nvPr/>
          </p:nvCxnSpPr>
          <p:spPr>
            <a:xfrm rot="5400000">
              <a:off x="6414231" y="649927"/>
              <a:ext cx="1157998" cy="59229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AB853225-DE83-A643-F513-3DEC38F91FB8}"/>
                </a:ext>
              </a:extLst>
            </p:cNvPr>
            <p:cNvCxnSpPr>
              <a:cxnSpLocks/>
              <a:stCxn id="145" idx="4"/>
              <a:endCxn id="71" idx="2"/>
            </p:cNvCxnSpPr>
            <p:nvPr/>
          </p:nvCxnSpPr>
          <p:spPr>
            <a:xfrm rot="16200000" flipH="1">
              <a:off x="7772587" y="3074654"/>
              <a:ext cx="846461" cy="6240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FD096FA5-F09A-3F26-2D95-BE2BDADB817A}"/>
                </a:ext>
              </a:extLst>
            </p:cNvPr>
            <p:cNvCxnSpPr>
              <a:cxnSpLocks/>
              <a:stCxn id="71" idx="0"/>
              <a:endCxn id="46" idx="5"/>
            </p:cNvCxnSpPr>
            <p:nvPr/>
          </p:nvCxnSpPr>
          <p:spPr>
            <a:xfrm rot="5400000" flipH="1" flipV="1">
              <a:off x="8532364" y="2958270"/>
              <a:ext cx="827074" cy="28449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DD39BE3A-8386-28B5-958F-6C85ED144C91}"/>
                </a:ext>
              </a:extLst>
            </p:cNvPr>
            <p:cNvCxnSpPr>
              <a:cxnSpLocks/>
              <a:stCxn id="9" idx="2"/>
              <a:endCxn id="85" idx="2"/>
            </p:cNvCxnSpPr>
            <p:nvPr/>
          </p:nvCxnSpPr>
          <p:spPr>
            <a:xfrm rot="16200000" flipH="1">
              <a:off x="2615585" y="3365926"/>
              <a:ext cx="1177379" cy="4715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A76F579B-3201-86D8-29C1-26D3BEDE7B08}"/>
                </a:ext>
              </a:extLst>
            </p:cNvPr>
            <p:cNvCxnSpPr>
              <a:cxnSpLocks/>
              <a:stCxn id="85" idx="0"/>
              <a:endCxn id="4" idx="1"/>
            </p:cNvCxnSpPr>
            <p:nvPr/>
          </p:nvCxnSpPr>
          <p:spPr>
            <a:xfrm rot="5400000" flipH="1" flipV="1">
              <a:off x="3296049" y="3107447"/>
              <a:ext cx="1226989" cy="34727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7F8D42-22A2-AF28-1EB1-C87EC71DEF75}"/>
                </a:ext>
              </a:extLst>
            </p:cNvPr>
            <p:cNvSpPr/>
            <p:nvPr/>
          </p:nvSpPr>
          <p:spPr>
            <a:xfrm>
              <a:off x="7587979" y="2371756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X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36186BE-E2FC-AB91-C3E4-32B174F6C85C}"/>
                </a:ext>
              </a:extLst>
            </p:cNvPr>
            <p:cNvCxnSpPr>
              <a:cxnSpLocks/>
              <a:stCxn id="72" idx="3"/>
              <a:endCxn id="145" idx="0"/>
            </p:cNvCxnSpPr>
            <p:nvPr/>
          </p:nvCxnSpPr>
          <p:spPr>
            <a:xfrm flipH="1">
              <a:off x="7883815" y="1898181"/>
              <a:ext cx="14141" cy="473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9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EB79B6-1DB4-215E-22B6-6B6CA7D356F6}"/>
              </a:ext>
            </a:extLst>
          </p:cNvPr>
          <p:cNvGrpSpPr/>
          <p:nvPr/>
        </p:nvGrpSpPr>
        <p:grpSpPr>
          <a:xfrm>
            <a:off x="129453" y="3073768"/>
            <a:ext cx="6764522" cy="3727364"/>
            <a:chOff x="129453" y="408356"/>
            <a:chExt cx="6764522" cy="3727364"/>
          </a:xfrm>
        </p:grpSpPr>
        <p:pic>
          <p:nvPicPr>
            <p:cNvPr id="23" name="Graphic 22" descr="Windy with solid fill">
              <a:extLst>
                <a:ext uri="{FF2B5EF4-FFF2-40B4-BE49-F238E27FC236}">
                  <a16:creationId xmlns:a16="http://schemas.microsoft.com/office/drawing/2014/main" id="{436727C3-ECF6-88EC-3C38-9FBEEFD2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453" y="1617413"/>
              <a:ext cx="1974923" cy="197492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7EDB46-E0B7-686C-4738-EADE8F497412}"/>
                </a:ext>
              </a:extLst>
            </p:cNvPr>
            <p:cNvGrpSpPr/>
            <p:nvPr/>
          </p:nvGrpSpPr>
          <p:grpSpPr>
            <a:xfrm>
              <a:off x="1956643" y="408356"/>
              <a:ext cx="4937332" cy="3727364"/>
              <a:chOff x="1956643" y="408356"/>
              <a:chExt cx="4937332" cy="37273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7C0CB2-BDE9-AB98-5FE9-36CC179A3BFC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AEAD1A53-832E-1EB1-C136-42C099DFD8B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riangle 3">
                  <a:extLst>
                    <a:ext uri="{FF2B5EF4-FFF2-40B4-BE49-F238E27FC236}">
                      <a16:creationId xmlns:a16="http://schemas.microsoft.com/office/drawing/2014/main" id="{836F6C79-5E0C-DAFE-943A-1C220D87F6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riangle 4">
                  <a:extLst>
                    <a:ext uri="{FF2B5EF4-FFF2-40B4-BE49-F238E27FC236}">
                      <a16:creationId xmlns:a16="http://schemas.microsoft.com/office/drawing/2014/main" id="{59D3FB2A-5E07-191C-DF3C-0D58EC78CEEE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11111C-6BD8-F7E6-0F23-966DE981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1967023" y="2641971"/>
                <a:ext cx="2646070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5C7BAB05-1C50-96CD-B90C-F016CFA0EB99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10896949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46" t="-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Yaw Setpoint,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2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A4B952DC-9964-E2F4-4865-D6C86BA3285C}"/>
                  </a:ext>
                </a:extLst>
              </p:cNvPr>
              <p:cNvSpPr/>
              <p:nvPr/>
            </p:nvSpPr>
            <p:spPr>
              <a:xfrm rot="17116661" flipV="1">
                <a:off x="3205201" y="2122185"/>
                <a:ext cx="1371600" cy="1371600"/>
              </a:xfrm>
              <a:prstGeom prst="arc">
                <a:avLst>
                  <a:gd name="adj1" fmla="val 5679594"/>
                  <a:gd name="adj2" fmla="val 9130534"/>
                </a:avLst>
              </a:prstGeom>
              <a:noFill/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7030A0"/>
                        </a:solidFill>
                        <a:latin typeface="Modern No. 20" panose="02070704070505020303" pitchFamily="18" charset="77"/>
                      </a:rPr>
                      <a:t>Yaw Offset,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38" t="-3846"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860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4413299-E165-76CB-26C4-63F78870AA6C}"/>
              </a:ext>
            </a:extLst>
          </p:cNvPr>
          <p:cNvGrpSpPr/>
          <p:nvPr/>
        </p:nvGrpSpPr>
        <p:grpSpPr>
          <a:xfrm>
            <a:off x="1764092" y="4270861"/>
            <a:ext cx="9217886" cy="4914945"/>
            <a:chOff x="1764092" y="4270861"/>
            <a:chExt cx="9217886" cy="491494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CFA16A5-38D9-B417-1998-7FB9B87EA284}"/>
                </a:ext>
              </a:extLst>
            </p:cNvPr>
            <p:cNvSpPr/>
            <p:nvPr/>
          </p:nvSpPr>
          <p:spPr>
            <a:xfrm rot="-1200000">
              <a:off x="9607936" y="4270861"/>
              <a:ext cx="773426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4AD046-C09A-8DEA-68F8-78260F168342}"/>
                </a:ext>
              </a:extLst>
            </p:cNvPr>
            <p:cNvSpPr/>
            <p:nvPr/>
          </p:nvSpPr>
          <p:spPr>
            <a:xfrm rot="-1200000">
              <a:off x="9247430" y="6082080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5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2E35B6-A8F2-623B-A8C2-C84BB64D2C3D}"/>
                </a:ext>
              </a:extLst>
            </p:cNvPr>
            <p:cNvSpPr/>
            <p:nvPr/>
          </p:nvSpPr>
          <p:spPr>
            <a:xfrm rot="-1200000">
              <a:off x="10442118" y="6017256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F9A8674-933D-901B-212C-E6F4B577893C}"/>
                </a:ext>
              </a:extLst>
            </p:cNvPr>
            <p:cNvSpPr/>
            <p:nvPr/>
          </p:nvSpPr>
          <p:spPr>
            <a:xfrm rot="-1200000">
              <a:off x="7989488" y="7619740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623AF4-1598-9081-F549-D0D8752CEFBD}"/>
                </a:ext>
              </a:extLst>
            </p:cNvPr>
            <p:cNvSpPr/>
            <p:nvPr/>
          </p:nvSpPr>
          <p:spPr>
            <a:xfrm rot="-1200000">
              <a:off x="7956027" y="607517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8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4BCD76A-3ED6-3C99-8327-C86FADB10E0A}"/>
                </a:ext>
              </a:extLst>
            </p:cNvPr>
            <p:cNvSpPr/>
            <p:nvPr/>
          </p:nvSpPr>
          <p:spPr>
            <a:xfrm rot="-1200000">
              <a:off x="8425422" y="4360308"/>
              <a:ext cx="773426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7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119882-BD9D-82AE-60F6-58CD825A0732}"/>
                </a:ext>
              </a:extLst>
            </p:cNvPr>
            <p:cNvGrpSpPr/>
            <p:nvPr/>
          </p:nvGrpSpPr>
          <p:grpSpPr>
            <a:xfrm>
              <a:off x="1764092" y="5387427"/>
              <a:ext cx="4347227" cy="3241900"/>
              <a:chOff x="2546748" y="408356"/>
              <a:chExt cx="4347227" cy="32419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652" y="2665097"/>
                <a:ext cx="1677816" cy="610675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9631652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46748" y="1836341"/>
                    <a:ext cx="2068006" cy="843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748" y="1836341"/>
                    <a:ext cx="2068006" cy="843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t="-2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36EE1A-D2C1-9627-9449-0AC5F769ED5F}"/>
                </a:ext>
              </a:extLst>
            </p:cNvPr>
            <p:cNvGrpSpPr/>
            <p:nvPr/>
          </p:nvGrpSpPr>
          <p:grpSpPr>
            <a:xfrm rot="-1200000">
              <a:off x="3931413" y="4462652"/>
              <a:ext cx="2764038" cy="2602946"/>
              <a:chOff x="4295406" y="1907588"/>
              <a:chExt cx="2764038" cy="260294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ABF8D7A-5FCF-4D83-3C04-ECD436FFB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563" y="2041492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AD49488-FF0C-147B-AE4B-3A6E1A3C7E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44991" y="3091347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/>
                  <p:nvPr/>
                </p:nvSpPr>
                <p:spPr>
                  <a:xfrm>
                    <a:off x="6559714" y="4141202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9714" y="4141202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5406" y="1907588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406" y="1907588"/>
                    <a:ext cx="4997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7C0CB2-BDE9-AB98-5FE9-36CC179A3BFC}"/>
                </a:ext>
              </a:extLst>
            </p:cNvPr>
            <p:cNvGrpSpPr/>
            <p:nvPr/>
          </p:nvGrpSpPr>
          <p:grpSpPr>
            <a:xfrm>
              <a:off x="8110725" y="4685646"/>
              <a:ext cx="365797" cy="993670"/>
              <a:chOff x="4397514" y="658002"/>
              <a:chExt cx="1280242" cy="347771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EAD1A53-832E-1EB1-C136-42C099DFD8B4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836F6C79-5E0C-DAFE-943A-1C220D87F620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59D3FB2A-5E07-191C-DF3C-0D58EC78CEEE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04BB4A-E757-F4BF-75D6-15EBEBDA727F}"/>
                </a:ext>
              </a:extLst>
            </p:cNvPr>
            <p:cNvGrpSpPr/>
            <p:nvPr/>
          </p:nvGrpSpPr>
          <p:grpSpPr>
            <a:xfrm>
              <a:off x="8108845" y="6236793"/>
              <a:ext cx="365797" cy="993670"/>
              <a:chOff x="4397514" y="658002"/>
              <a:chExt cx="1280242" cy="347771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19EC0F9-F487-955C-6049-C8AF9ADF5403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3751BF25-25F3-2DD5-C616-B52995AC633E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CB6462A9-D24D-1FF4-8B6C-4E15A2DE682F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B9C080-A2FC-EE55-FA93-105C1CB652A0}"/>
                </a:ext>
              </a:extLst>
            </p:cNvPr>
            <p:cNvGrpSpPr/>
            <p:nvPr/>
          </p:nvGrpSpPr>
          <p:grpSpPr>
            <a:xfrm>
              <a:off x="8108845" y="7787941"/>
              <a:ext cx="365797" cy="993670"/>
              <a:chOff x="4397514" y="658002"/>
              <a:chExt cx="1280242" cy="3477718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4F1CC37-3489-D63A-736A-28363A3CAC4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1B861BD7-CC63-C94F-4E25-BD41D61F377D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D685CB5-D292-2D33-AAF1-16CC06879BF6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0665927-3C66-7C79-E6F6-E0C6FBC4E98C}"/>
                </a:ext>
              </a:extLst>
            </p:cNvPr>
            <p:cNvGrpSpPr/>
            <p:nvPr/>
          </p:nvGrpSpPr>
          <p:grpSpPr>
            <a:xfrm>
              <a:off x="9367033" y="4635629"/>
              <a:ext cx="365797" cy="993670"/>
              <a:chOff x="4397514" y="658002"/>
              <a:chExt cx="1280242" cy="3477718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149AFEC3-1947-5138-D93A-1BA7D370E99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A4E4995D-2809-9647-572D-B18695EF4A21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4EF4BED0-CC96-EF7C-36BE-DC6C9FA3AC1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442791-E90A-A9DB-1806-5C498CC0A58F}"/>
                </a:ext>
              </a:extLst>
            </p:cNvPr>
            <p:cNvGrpSpPr/>
            <p:nvPr/>
          </p:nvGrpSpPr>
          <p:grpSpPr>
            <a:xfrm>
              <a:off x="10616181" y="4634771"/>
              <a:ext cx="365797" cy="993670"/>
              <a:chOff x="4397514" y="658002"/>
              <a:chExt cx="1280242" cy="3477718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03E02EB-C41C-306E-171A-6BD30ECDB07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94C29C8F-445F-D811-0EA3-44567427724B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5E8C28F-E54D-5584-2096-0D52A86B77F8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BE73D1-75A8-5ED7-F02E-25E6B3424B20}"/>
                </a:ext>
              </a:extLst>
            </p:cNvPr>
            <p:cNvGrpSpPr/>
            <p:nvPr/>
          </p:nvGrpSpPr>
          <p:grpSpPr>
            <a:xfrm>
              <a:off x="10616181" y="6236793"/>
              <a:ext cx="365797" cy="993670"/>
              <a:chOff x="4397514" y="658002"/>
              <a:chExt cx="1280242" cy="3477718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C98A7C8-3D3A-86DA-6A29-61B573CAC2A6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A684580-7A51-86F4-00D5-95C321E41807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3C210D7E-58DC-1B35-6CC2-D51416F5B569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C18AA80-4D5F-CB93-65CB-FC6F371B52B6}"/>
                </a:ext>
              </a:extLst>
            </p:cNvPr>
            <p:cNvGrpSpPr/>
            <p:nvPr/>
          </p:nvGrpSpPr>
          <p:grpSpPr>
            <a:xfrm>
              <a:off x="9363751" y="6286810"/>
              <a:ext cx="365797" cy="993670"/>
              <a:chOff x="4397514" y="658002"/>
              <a:chExt cx="1280242" cy="3477718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1ADFED44-0D51-5E74-6574-060C7CFF1FBD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A2A8DF02-5549-78E1-C337-350905B535BA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D6BD5046-1274-FEB8-4FA2-DBE0055425D5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7CB12B-E533-25E6-A1BB-9D3969DD0CF4}"/>
                </a:ext>
              </a:extLst>
            </p:cNvPr>
            <p:cNvGrpSpPr/>
            <p:nvPr/>
          </p:nvGrpSpPr>
          <p:grpSpPr>
            <a:xfrm>
              <a:off x="9371910" y="7837957"/>
              <a:ext cx="365797" cy="993670"/>
              <a:chOff x="4397514" y="658002"/>
              <a:chExt cx="1280242" cy="3477718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67C29BF7-30BF-AFC5-D47A-E81B062BC20A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5B7E270C-FC3F-CCED-681F-8A427CF4FFE5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C7C26A25-9555-C854-F8BF-9274A2429A54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AA1B6A-07CF-93F7-0B62-D75FB7A40897}"/>
                </a:ext>
              </a:extLst>
            </p:cNvPr>
            <p:cNvGrpSpPr/>
            <p:nvPr/>
          </p:nvGrpSpPr>
          <p:grpSpPr>
            <a:xfrm>
              <a:off x="10616181" y="7835012"/>
              <a:ext cx="365797" cy="993670"/>
              <a:chOff x="4397514" y="658002"/>
              <a:chExt cx="1280242" cy="3477718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20CD2AB8-9228-51FF-1486-A790A7CD05F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EABE9C87-4892-93D2-852F-2C53FA4696B4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228F7114-CDFC-953E-FAB4-5172E6CA7E8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132CD29-917D-E5FC-4966-E00C3958D012}"/>
                </a:ext>
              </a:extLst>
            </p:cNvPr>
            <p:cNvSpPr/>
            <p:nvPr/>
          </p:nvSpPr>
          <p:spPr>
            <a:xfrm rot="-1200000">
              <a:off x="10492254" y="445860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/>
                <p:nvPr/>
              </p:nvSpPr>
              <p:spPr>
                <a:xfrm>
                  <a:off x="6976424" y="7540026"/>
                  <a:ext cx="9142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424" y="7540026"/>
                  <a:ext cx="91421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/>
                <p:nvPr/>
              </p:nvSpPr>
              <p:spPr>
                <a:xfrm>
                  <a:off x="6976424" y="6086235"/>
                  <a:ext cx="914216" cy="285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424" y="6086235"/>
                  <a:ext cx="914216" cy="285463"/>
                </a:xfrm>
                <a:prstGeom prst="rect">
                  <a:avLst/>
                </a:prstGeom>
                <a:blipFill>
                  <a:blip r:embed="rId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/>
                <p:nvPr/>
              </p:nvSpPr>
              <p:spPr>
                <a:xfrm>
                  <a:off x="6928211" y="4453697"/>
                  <a:ext cx="96435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211" y="4453697"/>
                  <a:ext cx="964351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1299" t="-444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45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0C4F606-B42E-540E-958C-837AE531F20E}"/>
              </a:ext>
            </a:extLst>
          </p:cNvPr>
          <p:cNvGrpSpPr/>
          <p:nvPr/>
        </p:nvGrpSpPr>
        <p:grpSpPr>
          <a:xfrm>
            <a:off x="99881" y="4226603"/>
            <a:ext cx="11991676" cy="4210905"/>
            <a:chOff x="99881" y="1561190"/>
            <a:chExt cx="11991676" cy="4210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/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 0 ∀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blipFill>
                  <a:blip r:embed="rId3"/>
                  <a:stretch>
                    <a:fillRect l="-2174"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8D44CD4-470C-F86C-49FA-FF028D3B5868}"/>
                </a:ext>
              </a:extLst>
            </p:cNvPr>
            <p:cNvGrpSpPr/>
            <p:nvPr/>
          </p:nvGrpSpPr>
          <p:grpSpPr>
            <a:xfrm>
              <a:off x="99881" y="1561190"/>
              <a:ext cx="9184860" cy="4210905"/>
              <a:chOff x="99881" y="1561190"/>
              <a:chExt cx="9184860" cy="421090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6E5B883-4345-03B9-E132-5A7B7B758435}"/>
                  </a:ext>
                </a:extLst>
              </p:cNvPr>
              <p:cNvCxnSpPr>
                <a:cxnSpLocks/>
                <a:stCxn id="14" idx="3"/>
                <a:endCxn id="36" idx="5"/>
              </p:cNvCxnSpPr>
              <p:nvPr/>
            </p:nvCxnSpPr>
            <p:spPr>
              <a:xfrm>
                <a:off x="5901389" y="2568559"/>
                <a:ext cx="486821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690CAA-70EC-48C9-007B-B2D566437053}"/>
                  </a:ext>
                </a:extLst>
              </p:cNvPr>
              <p:cNvSpPr/>
              <p:nvPr/>
            </p:nvSpPr>
            <p:spPr>
              <a:xfrm>
                <a:off x="4631389" y="2223119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Solver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1B53153-275D-B19F-BBC8-2E8A0DFB94F6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3116426" y="2688056"/>
                <a:ext cx="15149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ECE2C5F4-60F8-F370-F1FA-8AD245C386CE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3176264" y="1906628"/>
                <a:ext cx="1455125" cy="545703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4D4E4DC2-B7A6-8E0E-0155-ADD66FCD3F7B}"/>
                  </a:ext>
                </a:extLst>
              </p:cNvPr>
              <p:cNvSpPr/>
              <p:nvPr/>
            </p:nvSpPr>
            <p:spPr>
              <a:xfrm>
                <a:off x="6301851" y="2223124"/>
                <a:ext cx="1988222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Turbine Yaw Setpoints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04649-DEE3-CD95-3E13-7C86FA200FFA}"/>
                  </a:ext>
                </a:extLst>
              </p:cNvPr>
              <p:cNvSpPr/>
              <p:nvPr/>
            </p:nvSpPr>
            <p:spPr>
              <a:xfrm>
                <a:off x="4631389" y="4069698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Model</a:t>
                </a:r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D62D9-76AE-F408-38B5-39BE780A4A35}"/>
                  </a:ext>
                </a:extLst>
              </p:cNvPr>
              <p:cNvSpPr/>
              <p:nvPr/>
            </p:nvSpPr>
            <p:spPr>
              <a:xfrm>
                <a:off x="8014741" y="4047817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Constraints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AEFD65-1496-1316-B887-42FD950BA443}"/>
                  </a:ext>
                </a:extLst>
              </p:cNvPr>
              <p:cNvSpPr/>
              <p:nvPr/>
            </p:nvSpPr>
            <p:spPr>
              <a:xfrm>
                <a:off x="99881" y="4047821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Cost Function</a:t>
                </a:r>
                <a:endParaRPr lang="en-US" dirty="0"/>
              </a:p>
            </p:txBody>
          </p:sp>
          <p:cxnSp>
            <p:nvCxnSpPr>
              <p:cNvPr id="7" name="Elbow Connector 6">
                <a:extLst>
                  <a:ext uri="{FF2B5EF4-FFF2-40B4-BE49-F238E27FC236}">
                    <a16:creationId xmlns:a16="http://schemas.microsoft.com/office/drawing/2014/main" id="{8449FCF9-DE7E-F342-CEB4-D6DCB18C80A1}"/>
                  </a:ext>
                </a:extLst>
              </p:cNvPr>
              <p:cNvCxnSpPr>
                <a:cxnSpLocks/>
                <a:stCxn id="36" idx="0"/>
                <a:endCxn id="14" idx="0"/>
              </p:cNvCxnSpPr>
              <p:nvPr/>
            </p:nvCxnSpPr>
            <p:spPr>
              <a:xfrm rot="16200000" flipV="1">
                <a:off x="6281174" y="1208335"/>
                <a:ext cx="5" cy="2029573"/>
              </a:xfrm>
              <a:prstGeom prst="bentConnector3">
                <a:avLst>
                  <a:gd name="adj1" fmla="val 4572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5C7A640A-8338-3FBA-356F-6F46899AD4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rot="16200000" flipV="1">
                <a:off x="6981878" y="2379954"/>
                <a:ext cx="223309" cy="311241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35B674-BC4F-3176-E2BA-A5DB3982396D}"/>
                  </a:ext>
                </a:extLst>
              </p:cNvPr>
              <p:cNvCxnSpPr>
                <a:cxnSpLocks/>
                <a:stCxn id="3" idx="0"/>
                <a:endCxn id="14" idx="2"/>
              </p:cNvCxnSpPr>
              <p:nvPr/>
            </p:nvCxnSpPr>
            <p:spPr>
              <a:xfrm flipV="1">
                <a:off x="5266389" y="2913999"/>
                <a:ext cx="0" cy="11556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36C8E147-E5F9-36CD-1433-E9BE639688F5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2753451" y="1805939"/>
                <a:ext cx="223313" cy="426045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a14:m>
                    <a:endParaRPr lang="en-US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43" y="4887353"/>
                    <a:ext cx="5957181" cy="8803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sSubSup>
                                        <m:sSub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Sup>
                                        <m:sSub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43" y="4887353"/>
                    <a:ext cx="5957181" cy="880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74" t="-92958" b="-1450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A948A98-01F3-0409-4E18-B462ECF96C68}"/>
                  </a:ext>
                </a:extLst>
              </p:cNvPr>
              <p:cNvSpPr/>
              <p:nvPr/>
            </p:nvSpPr>
            <p:spPr>
              <a:xfrm>
                <a:off x="579508" y="2342618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Direction Preview</a:t>
                </a:r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0E2EB38B-6419-BC91-8BCE-19D3A9BC58D3}"/>
                  </a:ext>
                </a:extLst>
              </p:cNvPr>
              <p:cNvSpPr/>
              <p:nvPr/>
            </p:nvSpPr>
            <p:spPr>
              <a:xfrm>
                <a:off x="639346" y="1561190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Magnitude Preview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C7BF499-B0E1-BD50-28A8-584F66020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5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16A00F2-D33E-0925-CE11-B1981C52D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44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269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10273</TotalTime>
  <Words>154</Words>
  <Application>Microsoft Macintosh PowerPoint</Application>
  <PresentationFormat>Custom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Modern No. 20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 Aoife</dc:creator>
  <cp:lastModifiedBy>Henry, Aoife</cp:lastModifiedBy>
  <cp:revision>19</cp:revision>
  <dcterms:created xsi:type="dcterms:W3CDTF">2024-03-04T17:46:52Z</dcterms:created>
  <dcterms:modified xsi:type="dcterms:W3CDTF">2024-03-18T17:17:54Z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2024-03-04T18:20:13Z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74d90290-ea6f-4646-8236-db806bbea4e5</vt:lpwstr>
  </property>
  <property fmtid="{D5CDD505-2E9C-101B-9397-08002B2CF9AE}" pid="8" name="MSIP_Label_95965d95-ecc0-4720-b759-1f33c42ed7da_ContentBits">
    <vt:lpwstr>0</vt:lpwstr>
  </property>
</Properties>
</file>