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6" r:id="rId5"/>
    <p:sldId id="308" r:id="rId6"/>
    <p:sldId id="316" r:id="rId7"/>
    <p:sldId id="314" r:id="rId8"/>
    <p:sldId id="315" r:id="rId9"/>
    <p:sldId id="309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88D2CAB-D802-472A-AC9B-248B785F5E10}">
          <p14:sldIdLst>
            <p14:sldId id="306"/>
            <p14:sldId id="308"/>
            <p14:sldId id="316"/>
            <p14:sldId id="314"/>
            <p14:sldId id="315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96C8F-626F-430F-A52E-39E682A5876C}" v="47" dt="2024-01-20T14:36:18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katerina Kondratyeva" userId="9b28425dc8058990" providerId="LiveId" clId="{09496C8F-626F-430F-A52E-39E682A5876C}"/>
    <pc:docChg chg="undo custSel addSld delSld modSld modSection">
      <pc:chgData name="Ekaterina Kondratyeva" userId="9b28425dc8058990" providerId="LiveId" clId="{09496C8F-626F-430F-A52E-39E682A5876C}" dt="2024-01-20T14:49:55.763" v="986" actId="20577"/>
      <pc:docMkLst>
        <pc:docMk/>
      </pc:docMkLst>
      <pc:sldChg chg="del">
        <pc:chgData name="Ekaterina Kondratyeva" userId="9b28425dc8058990" providerId="LiveId" clId="{09496C8F-626F-430F-A52E-39E682A5876C}" dt="2024-01-20T12:33:23.694" v="24" actId="2696"/>
        <pc:sldMkLst>
          <pc:docMk/>
          <pc:sldMk cId="783914445" sldId="294"/>
        </pc:sldMkLst>
      </pc:sldChg>
      <pc:sldChg chg="del">
        <pc:chgData name="Ekaterina Kondratyeva" userId="9b28425dc8058990" providerId="LiveId" clId="{09496C8F-626F-430F-A52E-39E682A5876C}" dt="2024-01-20T12:33:14.867" v="20" actId="2696"/>
        <pc:sldMkLst>
          <pc:docMk/>
          <pc:sldMk cId="277827655" sldId="295"/>
        </pc:sldMkLst>
      </pc:sldChg>
      <pc:sldChg chg="del">
        <pc:chgData name="Ekaterina Kondratyeva" userId="9b28425dc8058990" providerId="LiveId" clId="{09496C8F-626F-430F-A52E-39E682A5876C}" dt="2024-01-20T12:33:19.680" v="22" actId="2696"/>
        <pc:sldMkLst>
          <pc:docMk/>
          <pc:sldMk cId="3159288639" sldId="303"/>
        </pc:sldMkLst>
      </pc:sldChg>
      <pc:sldChg chg="del">
        <pc:chgData name="Ekaterina Kondratyeva" userId="9b28425dc8058990" providerId="LiveId" clId="{09496C8F-626F-430F-A52E-39E682A5876C}" dt="2024-01-20T12:33:21.729" v="23" actId="2696"/>
        <pc:sldMkLst>
          <pc:docMk/>
          <pc:sldMk cId="3124766000" sldId="304"/>
        </pc:sldMkLst>
      </pc:sldChg>
      <pc:sldChg chg="del">
        <pc:chgData name="Ekaterina Kondratyeva" userId="9b28425dc8058990" providerId="LiveId" clId="{09496C8F-626F-430F-A52E-39E682A5876C}" dt="2024-01-20T12:34:26.909" v="26" actId="2696"/>
        <pc:sldMkLst>
          <pc:docMk/>
          <pc:sldMk cId="1403455250" sldId="305"/>
        </pc:sldMkLst>
      </pc:sldChg>
      <pc:sldChg chg="modSp mod">
        <pc:chgData name="Ekaterina Kondratyeva" userId="9b28425dc8058990" providerId="LiveId" clId="{09496C8F-626F-430F-A52E-39E682A5876C}" dt="2024-01-20T14:19:55.053" v="409" actId="207"/>
        <pc:sldMkLst>
          <pc:docMk/>
          <pc:sldMk cId="114769864" sldId="306"/>
        </pc:sldMkLst>
        <pc:spChg chg="mod">
          <ac:chgData name="Ekaterina Kondratyeva" userId="9b28425dc8058990" providerId="LiveId" clId="{09496C8F-626F-430F-A52E-39E682A5876C}" dt="2024-01-20T14:19:55.053" v="409" actId="207"/>
          <ac:spMkLst>
            <pc:docMk/>
            <pc:sldMk cId="114769864" sldId="306"/>
            <ac:spMk id="3" creationId="{A5F14073-9F68-4B7E-A576-26899D58C7A9}"/>
          </ac:spMkLst>
        </pc:spChg>
      </pc:sldChg>
      <pc:sldChg chg="delSp del mod">
        <pc:chgData name="Ekaterina Kondratyeva" userId="9b28425dc8058990" providerId="LiveId" clId="{09496C8F-626F-430F-A52E-39E682A5876C}" dt="2024-01-20T13:02:19.958" v="320" actId="2696"/>
        <pc:sldMkLst>
          <pc:docMk/>
          <pc:sldMk cId="1613598062" sldId="307"/>
        </pc:sldMkLst>
        <pc:spChg chg="del">
          <ac:chgData name="Ekaterina Kondratyeva" userId="9b28425dc8058990" providerId="LiveId" clId="{09496C8F-626F-430F-A52E-39E682A5876C}" dt="2024-01-20T12:35:36.100" v="30" actId="21"/>
          <ac:spMkLst>
            <pc:docMk/>
            <pc:sldMk cId="1613598062" sldId="307"/>
            <ac:spMk id="9" creationId="{6DCF8D89-56D9-4E2B-9838-07DFB6E9D2BB}"/>
          </ac:spMkLst>
        </pc:spChg>
      </pc:sldChg>
      <pc:sldChg chg="delSp modSp mod modTransition">
        <pc:chgData name="Ekaterina Kondratyeva" userId="9b28425dc8058990" providerId="LiveId" clId="{09496C8F-626F-430F-A52E-39E682A5876C}" dt="2024-01-20T14:35:51.338" v="890"/>
        <pc:sldMkLst>
          <pc:docMk/>
          <pc:sldMk cId="365334912" sldId="308"/>
        </pc:sldMkLst>
        <pc:spChg chg="mod">
          <ac:chgData name="Ekaterina Kondratyeva" userId="9b28425dc8058990" providerId="LiveId" clId="{09496C8F-626F-430F-A52E-39E682A5876C}" dt="2024-01-20T14:30:51.396" v="723" actId="1076"/>
          <ac:spMkLst>
            <pc:docMk/>
            <pc:sldMk cId="365334912" sldId="308"/>
            <ac:spMk id="4" creationId="{B0881FA9-F3B0-4912-B0E1-352094195C30}"/>
          </ac:spMkLst>
        </pc:spChg>
        <pc:spChg chg="del">
          <ac:chgData name="Ekaterina Kondratyeva" userId="9b28425dc8058990" providerId="LiveId" clId="{09496C8F-626F-430F-A52E-39E682A5876C}" dt="2024-01-20T12:35:39.805" v="31" actId="21"/>
          <ac:spMkLst>
            <pc:docMk/>
            <pc:sldMk cId="365334912" sldId="308"/>
            <ac:spMk id="11" creationId="{56AE2454-CE9A-4A6B-AB5A-349E0D967654}"/>
          </ac:spMkLst>
        </pc:spChg>
        <pc:picChg chg="mod">
          <ac:chgData name="Ekaterina Kondratyeva" userId="9b28425dc8058990" providerId="LiveId" clId="{09496C8F-626F-430F-A52E-39E682A5876C}" dt="2024-01-20T14:30:46.503" v="720" actId="1076"/>
          <ac:picMkLst>
            <pc:docMk/>
            <pc:sldMk cId="365334912" sldId="308"/>
            <ac:picMk id="12" creationId="{393400FC-8A3F-BDB6-D119-2C4BB5BD8023}"/>
          </ac:picMkLst>
        </pc:picChg>
      </pc:sldChg>
      <pc:sldChg chg="addSp modSp mod modTransition">
        <pc:chgData name="Ekaterina Kondratyeva" userId="9b28425dc8058990" providerId="LiveId" clId="{09496C8F-626F-430F-A52E-39E682A5876C}" dt="2024-01-20T14:42:34.660" v="933" actId="20577"/>
        <pc:sldMkLst>
          <pc:docMk/>
          <pc:sldMk cId="2227882511" sldId="309"/>
        </pc:sldMkLst>
        <pc:spChg chg="mod">
          <ac:chgData name="Ekaterina Kondratyeva" userId="9b28425dc8058990" providerId="LiveId" clId="{09496C8F-626F-430F-A52E-39E682A5876C}" dt="2024-01-20T14:39:39.605" v="905" actId="1076"/>
          <ac:spMkLst>
            <pc:docMk/>
            <pc:sldMk cId="2227882511" sldId="309"/>
            <ac:spMk id="4" creationId="{8CC17FA4-5382-4010-F095-0B6364A52470}"/>
          </ac:spMkLst>
        </pc:spChg>
        <pc:spChg chg="mod">
          <ac:chgData name="Ekaterina Kondratyeva" userId="9b28425dc8058990" providerId="LiveId" clId="{09496C8F-626F-430F-A52E-39E682A5876C}" dt="2024-01-20T14:42:34.660" v="933" actId="20577"/>
          <ac:spMkLst>
            <pc:docMk/>
            <pc:sldMk cId="2227882511" sldId="309"/>
            <ac:spMk id="5" creationId="{F6E84AA4-C8CD-CA2B-B843-34F35FF449A8}"/>
          </ac:spMkLst>
        </pc:spChg>
        <pc:picChg chg="add mod">
          <ac:chgData name="Ekaterina Kondratyeva" userId="9b28425dc8058990" providerId="LiveId" clId="{09496C8F-626F-430F-A52E-39E682A5876C}" dt="2024-01-20T14:39:47.421" v="906" actId="1076"/>
          <ac:picMkLst>
            <pc:docMk/>
            <pc:sldMk cId="2227882511" sldId="309"/>
            <ac:picMk id="3" creationId="{38D4A8C5-85EC-C57F-AC61-E47CB8C5B490}"/>
          </ac:picMkLst>
        </pc:picChg>
      </pc:sldChg>
      <pc:sldChg chg="del">
        <pc:chgData name="Ekaterina Kondratyeva" userId="9b28425dc8058990" providerId="LiveId" clId="{09496C8F-626F-430F-A52E-39E682A5876C}" dt="2024-01-20T12:33:13.010" v="19" actId="2696"/>
        <pc:sldMkLst>
          <pc:docMk/>
          <pc:sldMk cId="3561473475" sldId="310"/>
        </pc:sldMkLst>
      </pc:sldChg>
      <pc:sldChg chg="del">
        <pc:chgData name="Ekaterina Kondratyeva" userId="9b28425dc8058990" providerId="LiveId" clId="{09496C8F-626F-430F-A52E-39E682A5876C}" dt="2024-01-20T12:34:25.362" v="25" actId="2696"/>
        <pc:sldMkLst>
          <pc:docMk/>
          <pc:sldMk cId="3584772686" sldId="311"/>
        </pc:sldMkLst>
      </pc:sldChg>
      <pc:sldChg chg="del">
        <pc:chgData name="Ekaterina Kondratyeva" userId="9b28425dc8058990" providerId="LiveId" clId="{09496C8F-626F-430F-A52E-39E682A5876C}" dt="2024-01-20T12:34:28.386" v="27" actId="2696"/>
        <pc:sldMkLst>
          <pc:docMk/>
          <pc:sldMk cId="927313156" sldId="312"/>
        </pc:sldMkLst>
      </pc:sldChg>
      <pc:sldChg chg="del">
        <pc:chgData name="Ekaterina Kondratyeva" userId="9b28425dc8058990" providerId="LiveId" clId="{09496C8F-626F-430F-A52E-39E682A5876C}" dt="2024-01-20T12:33:17.643" v="21" actId="2696"/>
        <pc:sldMkLst>
          <pc:docMk/>
          <pc:sldMk cId="2270028676" sldId="313"/>
        </pc:sldMkLst>
      </pc:sldChg>
      <pc:sldChg chg="delSp modSp mod modTransition">
        <pc:chgData name="Ekaterina Kondratyeva" userId="9b28425dc8058990" providerId="LiveId" clId="{09496C8F-626F-430F-A52E-39E682A5876C}" dt="2024-01-20T14:49:55.763" v="986" actId="20577"/>
        <pc:sldMkLst>
          <pc:docMk/>
          <pc:sldMk cId="4028644014" sldId="314"/>
        </pc:sldMkLst>
        <pc:spChg chg="mod">
          <ac:chgData name="Ekaterina Kondratyeva" userId="9b28425dc8058990" providerId="LiveId" clId="{09496C8F-626F-430F-A52E-39E682A5876C}" dt="2024-01-20T14:49:55.763" v="986" actId="20577"/>
          <ac:spMkLst>
            <pc:docMk/>
            <pc:sldMk cId="4028644014" sldId="314"/>
            <ac:spMk id="4" creationId="{853CEBC8-5692-C23B-4B1A-9F8D60DE0BFE}"/>
          </ac:spMkLst>
        </pc:spChg>
        <pc:spChg chg="del">
          <ac:chgData name="Ekaterina Kondratyeva" userId="9b28425dc8058990" providerId="LiveId" clId="{09496C8F-626F-430F-A52E-39E682A5876C}" dt="2024-01-20T12:35:29.762" v="29" actId="21"/>
          <ac:spMkLst>
            <pc:docMk/>
            <pc:sldMk cId="4028644014" sldId="314"/>
            <ac:spMk id="7" creationId="{864DE610-7132-D862-844A-5AD9A967F4E9}"/>
          </ac:spMkLst>
        </pc:spChg>
      </pc:sldChg>
      <pc:sldChg chg="addSp delSp modSp mod modTransition">
        <pc:chgData name="Ekaterina Kondratyeva" userId="9b28425dc8058990" providerId="LiveId" clId="{09496C8F-626F-430F-A52E-39E682A5876C}" dt="2024-01-20T14:49:36.595" v="978" actId="20577"/>
        <pc:sldMkLst>
          <pc:docMk/>
          <pc:sldMk cId="3073483002" sldId="315"/>
        </pc:sldMkLst>
        <pc:spChg chg="add mod">
          <ac:chgData name="Ekaterina Kondratyeva" userId="9b28425dc8058990" providerId="LiveId" clId="{09496C8F-626F-430F-A52E-39E682A5876C}" dt="2024-01-20T14:49:36.595" v="978" actId="20577"/>
          <ac:spMkLst>
            <pc:docMk/>
            <pc:sldMk cId="3073483002" sldId="315"/>
            <ac:spMk id="2" creationId="{76334713-85DE-A935-100E-F80F338BFF9C}"/>
          </ac:spMkLst>
        </pc:spChg>
        <pc:spChg chg="mod">
          <ac:chgData name="Ekaterina Kondratyeva" userId="9b28425dc8058990" providerId="LiveId" clId="{09496C8F-626F-430F-A52E-39E682A5876C}" dt="2024-01-20T14:37:09.653" v="898" actId="1076"/>
          <ac:spMkLst>
            <pc:docMk/>
            <pc:sldMk cId="3073483002" sldId="315"/>
            <ac:spMk id="3" creationId="{560ECE80-AD2F-74B7-1487-A9FDADD4E514}"/>
          </ac:spMkLst>
        </pc:spChg>
        <pc:spChg chg="mod">
          <ac:chgData name="Ekaterina Kondratyeva" userId="9b28425dc8058990" providerId="LiveId" clId="{09496C8F-626F-430F-A52E-39E682A5876C}" dt="2024-01-20T14:37:05.219" v="896" actId="1076"/>
          <ac:spMkLst>
            <pc:docMk/>
            <pc:sldMk cId="3073483002" sldId="315"/>
            <ac:spMk id="4" creationId="{14A66C7A-5619-4561-3BA3-608410BC7A15}"/>
          </ac:spMkLst>
        </pc:spChg>
        <pc:spChg chg="del">
          <ac:chgData name="Ekaterina Kondratyeva" userId="9b28425dc8058990" providerId="LiveId" clId="{09496C8F-626F-430F-A52E-39E682A5876C}" dt="2024-01-20T12:35:24.323" v="28" actId="21"/>
          <ac:spMkLst>
            <pc:docMk/>
            <pc:sldMk cId="3073483002" sldId="315"/>
            <ac:spMk id="7" creationId="{A22FDE62-A082-BF9B-39D2-BE8365F5C423}"/>
          </ac:spMkLst>
        </pc:spChg>
      </pc:sldChg>
      <pc:sldChg chg="addSp delSp modSp new mod modTransition">
        <pc:chgData name="Ekaterina Kondratyeva" userId="9b28425dc8058990" providerId="LiveId" clId="{09496C8F-626F-430F-A52E-39E682A5876C}" dt="2024-01-20T14:36:04.452" v="892"/>
        <pc:sldMkLst>
          <pc:docMk/>
          <pc:sldMk cId="1642989955" sldId="316"/>
        </pc:sldMkLst>
        <pc:spChg chg="del">
          <ac:chgData name="Ekaterina Kondratyeva" userId="9b28425dc8058990" providerId="LiveId" clId="{09496C8F-626F-430F-A52E-39E682A5876C}" dt="2024-01-20T12:54:35.594" v="240" actId="21"/>
          <ac:spMkLst>
            <pc:docMk/>
            <pc:sldMk cId="1642989955" sldId="316"/>
            <ac:spMk id="2" creationId="{D5330A8F-D426-FDB0-79AD-D675B31849B2}"/>
          </ac:spMkLst>
        </pc:spChg>
        <pc:spChg chg="del mod">
          <ac:chgData name="Ekaterina Kondratyeva" userId="9b28425dc8058990" providerId="LiveId" clId="{09496C8F-626F-430F-A52E-39E682A5876C}" dt="2024-01-20T12:57:35.344" v="264" actId="478"/>
          <ac:spMkLst>
            <pc:docMk/>
            <pc:sldMk cId="1642989955" sldId="316"/>
            <ac:spMk id="3" creationId="{598703F2-0638-F408-3ACD-5564AD11A886}"/>
          </ac:spMkLst>
        </pc:spChg>
        <pc:spChg chg="del">
          <ac:chgData name="Ekaterina Kondratyeva" userId="9b28425dc8058990" providerId="LiveId" clId="{09496C8F-626F-430F-A52E-39E682A5876C}" dt="2024-01-20T12:52:42.403" v="238" actId="1957"/>
          <ac:spMkLst>
            <pc:docMk/>
            <pc:sldMk cId="1642989955" sldId="316"/>
            <ac:spMk id="4" creationId="{0994F750-D2C6-FCDC-C042-1F8C550CF461}"/>
          </ac:spMkLst>
        </pc:spChg>
        <pc:spChg chg="del">
          <ac:chgData name="Ekaterina Kondratyeva" userId="9b28425dc8058990" providerId="LiveId" clId="{09496C8F-626F-430F-A52E-39E682A5876C}" dt="2024-01-20T12:58:25.750" v="290" actId="21"/>
          <ac:spMkLst>
            <pc:docMk/>
            <pc:sldMk cId="1642989955" sldId="316"/>
            <ac:spMk id="5" creationId="{015575C6-752B-C711-1F61-E55D36BA40AE}"/>
          </ac:spMkLst>
        </pc:spChg>
        <pc:spChg chg="mod">
          <ac:chgData name="Ekaterina Kondratyeva" userId="9b28425dc8058990" providerId="LiveId" clId="{09496C8F-626F-430F-A52E-39E682A5876C}" dt="2024-01-20T12:57:57.536" v="283" actId="20577"/>
          <ac:spMkLst>
            <pc:docMk/>
            <pc:sldMk cId="1642989955" sldId="316"/>
            <ac:spMk id="6" creationId="{F09AAB77-1E0A-43FE-81A2-5DFF3F28B65B}"/>
          </ac:spMkLst>
        </pc:spChg>
        <pc:spChg chg="del mod">
          <ac:chgData name="Ekaterina Kondratyeva" userId="9b28425dc8058990" providerId="LiveId" clId="{09496C8F-626F-430F-A52E-39E682A5876C}" dt="2024-01-20T12:58:19.999" v="289" actId="21"/>
          <ac:spMkLst>
            <pc:docMk/>
            <pc:sldMk cId="1642989955" sldId="316"/>
            <ac:spMk id="7" creationId="{F93FB9CE-A32B-2471-CF23-976235EC214F}"/>
          </ac:spMkLst>
        </pc:spChg>
        <pc:spChg chg="add del mod">
          <ac:chgData name="Ekaterina Kondratyeva" userId="9b28425dc8058990" providerId="LiveId" clId="{09496C8F-626F-430F-A52E-39E682A5876C}" dt="2024-01-20T13:01:02.510" v="310" actId="21"/>
          <ac:spMkLst>
            <pc:docMk/>
            <pc:sldMk cId="1642989955" sldId="316"/>
            <ac:spMk id="12" creationId="{76154BCE-596B-C19E-4F30-5DB8B22F71B3}"/>
          </ac:spMkLst>
        </pc:spChg>
        <pc:spChg chg="add del mod">
          <ac:chgData name="Ekaterina Kondratyeva" userId="9b28425dc8058990" providerId="LiveId" clId="{09496C8F-626F-430F-A52E-39E682A5876C}" dt="2024-01-20T13:01:06.199" v="311" actId="21"/>
          <ac:spMkLst>
            <pc:docMk/>
            <pc:sldMk cId="1642989955" sldId="316"/>
            <ac:spMk id="14" creationId="{76CDA451-0D0C-7BA5-BF1D-C7491A0445B0}"/>
          </ac:spMkLst>
        </pc:spChg>
        <pc:graphicFrameChg chg="add mod">
          <ac:chgData name="Ekaterina Kondratyeva" userId="9b28425dc8058990" providerId="LiveId" clId="{09496C8F-626F-430F-A52E-39E682A5876C}" dt="2024-01-20T13:23:34.232" v="336" actId="207"/>
          <ac:graphicFrameMkLst>
            <pc:docMk/>
            <pc:sldMk cId="1642989955" sldId="316"/>
            <ac:graphicFrameMk id="10" creationId="{BB11F578-3845-7A67-00E7-60975777E0FC}"/>
          </ac:graphicFrameMkLst>
        </pc:graphicFrameChg>
        <pc:graphicFrameChg chg="add mod">
          <ac:chgData name="Ekaterina Kondratyeva" userId="9b28425dc8058990" providerId="LiveId" clId="{09496C8F-626F-430F-A52E-39E682A5876C}" dt="2024-01-20T13:23:37.471" v="337" actId="207"/>
          <ac:graphicFrameMkLst>
            <pc:docMk/>
            <pc:sldMk cId="1642989955" sldId="316"/>
            <ac:graphicFrameMk id="11" creationId="{AAB5F351-5F2E-FF38-892D-C72DD7E74B7E}"/>
          </ac:graphicFrameMkLst>
        </pc:graphicFrameChg>
      </pc:sldChg>
      <pc:sldChg chg="addSp delSp modSp new del mod modClrScheme chgLayout">
        <pc:chgData name="Ekaterina Kondratyeva" userId="9b28425dc8058990" providerId="LiveId" clId="{09496C8F-626F-430F-A52E-39E682A5876C}" dt="2024-01-20T13:02:23.225" v="321" actId="2696"/>
        <pc:sldMkLst>
          <pc:docMk/>
          <pc:sldMk cId="212567703" sldId="317"/>
        </pc:sldMkLst>
        <pc:spChg chg="del">
          <ac:chgData name="Ekaterina Kondratyeva" userId="9b28425dc8058990" providerId="LiveId" clId="{09496C8F-626F-430F-A52E-39E682A5876C}" dt="2024-01-20T12:54:42.563" v="242" actId="700"/>
          <ac:spMkLst>
            <pc:docMk/>
            <pc:sldMk cId="212567703" sldId="317"/>
            <ac:spMk id="2" creationId="{F1E28D9C-4642-480D-9825-B882551211C2}"/>
          </ac:spMkLst>
        </pc:spChg>
        <pc:spChg chg="del mod ord">
          <ac:chgData name="Ekaterina Kondratyeva" userId="9b28425dc8058990" providerId="LiveId" clId="{09496C8F-626F-430F-A52E-39E682A5876C}" dt="2024-01-20T12:54:42.563" v="242" actId="700"/>
          <ac:spMkLst>
            <pc:docMk/>
            <pc:sldMk cId="212567703" sldId="317"/>
            <ac:spMk id="3" creationId="{2F6BE8A7-71AD-AC9A-E1FD-A68D37EB34A8}"/>
          </ac:spMkLst>
        </pc:spChg>
        <pc:spChg chg="mod ord">
          <ac:chgData name="Ekaterina Kondratyeva" userId="9b28425dc8058990" providerId="LiveId" clId="{09496C8F-626F-430F-A52E-39E682A5876C}" dt="2024-01-20T12:54:42.563" v="242" actId="700"/>
          <ac:spMkLst>
            <pc:docMk/>
            <pc:sldMk cId="212567703" sldId="317"/>
            <ac:spMk id="4" creationId="{6336A4FC-2A72-34D4-BDAD-03C451E4632D}"/>
          </ac:spMkLst>
        </pc:spChg>
        <pc:spChg chg="mod ord">
          <ac:chgData name="Ekaterina Kondratyeva" userId="9b28425dc8058990" providerId="LiveId" clId="{09496C8F-626F-430F-A52E-39E682A5876C}" dt="2024-01-20T12:54:42.563" v="242" actId="700"/>
          <ac:spMkLst>
            <pc:docMk/>
            <pc:sldMk cId="212567703" sldId="317"/>
            <ac:spMk id="5" creationId="{E67B8FB5-C6AB-7AB0-5118-AE8517856168}"/>
          </ac:spMkLst>
        </pc:spChg>
        <pc:spChg chg="mod ord">
          <ac:chgData name="Ekaterina Kondratyeva" userId="9b28425dc8058990" providerId="LiveId" clId="{09496C8F-626F-430F-A52E-39E682A5876C}" dt="2024-01-20T12:54:42.563" v="242" actId="700"/>
          <ac:spMkLst>
            <pc:docMk/>
            <pc:sldMk cId="212567703" sldId="317"/>
            <ac:spMk id="6" creationId="{05FD0DBA-0AC7-0A71-C0A7-3C170529906F}"/>
          </ac:spMkLst>
        </pc:spChg>
        <pc:spChg chg="del mod ord">
          <ac:chgData name="Ekaterina Kondratyeva" userId="9b28425dc8058990" providerId="LiveId" clId="{09496C8F-626F-430F-A52E-39E682A5876C}" dt="2024-01-20T12:54:42.563" v="242" actId="700"/>
          <ac:spMkLst>
            <pc:docMk/>
            <pc:sldMk cId="212567703" sldId="317"/>
            <ac:spMk id="7" creationId="{8B3CDC0A-A158-26DB-7099-CF7591BFE13F}"/>
          </ac:spMkLst>
        </pc:spChg>
        <pc:spChg chg="add mod ord">
          <ac:chgData name="Ekaterina Kondratyeva" userId="9b28425dc8058990" providerId="LiveId" clId="{09496C8F-626F-430F-A52E-39E682A5876C}" dt="2024-01-20T12:54:42.563" v="242" actId="700"/>
          <ac:spMkLst>
            <pc:docMk/>
            <pc:sldMk cId="212567703" sldId="317"/>
            <ac:spMk id="8" creationId="{B2EDEABF-5F41-BFCF-D7FD-986EFFA199DA}"/>
          </ac:spMkLst>
        </pc:spChg>
        <pc:spChg chg="add del mod ord">
          <ac:chgData name="Ekaterina Kondratyeva" userId="9b28425dc8058990" providerId="LiveId" clId="{09496C8F-626F-430F-A52E-39E682A5876C}" dt="2024-01-20T12:54:48.146" v="245" actId="1957"/>
          <ac:spMkLst>
            <pc:docMk/>
            <pc:sldMk cId="212567703" sldId="317"/>
            <ac:spMk id="9" creationId="{F596E5BA-E79B-2B81-8787-22CFA78825E6}"/>
          </ac:spMkLst>
        </pc:spChg>
        <pc:graphicFrameChg chg="add mod">
          <ac:chgData name="Ekaterina Kondratyeva" userId="9b28425dc8058990" providerId="LiveId" clId="{09496C8F-626F-430F-A52E-39E682A5876C}" dt="2024-01-20T12:57:11.135" v="256"/>
          <ac:graphicFrameMkLst>
            <pc:docMk/>
            <pc:sldMk cId="212567703" sldId="317"/>
            <ac:graphicFrameMk id="12" creationId="{1B50FC5E-28CC-6213-467A-13AD533B9C0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solidFill>
                  <a:schemeClr val="tx1"/>
                </a:solidFill>
              </a:rPr>
              <a:t>Участвуете ли вы в олимпиадах?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Участвуете ли вы в олимпиадах?</c:v>
                </c:pt>
              </c:strCache>
            </c:strRef>
          </c:tx>
          <c:explosion val="2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EB-41C2-9603-7BBBD99911EC}"/>
              </c:ext>
            </c:extLst>
          </c:dPt>
          <c:dPt>
            <c:idx val="1"/>
            <c:bubble3D val="0"/>
            <c:explosion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5EB-41C2-9603-7BBBD99911EC}"/>
              </c:ext>
            </c:extLst>
          </c:dPt>
          <c:dPt>
            <c:idx val="2"/>
            <c:bubble3D val="0"/>
            <c:explosion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5EB-41C2-9603-7BBBD99911EC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AB-473B-94C2-EED74225AE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3"/>
                <c:pt idx="0">
                  <c:v>да</c:v>
                </c:pt>
                <c:pt idx="1">
                  <c:v>редко</c:v>
                </c:pt>
                <c:pt idx="2">
                  <c:v>никогда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0.5</c:v>
                </c:pt>
                <c:pt idx="1">
                  <c:v>0.33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EB-41C2-9603-7BBBD9991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solidFill>
                  <a:schemeClr val="tx1"/>
                </a:solidFill>
              </a:rPr>
              <a:t>Будете ли вы участвовать в олимпиадах, если за участие и победу можно будет получать призы?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Будете ли вы участвовать в олимпиадах, если за участие и победу можно будет получать призы?</c:v>
                </c:pt>
              </c:strCache>
            </c:strRef>
          </c:tx>
          <c:explosion val="11"/>
          <c:dPt>
            <c:idx val="0"/>
            <c:bubble3D val="0"/>
            <c:explosion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B5-4A77-B442-1C9AB50D1352}"/>
              </c:ext>
            </c:extLst>
          </c:dPt>
          <c:dPt>
            <c:idx val="1"/>
            <c:bubble3D val="0"/>
            <c:explosion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B5-4A77-B442-1C9AB50D135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2B5-4A77-B442-1C9AB50D135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2B5-4A77-B442-1C9AB50D135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0.96</c:v>
                </c:pt>
                <c:pt idx="1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2B5-4A77-B442-1C9AB50D1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B1B801B-F4B8-459C-A0DB-42C00BB61E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B2DC45-33C8-4ACD-A8B4-824FC0BA71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4181-0B45-450D-B35E-7AF7AACE2E53}" type="datetime1">
              <a:rPr lang="ru-RU" smtClean="0"/>
              <a:t>20.01.2024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B46A40-0BDE-4957-9061-2503F40313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38A883-27AD-4BB1-B0C8-1BEB96FD4C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35BD9-EE19-4F70-92E5-2D59E67BD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486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35D3A4-2A58-4C50-BCBA-FDFC20DE69E5}" type="datetime1">
              <a:rPr lang="ru-RU" noProof="0" smtClean="0"/>
              <a:t>20.01.2024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30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2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09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7" name="Объект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0" name="Рисунок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1" name="Рисунок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Графический объект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0" name="Графический объект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2" name="Графический объект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Слайд с заголовком 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Графический объект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1" name="Графический объект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3" name="Графический объект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олько заголов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Графический объект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3" name="Графический объект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7" name="Графический объект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Графический объект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9" name="Графический объект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аздела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Графический объект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5" name="Графический объект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6" name="Графический объект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7" name="Графический объект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Графический объект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3" name="Графический объект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Графический объект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Графический объект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Графический объект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2" name="Графический объект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385" y="391187"/>
            <a:ext cx="6272784" cy="2843784"/>
          </a:xfrm>
        </p:spPr>
        <p:txBody>
          <a:bodyPr rtlCol="0"/>
          <a:lstStyle/>
          <a:p>
            <a:pPr rtl="0"/>
            <a:r>
              <a:rPr lang="ru-RU" dirty="0"/>
              <a:t>Активный ученик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7" y="4700015"/>
            <a:ext cx="5748047" cy="176679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 err="1">
                <a:solidFill>
                  <a:schemeClr val="tx1"/>
                </a:solidFill>
              </a:rPr>
              <a:t>Иммерсивные</a:t>
            </a:r>
            <a:r>
              <a:rPr lang="ru-RU" dirty="0">
                <a:solidFill>
                  <a:schemeClr val="tx1"/>
                </a:solidFill>
              </a:rPr>
              <a:t> технологии</a:t>
            </a:r>
          </a:p>
          <a:p>
            <a:pPr rtl="0"/>
            <a:r>
              <a:rPr lang="ru-RU" sz="1200" dirty="0">
                <a:solidFill>
                  <a:schemeClr val="tx1"/>
                </a:solidFill>
              </a:rPr>
              <a:t>(</a:t>
            </a:r>
            <a:r>
              <a:rPr lang="en-US" sz="1200" dirty="0">
                <a:solidFill>
                  <a:schemeClr val="tx1"/>
                </a:solidFill>
              </a:rPr>
              <a:t>immersive technology)</a:t>
            </a:r>
          </a:p>
          <a:p>
            <a:pPr rtl="0"/>
            <a:r>
              <a:rPr lang="ru-RU" sz="1200" dirty="0">
                <a:solidFill>
                  <a:schemeClr val="tx1"/>
                </a:solidFill>
              </a:rPr>
              <a:t>Аверин Сергей</a:t>
            </a:r>
          </a:p>
          <a:p>
            <a:pPr rtl="0"/>
            <a:r>
              <a:rPr lang="ru-RU" sz="1200" dirty="0" err="1">
                <a:solidFill>
                  <a:schemeClr val="tx1"/>
                </a:solidFill>
              </a:rPr>
              <a:t>Невровский</a:t>
            </a:r>
            <a:r>
              <a:rPr lang="ru-RU" sz="1200" dirty="0">
                <a:solidFill>
                  <a:schemeClr val="tx1"/>
                </a:solidFill>
              </a:rPr>
              <a:t> Станислав</a:t>
            </a:r>
          </a:p>
          <a:p>
            <a:pPr rtl="0"/>
            <a:r>
              <a:rPr lang="ru-RU" sz="1200" dirty="0">
                <a:solidFill>
                  <a:schemeClr val="tx1"/>
                </a:solidFill>
              </a:rPr>
              <a:t>Федотов Кирилл</a:t>
            </a:r>
          </a:p>
          <a:p>
            <a:pPr rtl="0"/>
            <a:r>
              <a:rPr lang="ru-RU" sz="1200" dirty="0" err="1">
                <a:solidFill>
                  <a:schemeClr val="tx1"/>
                </a:solidFill>
              </a:rPr>
              <a:t>Кондратлева</a:t>
            </a:r>
            <a:r>
              <a:rPr lang="ru-RU" sz="1200" dirty="0">
                <a:solidFill>
                  <a:schemeClr val="tx1"/>
                </a:solidFill>
              </a:rPr>
              <a:t> Екатерина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z="5400" dirty="0"/>
              <a:t>Проблема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989928"/>
            <a:ext cx="4282599" cy="1513894"/>
          </a:xfrm>
        </p:spPr>
        <p:txBody>
          <a:bodyPr rtlCol="0">
            <a:normAutofit/>
          </a:bodyPr>
          <a:lstStyle/>
          <a:p>
            <a:pPr rtl="0"/>
            <a:r>
              <a:rPr lang="ru-RU" sz="2000" dirty="0"/>
              <a:t>Ученики не мотивированы участвовать в олимпиадах, т.к. нет вознаграждения. </a:t>
            </a:r>
          </a:p>
          <a:p>
            <a:pPr rtl="0"/>
            <a:endParaRPr lang="ru-RU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Активный ученик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93400FC-8A3F-BDB6-D119-2C4BB5BD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739" y="2342526"/>
            <a:ext cx="3041904" cy="304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BB11F578-3845-7A67-00E7-60975777E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025411"/>
              </p:ext>
            </p:extLst>
          </p:nvPr>
        </p:nvGraphicFramePr>
        <p:xfrm>
          <a:off x="810126" y="1548063"/>
          <a:ext cx="4868779" cy="4644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9AAB77-1E0A-43FE-81A2-5DFF3F28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dirty="0"/>
              <a:t>Активный ученик</a:t>
            </a:r>
          </a:p>
        </p:txBody>
      </p:sp>
      <p:graphicFrame>
        <p:nvGraphicFramePr>
          <p:cNvPr id="11" name="Объект 11">
            <a:extLst>
              <a:ext uri="{FF2B5EF4-FFF2-40B4-BE49-F238E27FC236}">
                <a16:creationId xmlns:a16="http://schemas.microsoft.com/office/drawing/2014/main" id="{AAB5F351-5F2E-FF38-892D-C72DD7E74B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202639"/>
              </p:ext>
            </p:extLst>
          </p:nvPr>
        </p:nvGraphicFramePr>
        <p:xfrm>
          <a:off x="5678905" y="810126"/>
          <a:ext cx="5446296" cy="5590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29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847E212-CAB2-DBCF-7955-83E97203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3CEBC8-5692-C23B-4B1A-9F8D60DE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49559"/>
            <a:ext cx="6190488" cy="3346704"/>
          </a:xfrm>
        </p:spPr>
        <p:txBody>
          <a:bodyPr/>
          <a:lstStyle/>
          <a:p>
            <a:r>
              <a:rPr lang="ru-RU"/>
              <a:t>Система поощрения </a:t>
            </a:r>
            <a:r>
              <a:rPr lang="ru-RU" dirty="0"/>
              <a:t>учеников участвовать в олимпиадах путем выдачи валюты за участие и победу, на которую можно купить </a:t>
            </a:r>
            <a:r>
              <a:rPr lang="ru-RU" dirty="0" err="1"/>
              <a:t>мерч</a:t>
            </a:r>
            <a:r>
              <a:rPr lang="ru-RU" dirty="0"/>
              <a:t> и индульгенции.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B8C14B-EC0F-BB59-7BCB-27BF0BF5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dirty="0"/>
              <a:t>Активный ученик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0AEB7C9-5B2E-7221-7D04-F0AD274ED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125" y="2514599"/>
            <a:ext cx="2839453" cy="28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4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60ECE80-AD2F-74B7-1487-A9FDADD4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72" y="1267653"/>
            <a:ext cx="6190488" cy="1179576"/>
          </a:xfrm>
        </p:spPr>
        <p:txBody>
          <a:bodyPr>
            <a:normAutofit/>
          </a:bodyPr>
          <a:lstStyle/>
          <a:p>
            <a:r>
              <a:rPr lang="ru-RU" dirty="0"/>
              <a:t>Технологии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A66C7A-5619-4561-3BA3-608410BC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72" y="2879231"/>
            <a:ext cx="2225843" cy="308008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Flet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Arduino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RFID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C++</a:t>
            </a:r>
          </a:p>
          <a:p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D1CA63-3FAE-61B6-E616-C508192E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dirty="0"/>
              <a:t>Активный ученик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EC9657A-0CD6-6290-3982-01DAE79F6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757" y="2687052"/>
            <a:ext cx="3008837" cy="30088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334713-85DE-A935-100E-F80F338BFF9C}"/>
              </a:ext>
            </a:extLst>
          </p:cNvPr>
          <p:cNvSpPr txBox="1"/>
          <p:nvPr/>
        </p:nvSpPr>
        <p:spPr>
          <a:xfrm>
            <a:off x="2790362" y="2879231"/>
            <a:ext cx="1728358" cy="3041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Uart</a:t>
            </a:r>
            <a:endParaRPr lang="en-US" sz="2000" dirty="0"/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HTML</a:t>
            </a:r>
            <a:endParaRPr lang="ru-RU" sz="2000" dirty="0"/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CSS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API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WhoID</a:t>
            </a:r>
            <a:endParaRPr lang="en-US" sz="2000" dirty="0"/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Postegres</a:t>
            </a:r>
            <a:endParaRPr lang="en-US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48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C17FA4-5382-4010-F095-0B6364A5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10" y="397210"/>
            <a:ext cx="10771632" cy="1325563"/>
          </a:xfrm>
        </p:spPr>
        <p:txBody>
          <a:bodyPr/>
          <a:lstStyle/>
          <a:p>
            <a:r>
              <a:rPr lang="ru-RU" dirty="0"/>
              <a:t>Проект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6E84AA4-C8CD-CA2B-B843-34F35FF44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09" y="1963405"/>
            <a:ext cx="65947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1. Панелька – это коробка с экраном, к которой ученик прикладывает карточку для регистрации или просмотра заказов.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2. Сайт для учеников: оформить заказ, посмотреть олимпиады, получить обратную связь. </a:t>
            </a:r>
          </a:p>
          <a:p>
            <a:pPr marL="0" indent="0">
              <a:buNone/>
            </a:pPr>
            <a:r>
              <a:rPr lang="ru-RU" sz="2000" dirty="0"/>
              <a:t>Сайт для учителей: добавление олимпиад, фотоотчеты.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3. Магазин. В магазине можно купить нужные предметы на заработанную валюту.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D4A8C5-85EC-C57F-AC61-E47CB8C5B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357" y="1722773"/>
            <a:ext cx="3420142" cy="342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Пользовательские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2_TF89338750_Win32.potx" id="{D909BD3F-B240-4348-8BE3-67FDD68BA7A7}" vid="{4848699B-BB01-41E3-9EC4-3D97DFE5292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{73B55BB5-FE2E-47BE-8901-173B8A61C847}tf89338750_win32</Template>
  <TotalTime>310</TotalTime>
  <Words>162</Words>
  <Application>Microsoft Office PowerPoint</Application>
  <PresentationFormat>Широкоэкранный</PresentationFormat>
  <Paragraphs>40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Пользовательские</vt:lpstr>
      <vt:lpstr>Активный ученик</vt:lpstr>
      <vt:lpstr>Проблема</vt:lpstr>
      <vt:lpstr>Презентация PowerPoint</vt:lpstr>
      <vt:lpstr>Решение</vt:lpstr>
      <vt:lpstr>Технологии</vt:lpstr>
      <vt:lpstr>Проект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Активный ученик</dc:title>
  <dc:creator>Ekaterina Kondratyeva</dc:creator>
  <cp:lastModifiedBy>Ekaterina Kondratyeva</cp:lastModifiedBy>
  <cp:revision>1</cp:revision>
  <dcterms:created xsi:type="dcterms:W3CDTF">2024-01-20T08:49:58Z</dcterms:created>
  <dcterms:modified xsi:type="dcterms:W3CDTF">2024-01-20T14:50:02Z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