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Rollerball Iteration II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The Best Team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Rollerball</a:t>
            </a:r>
          </a:p>
        </p:txBody>
      </p:sp>
      <p:pic>
        <p:nvPicPr>
          <p:cNvPr descr="330px-Rollerball_gameboard_and_init_config.PN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150" y="0"/>
            <a:ext cx="4895850" cy="489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125" y="1217475"/>
            <a:ext cx="2318075" cy="34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216100" y="0"/>
            <a:ext cx="32640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Old Use Case Diagram</a:t>
            </a:r>
          </a:p>
        </p:txBody>
      </p:sp>
      <p:pic>
        <p:nvPicPr>
          <p:cNvPr descr="image2.pn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250" y="57865"/>
            <a:ext cx="6882650" cy="50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215325" y="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Updated Use Case</a:t>
            </a:r>
          </a:p>
        </p:txBody>
      </p:sp>
      <p:pic>
        <p:nvPicPr>
          <p:cNvPr descr="image1.pn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675" y="39975"/>
            <a:ext cx="5906387" cy="510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Case Changes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465800"/>
            <a:ext cx="8451300" cy="310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Removed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  <a:r>
              <a:rPr b="1" lang="en"/>
              <a:t>Use Cases</a:t>
            </a:r>
            <a:r>
              <a:rPr lang="en"/>
              <a:t>: Start Game, Request To Join, Initiate Game, Set Rotation, Check game status, make move, Validate Move, Save Active Game State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b="1" lang="en"/>
              <a:t>Model</a:t>
            </a:r>
            <a:r>
              <a:rPr lang="en"/>
              <a:t>: Authenticator - </a:t>
            </a:r>
            <a:r>
              <a:rPr lang="en"/>
              <a:t>Unnecessary</a:t>
            </a:r>
            <a:r>
              <a:rPr lang="en"/>
              <a:t> , Game System - Unnecessary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Updated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Use case alternative flow aligned with the main flow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2_UML.jp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150" y="0"/>
            <a:ext cx="76058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>
            <p:ph type="title"/>
          </p:nvPr>
        </p:nvSpPr>
        <p:spPr>
          <a:xfrm>
            <a:off x="183975" y="0"/>
            <a:ext cx="30126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UML Class Diagram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Decisions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Configuration Class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Connect And Test Database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 database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Stores Username, Email, and Password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MySQL DB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pic>
        <p:nvPicPr>
          <p:cNvPr descr="9cRpr6G9i.png" id="129" name="Shape 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2459" y="909125"/>
            <a:ext cx="3119075" cy="33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