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Rollerball: Overview and </a:t>
            </a:r>
            <a:r>
              <a:rPr lang="en"/>
              <a:t>Requirements Analysis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Team The Best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Rollerball: Game Origin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Variant of the</a:t>
            </a:r>
            <a:r>
              <a:rPr lang="en"/>
              <a:t> game</a:t>
            </a:r>
            <a:r>
              <a:rPr lang="en"/>
              <a:t> Chess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Invented in 1998 by Jean-Louis Cazaux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Inspired by science fiction movie of the same name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Futuristic and violent sport similar to roller derby</a:t>
            </a:r>
          </a:p>
        </p:txBody>
      </p:sp>
      <p:pic>
        <p:nvPicPr>
          <p:cNvPr descr="RollerballPoster.jp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62" y="445012"/>
            <a:ext cx="309562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246825"/>
            <a:ext cx="4250700" cy="54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/>
              <a:t>Rollerball: Game Overview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953975"/>
            <a:ext cx="4124100" cy="323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7x7 chess board with 3x3 hole in center</a:t>
            </a: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Pieces generally move clockwise</a:t>
            </a: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1 king, 1 bishop, 2 rooks, 2 pawns</a:t>
            </a: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Pieces move similar to regular chess</a:t>
            </a: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buSzPct val="100000"/>
              <a:buChar char="○"/>
            </a:pPr>
            <a:r>
              <a:rPr lang="en" sz="1200"/>
              <a:t>Rook and bishop can rebound </a:t>
            </a: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Objective:</a:t>
            </a: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buSzPct val="100000"/>
              <a:buChar char="○"/>
            </a:pPr>
            <a:r>
              <a:rPr lang="en" sz="1200"/>
              <a:t>Checkmate enemy king</a:t>
            </a: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buSzPct val="100000"/>
              <a:buChar char="○"/>
            </a:pPr>
            <a:r>
              <a:rPr lang="en" sz="1200"/>
              <a:t>Bring own king to enemy king’s starting square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330px-Rollerball_gameboard_and_init_config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974" y="246825"/>
            <a:ext cx="4569725" cy="45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 Analysis: Use Case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2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324" y="881875"/>
            <a:ext cx="5755350" cy="42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Decisions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54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Development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Web application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Automated testing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MongoDB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JavaSwing UI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Game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Worst record gets first move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Abandoning game is automatic loss</a:t>
            </a:r>
          </a:p>
          <a:p>
            <a:pPr indent="0" lvl="0" marL="45720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descr="9cRpr6G9i.png"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046" y="1198062"/>
            <a:ext cx="3119075" cy="33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