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905E2E-EC19-4174-8B60-D85E3C22F4BD}">
  <a:tblStyle styleId="{0F905E2E-EC19-4174-8B60-D85E3C22F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9C3C12-69B6-4390-A174-7343A9E2F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llerball Fist2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125" y="2779525"/>
            <a:ext cx="1750875" cy="23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IIII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The Best Team</a:t>
            </a:r>
          </a:p>
        </p:txBody>
      </p:sp>
      <p:pic>
        <p:nvPicPr>
          <p:cNvPr descr="rollerball-54988d2535623.png"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-152400"/>
            <a:ext cx="3927350" cy="15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57300" y="39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</a:t>
            </a:r>
            <a:r>
              <a:rPr lang="en"/>
              <a:t>Sequence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register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0" y="612425"/>
            <a:ext cx="4634052" cy="4226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register2.jp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250" y="612425"/>
            <a:ext cx="4223848" cy="3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8819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250" y="109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25" y="682575"/>
            <a:ext cx="6016206" cy="52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22750" y="1577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</a:t>
            </a:r>
            <a:r>
              <a:rPr lang="en"/>
              <a:t>Test Cases Completed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1109825" y="7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{0F905E2E-EC19-4174-8B60-D85E3C22F4BD}</a:tableStyleId>
              </a:tblPr>
              <a:tblGrid>
                <a:gridCol w="3221075"/>
                <a:gridCol w="3221075"/>
              </a:tblGrid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System 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Pass/Fail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Register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Unregister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Respond To Invitation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Game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Quit Game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View Profile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Game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Invite User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Case 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293600" y="257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{409C3C12-69B6-4390-A174-7343A9E2F2A5}</a:tableStyleId>
              </a:tblPr>
              <a:tblGrid>
                <a:gridCol w="1719900"/>
                <a:gridCol w="1622000"/>
              </a:tblGrid>
              <a:tr h="163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Test Case #: </a:t>
                      </a:r>
                      <a:r>
                        <a:rPr lang="en" sz="1100"/>
                        <a:t>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System:  </a:t>
                      </a:r>
                      <a:r>
                        <a:rPr lang="en" sz="1100"/>
                        <a:t>Rollerball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Designed by</a:t>
                      </a:r>
                      <a:r>
                        <a:rPr lang="en" sz="1100"/>
                        <a:t>: Nik 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Executed by: </a:t>
                      </a:r>
                      <a:r>
                        <a:rPr lang="en" sz="1100"/>
                        <a:t>Nik 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Test Case Name: </a:t>
                      </a:r>
                      <a:r>
                        <a:rPr lang="en" sz="1100"/>
                        <a:t>Try to Login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Subsystem:</a:t>
                      </a:r>
                      <a:r>
                        <a:rPr lang="en" sz="1100"/>
                        <a:t> Login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Design Date: </a:t>
                      </a:r>
                      <a:r>
                        <a:rPr lang="en" sz="1100"/>
                        <a:t>10/14/17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Execution Date: 10/14/17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3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Short Description: </a:t>
                      </a:r>
                      <a:r>
                        <a:rPr lang="en" sz="1100"/>
                        <a:t>See if login system works.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293600" y="14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{409C3C12-69B6-4390-A174-7343A9E2F2A5}</a:tableStyleId>
              </a:tblPr>
              <a:tblGrid>
                <a:gridCol w="3341900"/>
              </a:tblGrid>
              <a:tr h="73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Pre-Conditions: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User is Registered already with credentials </a:t>
                      </a:r>
                      <a:r>
                        <a:rPr b="1" lang="en" sz="1100"/>
                        <a:t>username</a:t>
                      </a:r>
                      <a:r>
                        <a:rPr lang="en" sz="1100"/>
                        <a:t>: “test” </a:t>
                      </a:r>
                      <a:r>
                        <a:rPr b="1" lang="en" sz="1100"/>
                        <a:t>password</a:t>
                      </a:r>
                      <a:r>
                        <a:rPr lang="en" sz="1100"/>
                        <a:t>: “password”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3788075" y="2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{409C3C12-69B6-4390-A174-7343A9E2F2A5}</a:tableStyleId>
              </a:tblPr>
              <a:tblGrid>
                <a:gridCol w="484325"/>
                <a:gridCol w="1640025"/>
                <a:gridCol w="1226700"/>
                <a:gridCol w="854000"/>
                <a:gridCol w="912500"/>
              </a:tblGrid>
              <a:tr h="206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Step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Expected 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Pass/Fail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Comment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</a:t>
                      </a:r>
                      <a:r>
                        <a:rPr b="1" lang="en" sz="1100"/>
                        <a:t> Username</a:t>
                      </a:r>
                      <a:r>
                        <a:rPr lang="en" sz="1100"/>
                        <a:t> “test”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</a:t>
                      </a:r>
                      <a:r>
                        <a:rPr b="1" lang="en" sz="1100"/>
                        <a:t> password </a:t>
                      </a:r>
                      <a:r>
                        <a:rPr lang="en" sz="1100"/>
                        <a:t>“password”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Click “Login”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Notification user is logged in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Pass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Alternative Flow</a:t>
                      </a:r>
                      <a:r>
                        <a:rPr lang="en" sz="1100"/>
                        <a:t>: Incorrect credentials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 </a:t>
                      </a:r>
                      <a:r>
                        <a:rPr b="1" lang="en" sz="1100"/>
                        <a:t>Bad Username</a:t>
                      </a:r>
                      <a:r>
                        <a:rPr lang="en" sz="1100"/>
                        <a:t> “tste”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 </a:t>
                      </a:r>
                      <a:r>
                        <a:rPr b="1" lang="en" sz="1100"/>
                        <a:t>Bad Password </a:t>
                      </a:r>
                      <a:r>
                        <a:rPr lang="en" sz="1100"/>
                        <a:t>“psswd”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Click “Login”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Notification of Bad Input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Pass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Asks to register this user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3788075" y="45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{409C3C12-69B6-4390-A174-7343A9E2F2A5}</a:tableStyleId>
              </a:tblPr>
              <a:tblGrid>
                <a:gridCol w="5117550"/>
              </a:tblGrid>
              <a:tr h="335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Post-Conditions: </a:t>
                      </a:r>
                      <a:r>
                        <a:rPr lang="en" sz="1100"/>
                        <a:t>User is now logged into the system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Traceability Matrix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5" y="1320400"/>
            <a:ext cx="9082525" cy="288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5325" y="321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&amp; Challenges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we’ve used so far: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GitHub for our remote repository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Eclipse as our IDE with git plugin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MySQL and MySQL Workbench for our database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JavaSwing for the 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Challenges we’ve faced: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/>
              <a:t>Synchronization issues multiple boards and GUI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496400" y="4394900"/>
            <a:ext cx="1335900" cy="52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Recap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3849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Rollerball is a variant of chess based off of the 1975 film.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player starts with a King, Bishop, two Rooks, and two Pawns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/>
              <a:t>Players move their pieces clockwise to capture the opponent’s king or </a:t>
            </a:r>
            <a:r>
              <a:rPr lang="en"/>
              <a:t>placing your King in the opponent King’s starting position</a:t>
            </a:r>
            <a:r>
              <a:rPr lang="en"/>
              <a:t> to win the match.</a:t>
            </a:r>
          </a:p>
        </p:txBody>
      </p:sp>
      <p:pic>
        <p:nvPicPr>
          <p:cNvPr descr="330px-Rollerball_gameboard_and_init_config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50" y="76200"/>
            <a:ext cx="48958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73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 Diagram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325" y="468750"/>
            <a:ext cx="3306524" cy="4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sz_designcclassdiagram2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143"/>
            <a:ext cx="9143999" cy="440636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Design Class Diagram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62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Class Diagram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00" y="619100"/>
            <a:ext cx="6163922" cy="426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9450" y="97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Sequence Diagram</a:t>
            </a:r>
          </a:p>
        </p:txBody>
      </p:sp>
      <p:pic>
        <p:nvPicPr>
          <p:cNvPr descr="login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0" y="783850"/>
            <a:ext cx="4672649" cy="3078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n2.jp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649" y="913613"/>
            <a:ext cx="4110649" cy="270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9075" y="423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400"/>
            <a:ext cx="7772166" cy="42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8700" y="39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</a:t>
            </a:r>
            <a:r>
              <a:rPr lang="en"/>
              <a:t>Sequence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34400" y="612425"/>
            <a:ext cx="8875200" cy="44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gister1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" y="747525"/>
            <a:ext cx="4590548" cy="254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ster2.jp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250" y="671650"/>
            <a:ext cx="4351348" cy="27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80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