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Rollerball Iteration II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The Best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16100" y="0"/>
            <a:ext cx="3264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Use Case Diagram</a:t>
            </a:r>
          </a:p>
        </p:txBody>
      </p:sp>
      <p:pic>
        <p:nvPicPr>
          <p:cNvPr descr="image2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50" y="57865"/>
            <a:ext cx="6882650" cy="50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15325" y="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Use Case</a:t>
            </a:r>
          </a:p>
        </p:txBody>
      </p:sp>
      <p:pic>
        <p:nvPicPr>
          <p:cNvPr descr="image1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675" y="39975"/>
            <a:ext cx="5906387" cy="510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2_UML.jp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150" y="0"/>
            <a:ext cx="76058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183975" y="0"/>
            <a:ext cx="30126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Class Diagram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Decisions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Configuration Class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Connect And Test Database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database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Stores Username, Email, and Password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MySQL 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descr="9cRpr6G9i.png"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459" y="909125"/>
            <a:ext cx="3119075" cy="33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Rollerball Iteration II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The Best 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Rollerball</a:t>
            </a:r>
          </a:p>
        </p:txBody>
      </p:sp>
      <p:pic>
        <p:nvPicPr>
          <p:cNvPr descr="330px-Rollerball_gameboard_and_init_config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150" y="0"/>
            <a:ext cx="4895850" cy="48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25" y="1217475"/>
            <a:ext cx="2318075" cy="34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16100" y="0"/>
            <a:ext cx="3264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Use Case Diagram</a:t>
            </a:r>
          </a:p>
        </p:txBody>
      </p:sp>
      <p:pic>
        <p:nvPicPr>
          <p:cNvPr descr="image2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50" y="57865"/>
            <a:ext cx="6882650" cy="50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15325" y="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Use Case</a:t>
            </a:r>
          </a:p>
        </p:txBody>
      </p:sp>
      <p:pic>
        <p:nvPicPr>
          <p:cNvPr descr="image1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675" y="39975"/>
            <a:ext cx="5906387" cy="510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2_UML.jp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150" y="0"/>
            <a:ext cx="76058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183975" y="0"/>
            <a:ext cx="30126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Class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Decisions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Configuration Class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Connect And Test Database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database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Stores Username, Email, and Password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MySQL 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descr="9cRpr6G9i.png"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459" y="909125"/>
            <a:ext cx="3119075" cy="33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Rollerball</a:t>
            </a:r>
          </a:p>
        </p:txBody>
      </p:sp>
      <p:pic>
        <p:nvPicPr>
          <p:cNvPr descr="330px-Rollerball_gameboard_and_init_config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150" y="0"/>
            <a:ext cx="4895850" cy="48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25" y="1217475"/>
            <a:ext cx="2318075" cy="34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