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5C7C0E-17DC-4D3A-AF20-B8C02F475CD8}">
  <a:tblStyle styleId="{445C7C0E-17DC-4D3A-AF20-B8C02F475C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llerball Fist2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125" y="2779525"/>
            <a:ext cx="1750875" cy="23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III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The Best Team</a:t>
            </a:r>
          </a:p>
        </p:txBody>
      </p:sp>
      <p:pic>
        <p:nvPicPr>
          <p:cNvPr descr="rollerball-54988d2535623.png"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-152400"/>
            <a:ext cx="3927350" cy="15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Traceability Matrix</a:t>
            </a:r>
          </a:p>
        </p:txBody>
      </p:sp>
      <p:pic>
        <p:nvPicPr>
          <p:cNvPr descr="Screenshot-2017-10-25 Tracability Matrix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400"/>
            <a:ext cx="9144001" cy="29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5325" y="3219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&amp; Challenges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we’ve used so far: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GitHub for our remote repository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Eclipse as our IDE with git plugin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MySQL and MySQL Workbench for our database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JavaSwing for the 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Challenges we’ve faced: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en"/>
              <a:t>Synchronization issues multiple boards and GUI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496400" y="4394900"/>
            <a:ext cx="1335900" cy="52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Recap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3849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Rollerball is a variant of chess based off of the 1975 film. 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Each player starts with a King, Bishop, two Rooks, and two Pawns</a:t>
            </a:r>
          </a:p>
          <a:p>
            <a:pPr indent="-342900" lvl="0" marL="457200">
              <a:spcBef>
                <a:spcPts val="0"/>
              </a:spcBef>
              <a:buChar char="-"/>
            </a:pPr>
            <a:r>
              <a:rPr lang="en"/>
              <a:t>Players move their pieces clockwise to capture the opponent’s king or </a:t>
            </a:r>
            <a:r>
              <a:rPr lang="en"/>
              <a:t>placing your King in the opponent King’s starting position</a:t>
            </a:r>
            <a:r>
              <a:rPr lang="en"/>
              <a:t> to win the match.</a:t>
            </a:r>
          </a:p>
        </p:txBody>
      </p:sp>
      <p:pic>
        <p:nvPicPr>
          <p:cNvPr descr="330px-Rollerball_gameboard_and_init_config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950" y="76200"/>
            <a:ext cx="48958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sz_designcclassdiagram2.jp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7143"/>
            <a:ext cx="9143999" cy="440636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Class Diagram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62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Class Diagram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signcClassDiagramT1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50" y="745650"/>
            <a:ext cx="5721776" cy="40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67150" y="722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Class Diagram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signcClassDiagramT2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50" y="644900"/>
            <a:ext cx="6960028" cy="447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09450" y="973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pic>
        <p:nvPicPr>
          <p:cNvPr descr="login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0" y="783850"/>
            <a:ext cx="4672649" cy="3078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in2.jp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649" y="913613"/>
            <a:ext cx="4110649" cy="270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8700" y="39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4400" y="612425"/>
            <a:ext cx="8875200" cy="44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gister1.jp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0" y="747525"/>
            <a:ext cx="4590548" cy="254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ister2.jp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250" y="671650"/>
            <a:ext cx="4351348" cy="27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57300" y="39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register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0" y="612425"/>
            <a:ext cx="4634052" cy="4226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register2.jp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250" y="612425"/>
            <a:ext cx="4223848" cy="3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Case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293600" y="257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{445C7C0E-17DC-4D3A-AF20-B8C02F475CD8}</a:tableStyleId>
              </a:tblPr>
              <a:tblGrid>
                <a:gridCol w="1719900"/>
                <a:gridCol w="1622000"/>
              </a:tblGrid>
              <a:tr h="163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Test Case #: </a:t>
                      </a:r>
                      <a:r>
                        <a:rPr lang="en" sz="1100"/>
                        <a:t>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System:  </a:t>
                      </a:r>
                      <a:r>
                        <a:rPr lang="en" sz="1100"/>
                        <a:t>Rollerball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Designed by</a:t>
                      </a:r>
                      <a:r>
                        <a:rPr lang="en" sz="1100"/>
                        <a:t>: Nik F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Executed by: </a:t>
                      </a:r>
                      <a:r>
                        <a:rPr lang="en" sz="1100"/>
                        <a:t>Nik F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Test Case Name: </a:t>
                      </a:r>
                      <a:r>
                        <a:rPr lang="en" sz="1100"/>
                        <a:t>Try to Login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Subsystem:</a:t>
                      </a:r>
                      <a:r>
                        <a:rPr lang="en" sz="1100"/>
                        <a:t> Login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Design Date: </a:t>
                      </a:r>
                      <a:r>
                        <a:rPr lang="en" sz="1100"/>
                        <a:t>10/14/17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Execution Date: 10/14/17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3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Short Description: </a:t>
                      </a:r>
                      <a:r>
                        <a:rPr lang="en" sz="1100"/>
                        <a:t>See if login system works.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14" name="Shape 114"/>
          <p:cNvGraphicFramePr/>
          <p:nvPr/>
        </p:nvGraphicFramePr>
        <p:xfrm>
          <a:off x="293600" y="148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{445C7C0E-17DC-4D3A-AF20-B8C02F475CD8}</a:tableStyleId>
              </a:tblPr>
              <a:tblGrid>
                <a:gridCol w="3341900"/>
              </a:tblGrid>
              <a:tr h="735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Pre-Conditions: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User is Registered already with credentials </a:t>
                      </a:r>
                      <a:r>
                        <a:rPr b="1" lang="en" sz="1100"/>
                        <a:t>username</a:t>
                      </a:r>
                      <a:r>
                        <a:rPr lang="en" sz="1100"/>
                        <a:t>: “test” </a:t>
                      </a:r>
                      <a:r>
                        <a:rPr b="1" lang="en" sz="1100"/>
                        <a:t>password</a:t>
                      </a:r>
                      <a:r>
                        <a:rPr lang="en" sz="1100"/>
                        <a:t>: “password”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Shape 115"/>
          <p:cNvGraphicFramePr/>
          <p:nvPr/>
        </p:nvGraphicFramePr>
        <p:xfrm>
          <a:off x="3788075" y="2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{445C7C0E-17DC-4D3A-AF20-B8C02F475CD8}</a:tableStyleId>
              </a:tblPr>
              <a:tblGrid>
                <a:gridCol w="484325"/>
                <a:gridCol w="1640025"/>
                <a:gridCol w="1226700"/>
                <a:gridCol w="854000"/>
                <a:gridCol w="912500"/>
              </a:tblGrid>
              <a:tr h="206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Step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Action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Expected System Response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Pass/Fail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  <a:r>
                        <a:rPr b="1" lang="en" sz="1100"/>
                        <a:t>Comment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5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Enter Username “test”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Nothing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Enter password “password”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Nothing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Click “Login”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Notification user is logged in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Pass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not fully built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Alternative Flow</a:t>
                      </a:r>
                      <a:r>
                        <a:rPr lang="en" sz="1100"/>
                        <a:t>: Incorrect credentials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Enter Bad Username “tste”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Nothing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Enter Bad Password “psswd”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Nothing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 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6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Click “Login”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Notification of Bad Input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Pass</a:t>
                      </a: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not fully built</a:t>
                      </a: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3788075" y="448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{445C7C0E-17DC-4D3A-AF20-B8C02F475CD8}</a:tableStyleId>
              </a:tblPr>
              <a:tblGrid>
                <a:gridCol w="5117550"/>
              </a:tblGrid>
              <a:tr h="444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Post-Conditions: </a:t>
                      </a:r>
                      <a:r>
                        <a:rPr lang="en" sz="1100"/>
                        <a:t>User is now logged into the system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