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9bbe85d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9bbe85d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d109bdf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d109bdf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d109bdf3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d109bdf3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109bdf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109bdf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109bdf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109bdf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109bdf3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109bdf3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109bdf3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109bdf3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d109bdf3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d109bdf3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d109bdf3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d109bdf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making this look nice</a:t>
            </a:r>
            <a:br>
              <a:rPr lang="en"/>
            </a:br>
            <a:r>
              <a:rPr lang="en"/>
              <a:t>Dylan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109bdf3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d109bdf3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draw example of LMS solution iterations if you think example would be helpful.  </a:t>
            </a:r>
            <a:br>
              <a:rPr lang="en"/>
            </a:br>
            <a:r>
              <a:rPr lang="en"/>
              <a:t>It is important to know that when using Wodrow-Hoff/LMS, that just because you get a solution doesn’t mean you’ve found a separating hyperplane. Here we have an example visual of that.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109bdf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109bdf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Widrow-Hoff (LMS) Procedure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Dylan Baxter, Nathan Jaggers, Jordan Perlas, Ronit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MSE 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Similarities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-Many of the same variables and initial legwork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Differences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-</a:t>
            </a:r>
            <a:r>
              <a:rPr lang="en" sz="1900"/>
              <a:t> Determines values of vector a through gradient </a:t>
            </a:r>
            <a:r>
              <a:rPr lang="en" sz="1900"/>
              <a:t>descent</a:t>
            </a:r>
            <a:r>
              <a:rPr lang="en" sz="1900"/>
              <a:t> rather than the </a:t>
            </a:r>
            <a:r>
              <a:rPr lang="en" sz="1900"/>
              <a:t>pseudoinverse. </a:t>
            </a:r>
            <a:endParaRPr sz="19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25" y="3327538"/>
            <a:ext cx="32956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313" y="3260863"/>
            <a:ext cx="21240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5046425" y="3995550"/>
            <a:ext cx="3786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Roboto"/>
              <a:buChar char="-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Large Storage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Roboto"/>
              <a:buChar char="-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compute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SzPts val="300"/>
              <a:buFont typeface="Roboto"/>
              <a:buChar char="-"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Does not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consider a singular YtY</a:t>
            </a:r>
            <a:endParaRPr sz="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Hart, Peter E., et al. Pattern Classification 2nd Ed. Academic Internet Publishers, 2007.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Widrow-Hoff Algorithm - Princeton University. https://www.cs.princeton.edu/courses/archive/spring13/cos511/scribe_notes/0411.pdf.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LDF 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with weights (w) and bias (w</a:t>
            </a:r>
            <a:r>
              <a:rPr baseline="-25000" lang="en"/>
              <a:t>0</a:t>
            </a:r>
            <a:r>
              <a:rPr lang="en"/>
              <a:t>) with inputs (x)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g(x) = + or - 1, if g(x) &lt; or &gt;= 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to class, update weight, find final decision surface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25" y="1937500"/>
            <a:ext cx="2514600" cy="4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Widrow-Hoff (LMS) Background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Widrow and Hoff in 1960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LMS stands for Least-Mean-Squared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Tries to minimize distances of training points to hyperplane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</a:t>
            </a:r>
            <a:r>
              <a:rPr lang="en"/>
              <a:t>Descent algorithm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Fixed-Increment Single Sample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 Procedure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Terms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= weight vector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 = arbitrary distance vector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𝜂 = 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 = feature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through training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Calculate gradient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Adjust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until the weight correction is below a specific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weights once threshold is met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1017800"/>
            <a:ext cx="4800701" cy="28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977" y="1301475"/>
            <a:ext cx="3857700" cy="223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 Procedure (Pseudocode Version)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863" y="1313088"/>
            <a:ext cx="37814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50" y="1678150"/>
            <a:ext cx="3814668" cy="16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589425" y="3935500"/>
            <a:ext cx="3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assigned textbook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920238" y="3935500"/>
            <a:ext cx="3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Princeton’s version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 Procedure Summary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675"/>
            <a:ext cx="84772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00175" y="2319675"/>
            <a:ext cx="813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Loss is sum of error from g(y) to b for all training samples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Weights adjusted by the negative of the loss gradient on per sample basis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rate should approach 0 as training continues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Training exits when adjustments fall below a set threshold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LMS Example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465800"/>
            <a:ext cx="43131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Widrow-Hoff procedure can converge on a solution that is not the separating hyperplane.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3350"/>
            <a:ext cx="42100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</a:t>
            </a:r>
            <a:r>
              <a:rPr lang="en"/>
              <a:t>Disadvantages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Advantages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Automatically deals with computational problems that arise from </a:t>
            </a:r>
            <a:r>
              <a:rPr lang="en" sz="1900"/>
              <a:t>truncation</a:t>
            </a:r>
            <a:r>
              <a:rPr lang="en" sz="1900"/>
              <a:t> or roundoff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Avoids large </a:t>
            </a:r>
            <a:r>
              <a:rPr lang="en" sz="1900"/>
              <a:t>matrices</a:t>
            </a:r>
            <a:r>
              <a:rPr lang="en" sz="1900"/>
              <a:t> for </a:t>
            </a:r>
            <a:r>
              <a:rPr lang="en" sz="1900"/>
              <a:t>easier</a:t>
            </a:r>
            <a:r>
              <a:rPr lang="en" sz="1900"/>
              <a:t> computation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Disadvantages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Can get stuck at local minimum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Arbitrary b vector gets correct solution but not best solution 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