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http.developer.nvidia.com/GPUGems3/gpugems3_ch18.ht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s.unc.edu/~gb/Pubs/RT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Texture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In-depth discovery of Normal Mapping, Bump Mapping, Relief Mapping, and Displacement </a:t>
            </a:r>
            <a:r>
              <a:rPr lang="en-US" dirty="0" err="1" smtClean="0"/>
              <a:t>Mappping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7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605" y="1740498"/>
            <a:ext cx="4382521" cy="2007789"/>
          </a:xfrm>
        </p:spPr>
        <p:txBody>
          <a:bodyPr/>
          <a:lstStyle/>
          <a:p>
            <a:r>
              <a:rPr lang="en-US" dirty="0" smtClean="0"/>
              <a:t>Team Members: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78727" y="2744392"/>
            <a:ext cx="4880300" cy="22955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Nicola </a:t>
            </a:r>
            <a:r>
              <a:rPr lang="de-DE" dirty="0" smtClean="0"/>
              <a:t>Frachesen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Natalie Rumak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/>
              <a:t>Xiaoxi Zheng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Richard </a:t>
            </a:r>
            <a:r>
              <a:rPr lang="de-DE" dirty="0"/>
              <a:t>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3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Bump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Bump Mapping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1838133"/>
            <a:ext cx="6251575" cy="263087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number of different techniques exist for creating bump maps, including normal mapping, displacement mapping, and relief mapping.</a:t>
            </a:r>
          </a:p>
        </p:txBody>
      </p:sp>
    </p:spTree>
    <p:extLst>
      <p:ext uri="{BB962C8B-B14F-4D97-AF65-F5344CB8AC3E}">
        <p14:creationId xmlns:p14="http://schemas.microsoft.com/office/powerpoint/2010/main" val="185540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Relief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Relief Mapping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Relief mapping simulates </a:t>
            </a:r>
            <a:r>
              <a:rPr lang="en-US" dirty="0"/>
              <a:t>the appearance of geometric surface details by shading individual fragments in accordance to some depth and surface normal information that is mapped onto polygonal models. A depth map</a:t>
            </a:r>
            <a:r>
              <a:rPr lang="en-US" baseline="30000" dirty="0"/>
              <a:t> [1]</a:t>
            </a:r>
            <a:r>
              <a:rPr lang="en-US" dirty="0"/>
              <a:t>(scaled to the [0,1] range) represents geometric details assumed to be under the polygonal surface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14" y="1111596"/>
            <a:ext cx="4798974" cy="3911164"/>
          </a:xfrm>
        </p:spPr>
      </p:pic>
    </p:spTree>
    <p:extLst>
      <p:ext uri="{BB962C8B-B14F-4D97-AF65-F5344CB8AC3E}">
        <p14:creationId xmlns:p14="http://schemas.microsoft.com/office/powerpoint/2010/main" val="110051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 Texture Mapping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22" y="3021091"/>
            <a:ext cx="4196314" cy="3263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Relief Texture Mapping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76" y="3021091"/>
            <a:ext cx="4196314" cy="3344525"/>
          </a:xfrm>
        </p:spPr>
      </p:pic>
      <p:sp>
        <p:nvSpPr>
          <p:cNvPr id="9" name="TextBox 8"/>
          <p:cNvSpPr txBox="1"/>
          <p:nvPr/>
        </p:nvSpPr>
        <p:spPr>
          <a:xfrm>
            <a:off x="5381436" y="6450552"/>
            <a:ext cx="2756078" cy="37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6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Displacement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4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107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3D Texture Mapping</vt:lpstr>
      <vt:lpstr>Introduction to Bump Mapping</vt:lpstr>
      <vt:lpstr>Bump Mapping</vt:lpstr>
      <vt:lpstr>Demo</vt:lpstr>
      <vt:lpstr>Normal Mapping</vt:lpstr>
      <vt:lpstr>Relief Mapping</vt:lpstr>
      <vt:lpstr>Relief Mapping</vt:lpstr>
      <vt:lpstr>Demo</vt:lpstr>
      <vt:lpstr>Displacement Mapping</vt:lpstr>
      <vt:lpstr>Team Members: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Texture Mapping</dc:title>
  <dc:creator>Xiaoxi Zheng</dc:creator>
  <cp:lastModifiedBy>Xiaoxi Zheng</cp:lastModifiedBy>
  <cp:revision>12</cp:revision>
  <dcterms:created xsi:type="dcterms:W3CDTF">2015-11-01T17:44:14Z</dcterms:created>
  <dcterms:modified xsi:type="dcterms:W3CDTF">2015-11-01T18:24:44Z</dcterms:modified>
</cp:coreProperties>
</file>